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7.png"/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Relationship Id="rId6" Type="http://schemas.openxmlformats.org/officeDocument/2006/relationships/image" Target="../media/image301.png"/><Relationship Id="rId7" Type="http://schemas.openxmlformats.org/officeDocument/2006/relationships/image" Target="../media/image302.png"/><Relationship Id="rId8" Type="http://schemas.openxmlformats.org/officeDocument/2006/relationships/image" Target="../media/image303.png"/><Relationship Id="rId9" Type="http://schemas.openxmlformats.org/officeDocument/2006/relationships/image" Target="../media/image304.png"/><Relationship Id="rId10" Type="http://schemas.openxmlformats.org/officeDocument/2006/relationships/image" Target="../media/image305.png"/><Relationship Id="rId11" Type="http://schemas.openxmlformats.org/officeDocument/2006/relationships/image" Target="../media/image306.png"/><Relationship Id="rId12" Type="http://schemas.openxmlformats.org/officeDocument/2006/relationships/image" Target="../media/image307.png"/><Relationship Id="rId13" Type="http://schemas.openxmlformats.org/officeDocument/2006/relationships/image" Target="../media/image308.png"/><Relationship Id="rId14" Type="http://schemas.openxmlformats.org/officeDocument/2006/relationships/image" Target="../media/image309.png"/><Relationship Id="rId15" Type="http://schemas.openxmlformats.org/officeDocument/2006/relationships/image" Target="../media/image310.png"/><Relationship Id="rId16" Type="http://schemas.openxmlformats.org/officeDocument/2006/relationships/image" Target="../media/image311.png"/><Relationship Id="rId17" Type="http://schemas.openxmlformats.org/officeDocument/2006/relationships/image" Target="../media/image312.png"/><Relationship Id="rId18" Type="http://schemas.openxmlformats.org/officeDocument/2006/relationships/image" Target="../media/image313.png"/><Relationship Id="rId19" Type="http://schemas.openxmlformats.org/officeDocument/2006/relationships/image" Target="../media/image314.png"/><Relationship Id="rId20" Type="http://schemas.openxmlformats.org/officeDocument/2006/relationships/image" Target="../media/image315.png"/><Relationship Id="rId21" Type="http://schemas.openxmlformats.org/officeDocument/2006/relationships/image" Target="../media/image316.png"/><Relationship Id="rId22" Type="http://schemas.openxmlformats.org/officeDocument/2006/relationships/image" Target="../media/image317.png"/><Relationship Id="rId23" Type="http://schemas.openxmlformats.org/officeDocument/2006/relationships/image" Target="../media/image318.png"/><Relationship Id="rId24" Type="http://schemas.openxmlformats.org/officeDocument/2006/relationships/image" Target="../media/image319.png"/><Relationship Id="rId25" Type="http://schemas.openxmlformats.org/officeDocument/2006/relationships/image" Target="../media/image320.png"/><Relationship Id="rId26" Type="http://schemas.openxmlformats.org/officeDocument/2006/relationships/image" Target="../media/image321.png"/><Relationship Id="rId27" Type="http://schemas.openxmlformats.org/officeDocument/2006/relationships/image" Target="../media/image322.png"/><Relationship Id="rId28" Type="http://schemas.openxmlformats.org/officeDocument/2006/relationships/image" Target="../media/image323.png"/><Relationship Id="rId29" Type="http://schemas.openxmlformats.org/officeDocument/2006/relationships/image" Target="../media/image324.png"/><Relationship Id="rId30" Type="http://schemas.openxmlformats.org/officeDocument/2006/relationships/image" Target="../media/image325.png"/><Relationship Id="rId31" Type="http://schemas.openxmlformats.org/officeDocument/2006/relationships/image" Target="../media/image326.png"/><Relationship Id="rId32" Type="http://schemas.openxmlformats.org/officeDocument/2006/relationships/image" Target="../media/image327.png"/><Relationship Id="rId33" Type="http://schemas.openxmlformats.org/officeDocument/2006/relationships/image" Target="../media/image328.png"/><Relationship Id="rId34" Type="http://schemas.openxmlformats.org/officeDocument/2006/relationships/image" Target="../media/image329.png"/><Relationship Id="rId35" Type="http://schemas.openxmlformats.org/officeDocument/2006/relationships/image" Target="../media/image330.png"/><Relationship Id="rId36" Type="http://schemas.openxmlformats.org/officeDocument/2006/relationships/image" Target="../media/image331.png"/><Relationship Id="rId37" Type="http://schemas.openxmlformats.org/officeDocument/2006/relationships/image" Target="../media/image332.png"/><Relationship Id="rId38" Type="http://schemas.openxmlformats.org/officeDocument/2006/relationships/image" Target="../media/image333.png"/><Relationship Id="rId39" Type="http://schemas.openxmlformats.org/officeDocument/2006/relationships/image" Target="../media/image334.png"/><Relationship Id="rId40" Type="http://schemas.openxmlformats.org/officeDocument/2006/relationships/image" Target="../media/image33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6.png"/><Relationship Id="rId3" Type="http://schemas.openxmlformats.org/officeDocument/2006/relationships/image" Target="../media/image337.png"/><Relationship Id="rId4" Type="http://schemas.openxmlformats.org/officeDocument/2006/relationships/image" Target="../media/image338.png"/><Relationship Id="rId5" Type="http://schemas.openxmlformats.org/officeDocument/2006/relationships/image" Target="../media/image339.png"/><Relationship Id="rId6" Type="http://schemas.openxmlformats.org/officeDocument/2006/relationships/image" Target="../media/image340.png"/><Relationship Id="rId7" Type="http://schemas.openxmlformats.org/officeDocument/2006/relationships/image" Target="../media/image341.png"/><Relationship Id="rId8" Type="http://schemas.openxmlformats.org/officeDocument/2006/relationships/image" Target="../media/image342.png"/><Relationship Id="rId9" Type="http://schemas.openxmlformats.org/officeDocument/2006/relationships/image" Target="../media/image343.png"/><Relationship Id="rId10" Type="http://schemas.openxmlformats.org/officeDocument/2006/relationships/image" Target="../media/image344.png"/><Relationship Id="rId11" Type="http://schemas.openxmlformats.org/officeDocument/2006/relationships/image" Target="../media/image345.png"/><Relationship Id="rId12" Type="http://schemas.openxmlformats.org/officeDocument/2006/relationships/image" Target="../media/image346.png"/><Relationship Id="rId13" Type="http://schemas.openxmlformats.org/officeDocument/2006/relationships/image" Target="../media/image347.png"/><Relationship Id="rId14" Type="http://schemas.openxmlformats.org/officeDocument/2006/relationships/image" Target="../media/image348.png"/><Relationship Id="rId15" Type="http://schemas.openxmlformats.org/officeDocument/2006/relationships/image" Target="../media/image349.png"/><Relationship Id="rId16" Type="http://schemas.openxmlformats.org/officeDocument/2006/relationships/image" Target="../media/image350.png"/><Relationship Id="rId17" Type="http://schemas.openxmlformats.org/officeDocument/2006/relationships/image" Target="../media/image351.png"/><Relationship Id="rId18" Type="http://schemas.openxmlformats.org/officeDocument/2006/relationships/image" Target="../media/image352.png"/><Relationship Id="rId19" Type="http://schemas.openxmlformats.org/officeDocument/2006/relationships/image" Target="../media/image353.png"/><Relationship Id="rId20" Type="http://schemas.openxmlformats.org/officeDocument/2006/relationships/image" Target="../media/image354.png"/><Relationship Id="rId21" Type="http://schemas.openxmlformats.org/officeDocument/2006/relationships/image" Target="../media/image355.png"/><Relationship Id="rId22" Type="http://schemas.openxmlformats.org/officeDocument/2006/relationships/image" Target="../media/image356.png"/><Relationship Id="rId23" Type="http://schemas.openxmlformats.org/officeDocument/2006/relationships/image" Target="../media/image357.png"/><Relationship Id="rId24" Type="http://schemas.openxmlformats.org/officeDocument/2006/relationships/image" Target="../media/image358.png"/><Relationship Id="rId25" Type="http://schemas.openxmlformats.org/officeDocument/2006/relationships/image" Target="../media/image359.png"/><Relationship Id="rId26" Type="http://schemas.openxmlformats.org/officeDocument/2006/relationships/image" Target="../media/image360.png"/><Relationship Id="rId27" Type="http://schemas.openxmlformats.org/officeDocument/2006/relationships/image" Target="../media/image361.png"/><Relationship Id="rId28" Type="http://schemas.openxmlformats.org/officeDocument/2006/relationships/image" Target="../media/image362.png"/><Relationship Id="rId29" Type="http://schemas.openxmlformats.org/officeDocument/2006/relationships/image" Target="../media/image363.png"/><Relationship Id="rId30" Type="http://schemas.openxmlformats.org/officeDocument/2006/relationships/image" Target="../media/image364.png"/><Relationship Id="rId31" Type="http://schemas.openxmlformats.org/officeDocument/2006/relationships/image" Target="../media/image365.png"/><Relationship Id="rId32" Type="http://schemas.openxmlformats.org/officeDocument/2006/relationships/image" Target="../media/image366.png"/><Relationship Id="rId33" Type="http://schemas.openxmlformats.org/officeDocument/2006/relationships/image" Target="../media/image367.png"/><Relationship Id="rId34" Type="http://schemas.openxmlformats.org/officeDocument/2006/relationships/image" Target="../media/image368.png"/><Relationship Id="rId35" Type="http://schemas.openxmlformats.org/officeDocument/2006/relationships/image" Target="../media/image369.png"/><Relationship Id="rId36" Type="http://schemas.openxmlformats.org/officeDocument/2006/relationships/image" Target="../media/image370.png"/><Relationship Id="rId37" Type="http://schemas.openxmlformats.org/officeDocument/2006/relationships/image" Target="../media/image371.png"/><Relationship Id="rId38" Type="http://schemas.openxmlformats.org/officeDocument/2006/relationships/image" Target="../media/image372.png"/><Relationship Id="rId39" Type="http://schemas.openxmlformats.org/officeDocument/2006/relationships/image" Target="../media/image373.png"/><Relationship Id="rId40" Type="http://schemas.openxmlformats.org/officeDocument/2006/relationships/image" Target="../media/image374.png"/><Relationship Id="rId41" Type="http://schemas.openxmlformats.org/officeDocument/2006/relationships/image" Target="../media/image37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6.png"/><Relationship Id="rId3" Type="http://schemas.openxmlformats.org/officeDocument/2006/relationships/image" Target="../media/image377.png"/><Relationship Id="rId4" Type="http://schemas.openxmlformats.org/officeDocument/2006/relationships/image" Target="../media/image378.png"/><Relationship Id="rId5" Type="http://schemas.openxmlformats.org/officeDocument/2006/relationships/image" Target="../media/image379.png"/><Relationship Id="rId6" Type="http://schemas.openxmlformats.org/officeDocument/2006/relationships/image" Target="../media/image380.png"/><Relationship Id="rId7" Type="http://schemas.openxmlformats.org/officeDocument/2006/relationships/image" Target="../media/image381.png"/><Relationship Id="rId8" Type="http://schemas.openxmlformats.org/officeDocument/2006/relationships/image" Target="../media/image382.png"/><Relationship Id="rId9" Type="http://schemas.openxmlformats.org/officeDocument/2006/relationships/image" Target="../media/image383.png"/><Relationship Id="rId10" Type="http://schemas.openxmlformats.org/officeDocument/2006/relationships/image" Target="../media/image384.png"/><Relationship Id="rId11" Type="http://schemas.openxmlformats.org/officeDocument/2006/relationships/image" Target="../media/image385.png"/><Relationship Id="rId12" Type="http://schemas.openxmlformats.org/officeDocument/2006/relationships/image" Target="../media/image386.png"/><Relationship Id="rId13" Type="http://schemas.openxmlformats.org/officeDocument/2006/relationships/image" Target="../media/image387.png"/><Relationship Id="rId14" Type="http://schemas.openxmlformats.org/officeDocument/2006/relationships/image" Target="../media/image388.png"/><Relationship Id="rId15" Type="http://schemas.openxmlformats.org/officeDocument/2006/relationships/image" Target="../media/image389.png"/><Relationship Id="rId16" Type="http://schemas.openxmlformats.org/officeDocument/2006/relationships/image" Target="../media/image390.png"/><Relationship Id="rId17" Type="http://schemas.openxmlformats.org/officeDocument/2006/relationships/image" Target="../media/image391.png"/><Relationship Id="rId18" Type="http://schemas.openxmlformats.org/officeDocument/2006/relationships/image" Target="../media/image392.png"/><Relationship Id="rId19" Type="http://schemas.openxmlformats.org/officeDocument/2006/relationships/image" Target="../media/image393.png"/><Relationship Id="rId20" Type="http://schemas.openxmlformats.org/officeDocument/2006/relationships/image" Target="../media/image394.png"/><Relationship Id="rId21" Type="http://schemas.openxmlformats.org/officeDocument/2006/relationships/image" Target="../media/image395.png"/><Relationship Id="rId22" Type="http://schemas.openxmlformats.org/officeDocument/2006/relationships/image" Target="../media/image396.png"/><Relationship Id="rId23" Type="http://schemas.openxmlformats.org/officeDocument/2006/relationships/image" Target="../media/image397.png"/><Relationship Id="rId24" Type="http://schemas.openxmlformats.org/officeDocument/2006/relationships/image" Target="../media/image398.png"/><Relationship Id="rId25" Type="http://schemas.openxmlformats.org/officeDocument/2006/relationships/image" Target="../media/image399.png"/><Relationship Id="rId26" Type="http://schemas.openxmlformats.org/officeDocument/2006/relationships/image" Target="../media/image400.png"/><Relationship Id="rId27" Type="http://schemas.openxmlformats.org/officeDocument/2006/relationships/image" Target="../media/image401.png"/><Relationship Id="rId28" Type="http://schemas.openxmlformats.org/officeDocument/2006/relationships/image" Target="../media/image402.png"/><Relationship Id="rId29" Type="http://schemas.openxmlformats.org/officeDocument/2006/relationships/image" Target="../media/image403.png"/><Relationship Id="rId30" Type="http://schemas.openxmlformats.org/officeDocument/2006/relationships/image" Target="../media/image404.png"/><Relationship Id="rId31" Type="http://schemas.openxmlformats.org/officeDocument/2006/relationships/image" Target="../media/image405.png"/><Relationship Id="rId32" Type="http://schemas.openxmlformats.org/officeDocument/2006/relationships/image" Target="../media/image406.png"/><Relationship Id="rId33" Type="http://schemas.openxmlformats.org/officeDocument/2006/relationships/image" Target="../media/image407.png"/><Relationship Id="rId34" Type="http://schemas.openxmlformats.org/officeDocument/2006/relationships/image" Target="../media/image408.png"/><Relationship Id="rId35" Type="http://schemas.openxmlformats.org/officeDocument/2006/relationships/image" Target="../media/image409.png"/><Relationship Id="rId36" Type="http://schemas.openxmlformats.org/officeDocument/2006/relationships/image" Target="../media/image410.png"/><Relationship Id="rId37" Type="http://schemas.openxmlformats.org/officeDocument/2006/relationships/image" Target="../media/image411.png"/><Relationship Id="rId38" Type="http://schemas.openxmlformats.org/officeDocument/2006/relationships/image" Target="../media/image412.png"/><Relationship Id="rId39" Type="http://schemas.openxmlformats.org/officeDocument/2006/relationships/image" Target="../media/image413.png"/><Relationship Id="rId40" Type="http://schemas.openxmlformats.org/officeDocument/2006/relationships/image" Target="../media/image414.png"/><Relationship Id="rId41" Type="http://schemas.openxmlformats.org/officeDocument/2006/relationships/image" Target="../media/image415.png"/><Relationship Id="rId42" Type="http://schemas.openxmlformats.org/officeDocument/2006/relationships/image" Target="../media/image416.png"/><Relationship Id="rId43" Type="http://schemas.openxmlformats.org/officeDocument/2006/relationships/image" Target="../media/image417.png"/><Relationship Id="rId44" Type="http://schemas.openxmlformats.org/officeDocument/2006/relationships/image" Target="../media/image418.png"/><Relationship Id="rId45" Type="http://schemas.openxmlformats.org/officeDocument/2006/relationships/image" Target="../media/image419.png"/><Relationship Id="rId46" Type="http://schemas.openxmlformats.org/officeDocument/2006/relationships/image" Target="../media/image420.png"/><Relationship Id="rId47" Type="http://schemas.openxmlformats.org/officeDocument/2006/relationships/image" Target="../media/image421.png"/><Relationship Id="rId48" Type="http://schemas.openxmlformats.org/officeDocument/2006/relationships/image" Target="../media/image422.png"/><Relationship Id="rId49" Type="http://schemas.openxmlformats.org/officeDocument/2006/relationships/image" Target="../media/image423.png"/><Relationship Id="rId50" Type="http://schemas.openxmlformats.org/officeDocument/2006/relationships/image" Target="../media/image42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5.png"/><Relationship Id="rId3" Type="http://schemas.openxmlformats.org/officeDocument/2006/relationships/image" Target="../media/image426.png"/><Relationship Id="rId4" Type="http://schemas.openxmlformats.org/officeDocument/2006/relationships/image" Target="../media/image427.png"/><Relationship Id="rId5" Type="http://schemas.openxmlformats.org/officeDocument/2006/relationships/image" Target="../media/image428.png"/><Relationship Id="rId6" Type="http://schemas.openxmlformats.org/officeDocument/2006/relationships/image" Target="../media/image429.png"/><Relationship Id="rId7" Type="http://schemas.openxmlformats.org/officeDocument/2006/relationships/image" Target="../media/image430.png"/><Relationship Id="rId8" Type="http://schemas.openxmlformats.org/officeDocument/2006/relationships/image" Target="../media/image431.png"/><Relationship Id="rId9" Type="http://schemas.openxmlformats.org/officeDocument/2006/relationships/image" Target="../media/image432.png"/><Relationship Id="rId10" Type="http://schemas.openxmlformats.org/officeDocument/2006/relationships/image" Target="../media/image433.png"/><Relationship Id="rId11" Type="http://schemas.openxmlformats.org/officeDocument/2006/relationships/image" Target="../media/image434.png"/><Relationship Id="rId12" Type="http://schemas.openxmlformats.org/officeDocument/2006/relationships/image" Target="../media/image435.png"/><Relationship Id="rId13" Type="http://schemas.openxmlformats.org/officeDocument/2006/relationships/image" Target="../media/image436.png"/><Relationship Id="rId14" Type="http://schemas.openxmlformats.org/officeDocument/2006/relationships/image" Target="../media/image437.png"/><Relationship Id="rId15" Type="http://schemas.openxmlformats.org/officeDocument/2006/relationships/image" Target="../media/image438.png"/><Relationship Id="rId16" Type="http://schemas.openxmlformats.org/officeDocument/2006/relationships/image" Target="../media/image439.png"/><Relationship Id="rId17" Type="http://schemas.openxmlformats.org/officeDocument/2006/relationships/image" Target="../media/image440.png"/><Relationship Id="rId18" Type="http://schemas.openxmlformats.org/officeDocument/2006/relationships/image" Target="../media/image441.png"/><Relationship Id="rId19" Type="http://schemas.openxmlformats.org/officeDocument/2006/relationships/image" Target="../media/image442.png"/><Relationship Id="rId20" Type="http://schemas.openxmlformats.org/officeDocument/2006/relationships/image" Target="../media/image443.png"/><Relationship Id="rId21" Type="http://schemas.openxmlformats.org/officeDocument/2006/relationships/image" Target="../media/image444.png"/><Relationship Id="rId22" Type="http://schemas.openxmlformats.org/officeDocument/2006/relationships/image" Target="../media/image445.png"/><Relationship Id="rId23" Type="http://schemas.openxmlformats.org/officeDocument/2006/relationships/image" Target="../media/image446.png"/><Relationship Id="rId24" Type="http://schemas.openxmlformats.org/officeDocument/2006/relationships/image" Target="../media/image447.png"/><Relationship Id="rId25" Type="http://schemas.openxmlformats.org/officeDocument/2006/relationships/image" Target="../media/image448.png"/><Relationship Id="rId26" Type="http://schemas.openxmlformats.org/officeDocument/2006/relationships/image" Target="../media/image449.png"/><Relationship Id="rId27" Type="http://schemas.openxmlformats.org/officeDocument/2006/relationships/image" Target="../media/image450.png"/><Relationship Id="rId28" Type="http://schemas.openxmlformats.org/officeDocument/2006/relationships/image" Target="../media/image451.png"/><Relationship Id="rId29" Type="http://schemas.openxmlformats.org/officeDocument/2006/relationships/image" Target="../media/image452.png"/><Relationship Id="rId30" Type="http://schemas.openxmlformats.org/officeDocument/2006/relationships/image" Target="../media/image453.png"/><Relationship Id="rId31" Type="http://schemas.openxmlformats.org/officeDocument/2006/relationships/image" Target="../media/image454.png"/><Relationship Id="rId32" Type="http://schemas.openxmlformats.org/officeDocument/2006/relationships/image" Target="../media/image455.png"/><Relationship Id="rId33" Type="http://schemas.openxmlformats.org/officeDocument/2006/relationships/image" Target="../media/image456.png"/><Relationship Id="rId34" Type="http://schemas.openxmlformats.org/officeDocument/2006/relationships/image" Target="../media/image457.png"/><Relationship Id="rId35" Type="http://schemas.openxmlformats.org/officeDocument/2006/relationships/image" Target="../media/image458.png"/><Relationship Id="rId36" Type="http://schemas.openxmlformats.org/officeDocument/2006/relationships/image" Target="../media/image459.png"/><Relationship Id="rId37" Type="http://schemas.openxmlformats.org/officeDocument/2006/relationships/image" Target="../media/image460.png"/><Relationship Id="rId38" Type="http://schemas.openxmlformats.org/officeDocument/2006/relationships/image" Target="../media/image461.png"/><Relationship Id="rId39" Type="http://schemas.openxmlformats.org/officeDocument/2006/relationships/image" Target="../media/image462.png"/><Relationship Id="rId40" Type="http://schemas.openxmlformats.org/officeDocument/2006/relationships/image" Target="../media/image46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4.png"/><Relationship Id="rId3" Type="http://schemas.openxmlformats.org/officeDocument/2006/relationships/image" Target="../media/image465.png"/><Relationship Id="rId4" Type="http://schemas.openxmlformats.org/officeDocument/2006/relationships/image" Target="../media/image466.png"/><Relationship Id="rId5" Type="http://schemas.openxmlformats.org/officeDocument/2006/relationships/image" Target="../media/image46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8.png"/><Relationship Id="rId3" Type="http://schemas.openxmlformats.org/officeDocument/2006/relationships/image" Target="../media/image469.png"/><Relationship Id="rId4" Type="http://schemas.openxmlformats.org/officeDocument/2006/relationships/image" Target="../media/image470.png"/><Relationship Id="rId5" Type="http://schemas.openxmlformats.org/officeDocument/2006/relationships/image" Target="../media/image471.png"/><Relationship Id="rId6" Type="http://schemas.openxmlformats.org/officeDocument/2006/relationships/image" Target="../media/image472.png"/><Relationship Id="rId7" Type="http://schemas.openxmlformats.org/officeDocument/2006/relationships/image" Target="../media/image473.png"/><Relationship Id="rId8" Type="http://schemas.openxmlformats.org/officeDocument/2006/relationships/image" Target="../media/image474.png"/><Relationship Id="rId9" Type="http://schemas.openxmlformats.org/officeDocument/2006/relationships/image" Target="../media/image475.png"/><Relationship Id="rId10" Type="http://schemas.openxmlformats.org/officeDocument/2006/relationships/image" Target="../media/image476.png"/><Relationship Id="rId11" Type="http://schemas.openxmlformats.org/officeDocument/2006/relationships/image" Target="../media/image477.png"/><Relationship Id="rId12" Type="http://schemas.openxmlformats.org/officeDocument/2006/relationships/image" Target="../media/image478.png"/><Relationship Id="rId13" Type="http://schemas.openxmlformats.org/officeDocument/2006/relationships/image" Target="../media/image479.png"/><Relationship Id="rId14" Type="http://schemas.openxmlformats.org/officeDocument/2006/relationships/image" Target="../media/image480.png"/><Relationship Id="rId15" Type="http://schemas.openxmlformats.org/officeDocument/2006/relationships/image" Target="../media/image48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image" Target="../media/image55.png"/><Relationship Id="rId29" Type="http://schemas.openxmlformats.org/officeDocument/2006/relationships/image" Target="../media/image56.png"/><Relationship Id="rId30" Type="http://schemas.openxmlformats.org/officeDocument/2006/relationships/image" Target="../media/image57.png"/><Relationship Id="rId31" Type="http://schemas.openxmlformats.org/officeDocument/2006/relationships/image" Target="../media/image58.png"/><Relationship Id="rId32" Type="http://schemas.openxmlformats.org/officeDocument/2006/relationships/image" Target="../media/image59.png"/><Relationship Id="rId33" Type="http://schemas.openxmlformats.org/officeDocument/2006/relationships/image" Target="../media/image60.png"/><Relationship Id="rId34" Type="http://schemas.openxmlformats.org/officeDocument/2006/relationships/image" Target="../media/image61.png"/><Relationship Id="rId35" Type="http://schemas.openxmlformats.org/officeDocument/2006/relationships/image" Target="../media/image6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29" Type="http://schemas.openxmlformats.org/officeDocument/2006/relationships/image" Target="../media/image90.png"/><Relationship Id="rId30" Type="http://schemas.openxmlformats.org/officeDocument/2006/relationships/image" Target="../media/image91.png"/><Relationship Id="rId31" Type="http://schemas.openxmlformats.org/officeDocument/2006/relationships/image" Target="../media/image92.png"/><Relationship Id="rId32" Type="http://schemas.openxmlformats.org/officeDocument/2006/relationships/image" Target="../media/image93.png"/><Relationship Id="rId33" Type="http://schemas.openxmlformats.org/officeDocument/2006/relationships/image" Target="../media/image94.png"/><Relationship Id="rId34" Type="http://schemas.openxmlformats.org/officeDocument/2006/relationships/image" Target="../media/image95.png"/><Relationship Id="rId35" Type="http://schemas.openxmlformats.org/officeDocument/2006/relationships/image" Target="../media/image96.png"/><Relationship Id="rId36" Type="http://schemas.openxmlformats.org/officeDocument/2006/relationships/image" Target="../media/image97.png"/><Relationship Id="rId37" Type="http://schemas.openxmlformats.org/officeDocument/2006/relationships/image" Target="../media/image98.png"/><Relationship Id="rId38" Type="http://schemas.openxmlformats.org/officeDocument/2006/relationships/image" Target="../media/image99.png"/><Relationship Id="rId39" Type="http://schemas.openxmlformats.org/officeDocument/2006/relationships/image" Target="../media/image100.png"/><Relationship Id="rId40" Type="http://schemas.openxmlformats.org/officeDocument/2006/relationships/image" Target="../media/image101.png"/><Relationship Id="rId41" Type="http://schemas.openxmlformats.org/officeDocument/2006/relationships/image" Target="../media/image102.png"/><Relationship Id="rId42" Type="http://schemas.openxmlformats.org/officeDocument/2006/relationships/image" Target="../media/image103.png"/><Relationship Id="rId43" Type="http://schemas.openxmlformats.org/officeDocument/2006/relationships/image" Target="../media/image104.png"/><Relationship Id="rId44" Type="http://schemas.openxmlformats.org/officeDocument/2006/relationships/image" Target="../media/image105.png"/><Relationship Id="rId45" Type="http://schemas.openxmlformats.org/officeDocument/2006/relationships/image" Target="../media/image106.png"/><Relationship Id="rId46" Type="http://schemas.openxmlformats.org/officeDocument/2006/relationships/image" Target="../media/image107.png"/><Relationship Id="rId47" Type="http://schemas.openxmlformats.org/officeDocument/2006/relationships/image" Target="../media/image108.png"/><Relationship Id="rId48" Type="http://schemas.openxmlformats.org/officeDocument/2006/relationships/image" Target="../media/image109.png"/><Relationship Id="rId49" Type="http://schemas.openxmlformats.org/officeDocument/2006/relationships/image" Target="../media/image110.png"/><Relationship Id="rId50" Type="http://schemas.openxmlformats.org/officeDocument/2006/relationships/image" Target="../media/image111.png"/><Relationship Id="rId51" Type="http://schemas.openxmlformats.org/officeDocument/2006/relationships/image" Target="../media/image112.png"/><Relationship Id="rId52" Type="http://schemas.openxmlformats.org/officeDocument/2006/relationships/image" Target="../media/image113.png"/><Relationship Id="rId53" Type="http://schemas.openxmlformats.org/officeDocument/2006/relationships/image" Target="../media/image1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20" Type="http://schemas.openxmlformats.org/officeDocument/2006/relationships/image" Target="../media/image133.png"/><Relationship Id="rId21" Type="http://schemas.openxmlformats.org/officeDocument/2006/relationships/image" Target="../media/image134.png"/><Relationship Id="rId22" Type="http://schemas.openxmlformats.org/officeDocument/2006/relationships/image" Target="../media/image135.png"/><Relationship Id="rId23" Type="http://schemas.openxmlformats.org/officeDocument/2006/relationships/image" Target="../media/image136.png"/><Relationship Id="rId24" Type="http://schemas.openxmlformats.org/officeDocument/2006/relationships/image" Target="../media/image137.png"/><Relationship Id="rId25" Type="http://schemas.openxmlformats.org/officeDocument/2006/relationships/image" Target="../media/image138.png"/><Relationship Id="rId26" Type="http://schemas.openxmlformats.org/officeDocument/2006/relationships/image" Target="../media/image139.png"/><Relationship Id="rId27" Type="http://schemas.openxmlformats.org/officeDocument/2006/relationships/image" Target="../media/image140.png"/><Relationship Id="rId28" Type="http://schemas.openxmlformats.org/officeDocument/2006/relationships/image" Target="../media/image141.png"/><Relationship Id="rId29" Type="http://schemas.openxmlformats.org/officeDocument/2006/relationships/image" Target="../media/image142.png"/><Relationship Id="rId30" Type="http://schemas.openxmlformats.org/officeDocument/2006/relationships/image" Target="../media/image143.png"/><Relationship Id="rId31" Type="http://schemas.openxmlformats.org/officeDocument/2006/relationships/image" Target="../media/image144.png"/><Relationship Id="rId32" Type="http://schemas.openxmlformats.org/officeDocument/2006/relationships/image" Target="../media/image145.png"/><Relationship Id="rId33" Type="http://schemas.openxmlformats.org/officeDocument/2006/relationships/image" Target="../media/image146.png"/><Relationship Id="rId34" Type="http://schemas.openxmlformats.org/officeDocument/2006/relationships/image" Target="../media/image147.png"/><Relationship Id="rId35" Type="http://schemas.openxmlformats.org/officeDocument/2006/relationships/image" Target="../media/image148.png"/><Relationship Id="rId36" Type="http://schemas.openxmlformats.org/officeDocument/2006/relationships/image" Target="../media/image149.png"/><Relationship Id="rId37" Type="http://schemas.openxmlformats.org/officeDocument/2006/relationships/image" Target="../media/image150.png"/><Relationship Id="rId38" Type="http://schemas.openxmlformats.org/officeDocument/2006/relationships/image" Target="../media/image151.png"/><Relationship Id="rId39" Type="http://schemas.openxmlformats.org/officeDocument/2006/relationships/image" Target="../media/image152.png"/><Relationship Id="rId40" Type="http://schemas.openxmlformats.org/officeDocument/2006/relationships/image" Target="../media/image153.png"/><Relationship Id="rId41" Type="http://schemas.openxmlformats.org/officeDocument/2006/relationships/image" Target="../media/image154.png"/><Relationship Id="rId42" Type="http://schemas.openxmlformats.org/officeDocument/2006/relationships/image" Target="../media/image155.png"/><Relationship Id="rId43" Type="http://schemas.openxmlformats.org/officeDocument/2006/relationships/image" Target="../media/image156.png"/><Relationship Id="rId44" Type="http://schemas.openxmlformats.org/officeDocument/2006/relationships/image" Target="../media/image157.png"/><Relationship Id="rId45" Type="http://schemas.openxmlformats.org/officeDocument/2006/relationships/image" Target="../media/image1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Relationship Id="rId18" Type="http://schemas.openxmlformats.org/officeDocument/2006/relationships/image" Target="../media/image175.png"/><Relationship Id="rId19" Type="http://schemas.openxmlformats.org/officeDocument/2006/relationships/image" Target="../media/image176.png"/><Relationship Id="rId20" Type="http://schemas.openxmlformats.org/officeDocument/2006/relationships/image" Target="../media/image177.png"/><Relationship Id="rId21" Type="http://schemas.openxmlformats.org/officeDocument/2006/relationships/image" Target="../media/image178.png"/><Relationship Id="rId22" Type="http://schemas.openxmlformats.org/officeDocument/2006/relationships/image" Target="../media/image179.png"/><Relationship Id="rId23" Type="http://schemas.openxmlformats.org/officeDocument/2006/relationships/image" Target="../media/image180.png"/><Relationship Id="rId24" Type="http://schemas.openxmlformats.org/officeDocument/2006/relationships/image" Target="../media/image181.png"/><Relationship Id="rId25" Type="http://schemas.openxmlformats.org/officeDocument/2006/relationships/image" Target="../media/image182.png"/><Relationship Id="rId26" Type="http://schemas.openxmlformats.org/officeDocument/2006/relationships/image" Target="../media/image183.png"/><Relationship Id="rId27" Type="http://schemas.openxmlformats.org/officeDocument/2006/relationships/image" Target="../media/image184.png"/><Relationship Id="rId28" Type="http://schemas.openxmlformats.org/officeDocument/2006/relationships/image" Target="../media/image185.png"/><Relationship Id="rId29" Type="http://schemas.openxmlformats.org/officeDocument/2006/relationships/image" Target="../media/image186.png"/><Relationship Id="rId30" Type="http://schemas.openxmlformats.org/officeDocument/2006/relationships/image" Target="../media/image187.png"/><Relationship Id="rId31" Type="http://schemas.openxmlformats.org/officeDocument/2006/relationships/image" Target="../media/image188.png"/><Relationship Id="rId32" Type="http://schemas.openxmlformats.org/officeDocument/2006/relationships/image" Target="../media/image189.png"/><Relationship Id="rId33" Type="http://schemas.openxmlformats.org/officeDocument/2006/relationships/image" Target="../media/image190.png"/><Relationship Id="rId34" Type="http://schemas.openxmlformats.org/officeDocument/2006/relationships/image" Target="../media/image191.png"/><Relationship Id="rId35" Type="http://schemas.openxmlformats.org/officeDocument/2006/relationships/image" Target="../media/image192.png"/><Relationship Id="rId36" Type="http://schemas.openxmlformats.org/officeDocument/2006/relationships/image" Target="../media/image193.png"/><Relationship Id="rId37" Type="http://schemas.openxmlformats.org/officeDocument/2006/relationships/image" Target="../media/image194.png"/><Relationship Id="rId38" Type="http://schemas.openxmlformats.org/officeDocument/2006/relationships/image" Target="../media/image195.png"/><Relationship Id="rId39" Type="http://schemas.openxmlformats.org/officeDocument/2006/relationships/image" Target="../media/image196.png"/><Relationship Id="rId40" Type="http://schemas.openxmlformats.org/officeDocument/2006/relationships/image" Target="../media/image197.png"/><Relationship Id="rId41" Type="http://schemas.openxmlformats.org/officeDocument/2006/relationships/image" Target="../media/image198.png"/><Relationship Id="rId42" Type="http://schemas.openxmlformats.org/officeDocument/2006/relationships/image" Target="../media/image199.png"/><Relationship Id="rId43" Type="http://schemas.openxmlformats.org/officeDocument/2006/relationships/image" Target="../media/image200.png"/><Relationship Id="rId44" Type="http://schemas.openxmlformats.org/officeDocument/2006/relationships/image" Target="../media/image20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Relationship Id="rId14" Type="http://schemas.openxmlformats.org/officeDocument/2006/relationships/image" Target="../media/image214.png"/><Relationship Id="rId15" Type="http://schemas.openxmlformats.org/officeDocument/2006/relationships/image" Target="../media/image215.png"/><Relationship Id="rId16" Type="http://schemas.openxmlformats.org/officeDocument/2006/relationships/image" Target="../media/image216.png"/><Relationship Id="rId17" Type="http://schemas.openxmlformats.org/officeDocument/2006/relationships/image" Target="../media/image217.png"/><Relationship Id="rId18" Type="http://schemas.openxmlformats.org/officeDocument/2006/relationships/image" Target="../media/image218.png"/><Relationship Id="rId19" Type="http://schemas.openxmlformats.org/officeDocument/2006/relationships/image" Target="../media/image219.png"/><Relationship Id="rId20" Type="http://schemas.openxmlformats.org/officeDocument/2006/relationships/image" Target="../media/image220.png"/><Relationship Id="rId21" Type="http://schemas.openxmlformats.org/officeDocument/2006/relationships/image" Target="../media/image221.png"/><Relationship Id="rId22" Type="http://schemas.openxmlformats.org/officeDocument/2006/relationships/image" Target="../media/image222.png"/><Relationship Id="rId23" Type="http://schemas.openxmlformats.org/officeDocument/2006/relationships/image" Target="../media/image223.png"/><Relationship Id="rId24" Type="http://schemas.openxmlformats.org/officeDocument/2006/relationships/image" Target="../media/image224.png"/><Relationship Id="rId25" Type="http://schemas.openxmlformats.org/officeDocument/2006/relationships/image" Target="../media/image225.png"/><Relationship Id="rId26" Type="http://schemas.openxmlformats.org/officeDocument/2006/relationships/image" Target="../media/image2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Relationship Id="rId8" Type="http://schemas.openxmlformats.org/officeDocument/2006/relationships/image" Target="../media/image233.png"/><Relationship Id="rId9" Type="http://schemas.openxmlformats.org/officeDocument/2006/relationships/image" Target="../media/image234.png"/><Relationship Id="rId10" Type="http://schemas.openxmlformats.org/officeDocument/2006/relationships/image" Target="../media/image235.png"/><Relationship Id="rId11" Type="http://schemas.openxmlformats.org/officeDocument/2006/relationships/image" Target="../media/image236.png"/><Relationship Id="rId12" Type="http://schemas.openxmlformats.org/officeDocument/2006/relationships/image" Target="../media/image237.png"/><Relationship Id="rId13" Type="http://schemas.openxmlformats.org/officeDocument/2006/relationships/image" Target="../media/image238.png"/><Relationship Id="rId14" Type="http://schemas.openxmlformats.org/officeDocument/2006/relationships/image" Target="../media/image239.png"/><Relationship Id="rId15" Type="http://schemas.openxmlformats.org/officeDocument/2006/relationships/image" Target="../media/image240.png"/><Relationship Id="rId16" Type="http://schemas.openxmlformats.org/officeDocument/2006/relationships/image" Target="../media/image241.png"/><Relationship Id="rId17" Type="http://schemas.openxmlformats.org/officeDocument/2006/relationships/image" Target="../media/image242.png"/><Relationship Id="rId18" Type="http://schemas.openxmlformats.org/officeDocument/2006/relationships/image" Target="../media/image243.png"/><Relationship Id="rId19" Type="http://schemas.openxmlformats.org/officeDocument/2006/relationships/image" Target="../media/image244.png"/><Relationship Id="rId20" Type="http://schemas.openxmlformats.org/officeDocument/2006/relationships/image" Target="../media/image245.png"/><Relationship Id="rId21" Type="http://schemas.openxmlformats.org/officeDocument/2006/relationships/image" Target="../media/image246.png"/><Relationship Id="rId22" Type="http://schemas.openxmlformats.org/officeDocument/2006/relationships/image" Target="../media/image247.png"/><Relationship Id="rId23" Type="http://schemas.openxmlformats.org/officeDocument/2006/relationships/image" Target="../media/image248.png"/><Relationship Id="rId24" Type="http://schemas.openxmlformats.org/officeDocument/2006/relationships/image" Target="../media/image249.png"/><Relationship Id="rId25" Type="http://schemas.openxmlformats.org/officeDocument/2006/relationships/image" Target="../media/image250.png"/><Relationship Id="rId26" Type="http://schemas.openxmlformats.org/officeDocument/2006/relationships/image" Target="../media/image25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2.png"/><Relationship Id="rId3" Type="http://schemas.openxmlformats.org/officeDocument/2006/relationships/image" Target="../media/image253.png"/><Relationship Id="rId4" Type="http://schemas.openxmlformats.org/officeDocument/2006/relationships/image" Target="../media/image254.png"/><Relationship Id="rId5" Type="http://schemas.openxmlformats.org/officeDocument/2006/relationships/image" Target="../media/image255.png"/><Relationship Id="rId6" Type="http://schemas.openxmlformats.org/officeDocument/2006/relationships/image" Target="../media/image256.png"/><Relationship Id="rId7" Type="http://schemas.openxmlformats.org/officeDocument/2006/relationships/image" Target="../media/image257.png"/><Relationship Id="rId8" Type="http://schemas.openxmlformats.org/officeDocument/2006/relationships/image" Target="../media/image258.png"/><Relationship Id="rId9" Type="http://schemas.openxmlformats.org/officeDocument/2006/relationships/image" Target="../media/image259.png"/><Relationship Id="rId10" Type="http://schemas.openxmlformats.org/officeDocument/2006/relationships/image" Target="../media/image260.png"/><Relationship Id="rId11" Type="http://schemas.openxmlformats.org/officeDocument/2006/relationships/image" Target="../media/image261.png"/><Relationship Id="rId12" Type="http://schemas.openxmlformats.org/officeDocument/2006/relationships/image" Target="../media/image262.png"/><Relationship Id="rId13" Type="http://schemas.openxmlformats.org/officeDocument/2006/relationships/image" Target="../media/image263.png"/><Relationship Id="rId14" Type="http://schemas.openxmlformats.org/officeDocument/2006/relationships/image" Target="../media/image264.png"/><Relationship Id="rId15" Type="http://schemas.openxmlformats.org/officeDocument/2006/relationships/image" Target="../media/image265.png"/><Relationship Id="rId16" Type="http://schemas.openxmlformats.org/officeDocument/2006/relationships/image" Target="../media/image266.png"/><Relationship Id="rId17" Type="http://schemas.openxmlformats.org/officeDocument/2006/relationships/image" Target="../media/image267.png"/><Relationship Id="rId18" Type="http://schemas.openxmlformats.org/officeDocument/2006/relationships/image" Target="../media/image268.png"/><Relationship Id="rId19" Type="http://schemas.openxmlformats.org/officeDocument/2006/relationships/image" Target="../media/image269.png"/><Relationship Id="rId20" Type="http://schemas.openxmlformats.org/officeDocument/2006/relationships/image" Target="../media/image270.png"/><Relationship Id="rId21" Type="http://schemas.openxmlformats.org/officeDocument/2006/relationships/image" Target="../media/image271.png"/><Relationship Id="rId22" Type="http://schemas.openxmlformats.org/officeDocument/2006/relationships/image" Target="../media/image272.png"/><Relationship Id="rId23" Type="http://schemas.openxmlformats.org/officeDocument/2006/relationships/image" Target="../media/image273.png"/><Relationship Id="rId24" Type="http://schemas.openxmlformats.org/officeDocument/2006/relationships/image" Target="../media/image27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5.png"/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1" Type="http://schemas.openxmlformats.org/officeDocument/2006/relationships/image" Target="../media/image284.png"/><Relationship Id="rId12" Type="http://schemas.openxmlformats.org/officeDocument/2006/relationships/image" Target="../media/image285.png"/><Relationship Id="rId13" Type="http://schemas.openxmlformats.org/officeDocument/2006/relationships/image" Target="../media/image286.png"/><Relationship Id="rId14" Type="http://schemas.openxmlformats.org/officeDocument/2006/relationships/image" Target="../media/image287.png"/><Relationship Id="rId15" Type="http://schemas.openxmlformats.org/officeDocument/2006/relationships/image" Target="../media/image288.png"/><Relationship Id="rId16" Type="http://schemas.openxmlformats.org/officeDocument/2006/relationships/image" Target="../media/image289.png"/><Relationship Id="rId17" Type="http://schemas.openxmlformats.org/officeDocument/2006/relationships/image" Target="../media/image290.png"/><Relationship Id="rId18" Type="http://schemas.openxmlformats.org/officeDocument/2006/relationships/image" Target="../media/image291.png"/><Relationship Id="rId19" Type="http://schemas.openxmlformats.org/officeDocument/2006/relationships/image" Target="../media/image292.png"/><Relationship Id="rId20" Type="http://schemas.openxmlformats.org/officeDocument/2006/relationships/image" Target="../media/image293.png"/><Relationship Id="rId21" Type="http://schemas.openxmlformats.org/officeDocument/2006/relationships/image" Target="../media/image294.png"/><Relationship Id="rId22" Type="http://schemas.openxmlformats.org/officeDocument/2006/relationships/image" Target="../media/image295.png"/><Relationship Id="rId23" Type="http://schemas.openxmlformats.org/officeDocument/2006/relationships/image" Target="../media/image2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419" y="1109472"/>
            <a:ext cx="6918959" cy="1800860"/>
            <a:chOff x="312419" y="1109472"/>
            <a:chExt cx="6918959" cy="1800860"/>
          </a:xfrm>
        </p:grpSpPr>
        <p:sp>
          <p:nvSpPr>
            <p:cNvPr id="3" name="object 3"/>
            <p:cNvSpPr/>
            <p:nvPr/>
          </p:nvSpPr>
          <p:spPr>
            <a:xfrm>
              <a:off x="3739896" y="1229868"/>
              <a:ext cx="41275" cy="26034"/>
            </a:xfrm>
            <a:custGeom>
              <a:avLst/>
              <a:gdLst/>
              <a:ahLst/>
              <a:cxnLst/>
              <a:rect l="l" t="t" r="r" b="b"/>
              <a:pathLst>
                <a:path w="41275" h="26034">
                  <a:moveTo>
                    <a:pt x="35052" y="25908"/>
                  </a:moveTo>
                  <a:lnTo>
                    <a:pt x="21336" y="25908"/>
                  </a:lnTo>
                  <a:lnTo>
                    <a:pt x="15240" y="22860"/>
                  </a:lnTo>
                  <a:lnTo>
                    <a:pt x="13716" y="22860"/>
                  </a:lnTo>
                  <a:lnTo>
                    <a:pt x="10668" y="19812"/>
                  </a:lnTo>
                  <a:lnTo>
                    <a:pt x="9144" y="19812"/>
                  </a:lnTo>
                  <a:lnTo>
                    <a:pt x="6096" y="18288"/>
                  </a:lnTo>
                  <a:lnTo>
                    <a:pt x="1524" y="13716"/>
                  </a:lnTo>
                  <a:lnTo>
                    <a:pt x="0" y="10668"/>
                  </a:lnTo>
                  <a:lnTo>
                    <a:pt x="0" y="7620"/>
                  </a:lnTo>
                  <a:lnTo>
                    <a:pt x="3048" y="1524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18288" y="1524"/>
                  </a:lnTo>
                  <a:lnTo>
                    <a:pt x="21336" y="1524"/>
                  </a:lnTo>
                  <a:lnTo>
                    <a:pt x="21336" y="3048"/>
                  </a:lnTo>
                  <a:lnTo>
                    <a:pt x="24384" y="3048"/>
                  </a:lnTo>
                  <a:lnTo>
                    <a:pt x="27432" y="6096"/>
                  </a:lnTo>
                  <a:lnTo>
                    <a:pt x="35052" y="6096"/>
                  </a:lnTo>
                  <a:lnTo>
                    <a:pt x="38100" y="7620"/>
                  </a:lnTo>
                  <a:lnTo>
                    <a:pt x="41148" y="12192"/>
                  </a:lnTo>
                  <a:lnTo>
                    <a:pt x="41148" y="19812"/>
                  </a:lnTo>
                  <a:lnTo>
                    <a:pt x="38100" y="24384"/>
                  </a:lnTo>
                  <a:lnTo>
                    <a:pt x="35052" y="25908"/>
                  </a:lnTo>
                  <a:close/>
                </a:path>
                <a:path w="41275" h="26034">
                  <a:moveTo>
                    <a:pt x="30480" y="6096"/>
                  </a:moveTo>
                  <a:lnTo>
                    <a:pt x="27432" y="6096"/>
                  </a:lnTo>
                  <a:lnTo>
                    <a:pt x="25908" y="4572"/>
                  </a:lnTo>
                  <a:lnTo>
                    <a:pt x="27432" y="4572"/>
                  </a:lnTo>
                  <a:lnTo>
                    <a:pt x="30480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19" y="1109472"/>
              <a:ext cx="6918960" cy="16921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563" y="2095500"/>
              <a:ext cx="527304" cy="1082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136" y="1943100"/>
              <a:ext cx="214884" cy="2908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451" y="1860804"/>
              <a:ext cx="1443228" cy="4749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7472" y="2651760"/>
              <a:ext cx="472440" cy="119380"/>
            </a:xfrm>
            <a:custGeom>
              <a:avLst/>
              <a:gdLst/>
              <a:ahLst/>
              <a:cxnLst/>
              <a:rect l="l" t="t" r="r" b="b"/>
              <a:pathLst>
                <a:path w="472440" h="119380">
                  <a:moveTo>
                    <a:pt x="361492" y="3352"/>
                  </a:moveTo>
                  <a:lnTo>
                    <a:pt x="362711" y="1524"/>
                  </a:lnTo>
                  <a:lnTo>
                    <a:pt x="365759" y="0"/>
                  </a:lnTo>
                  <a:lnTo>
                    <a:pt x="368807" y="0"/>
                  </a:lnTo>
                  <a:lnTo>
                    <a:pt x="364236" y="1524"/>
                  </a:lnTo>
                  <a:lnTo>
                    <a:pt x="361492" y="3352"/>
                  </a:lnTo>
                  <a:close/>
                </a:path>
                <a:path w="472440" h="119380">
                  <a:moveTo>
                    <a:pt x="364236" y="21336"/>
                  </a:moveTo>
                  <a:lnTo>
                    <a:pt x="361188" y="16764"/>
                  </a:lnTo>
                  <a:lnTo>
                    <a:pt x="359664" y="15240"/>
                  </a:lnTo>
                  <a:lnTo>
                    <a:pt x="359663" y="13716"/>
                  </a:lnTo>
                  <a:lnTo>
                    <a:pt x="358140" y="9143"/>
                  </a:lnTo>
                  <a:lnTo>
                    <a:pt x="359663" y="6096"/>
                  </a:lnTo>
                  <a:lnTo>
                    <a:pt x="361492" y="3352"/>
                  </a:lnTo>
                  <a:lnTo>
                    <a:pt x="364236" y="1524"/>
                  </a:lnTo>
                  <a:lnTo>
                    <a:pt x="368807" y="0"/>
                  </a:lnTo>
                  <a:lnTo>
                    <a:pt x="370332" y="0"/>
                  </a:lnTo>
                  <a:lnTo>
                    <a:pt x="374903" y="1524"/>
                  </a:lnTo>
                  <a:lnTo>
                    <a:pt x="377952" y="4572"/>
                  </a:lnTo>
                  <a:lnTo>
                    <a:pt x="379476" y="7620"/>
                  </a:lnTo>
                  <a:lnTo>
                    <a:pt x="379476" y="10667"/>
                  </a:lnTo>
                  <a:lnTo>
                    <a:pt x="380238" y="10667"/>
                  </a:lnTo>
                  <a:lnTo>
                    <a:pt x="381000" y="12191"/>
                  </a:lnTo>
                  <a:lnTo>
                    <a:pt x="381000" y="15240"/>
                  </a:lnTo>
                  <a:lnTo>
                    <a:pt x="382524" y="19812"/>
                  </a:lnTo>
                  <a:lnTo>
                    <a:pt x="364236" y="19812"/>
                  </a:lnTo>
                  <a:lnTo>
                    <a:pt x="364236" y="21336"/>
                  </a:lnTo>
                  <a:close/>
                </a:path>
                <a:path w="472440" h="119380">
                  <a:moveTo>
                    <a:pt x="377952" y="4572"/>
                  </a:moveTo>
                  <a:lnTo>
                    <a:pt x="374903" y="1524"/>
                  </a:lnTo>
                  <a:lnTo>
                    <a:pt x="370332" y="0"/>
                  </a:lnTo>
                  <a:lnTo>
                    <a:pt x="374903" y="0"/>
                  </a:lnTo>
                  <a:lnTo>
                    <a:pt x="377952" y="4572"/>
                  </a:lnTo>
                  <a:close/>
                </a:path>
                <a:path w="472440" h="119380">
                  <a:moveTo>
                    <a:pt x="358140" y="9143"/>
                  </a:moveTo>
                  <a:lnTo>
                    <a:pt x="359664" y="4572"/>
                  </a:lnTo>
                  <a:lnTo>
                    <a:pt x="361492" y="3352"/>
                  </a:lnTo>
                  <a:lnTo>
                    <a:pt x="359663" y="6096"/>
                  </a:lnTo>
                  <a:lnTo>
                    <a:pt x="358140" y="9143"/>
                  </a:lnTo>
                  <a:close/>
                </a:path>
                <a:path w="472440" h="119380">
                  <a:moveTo>
                    <a:pt x="385572" y="30480"/>
                  </a:moveTo>
                  <a:lnTo>
                    <a:pt x="384048" y="24383"/>
                  </a:lnTo>
                  <a:lnTo>
                    <a:pt x="384048" y="22859"/>
                  </a:lnTo>
                  <a:lnTo>
                    <a:pt x="382524" y="19812"/>
                  </a:lnTo>
                  <a:lnTo>
                    <a:pt x="381000" y="15240"/>
                  </a:lnTo>
                  <a:lnTo>
                    <a:pt x="381000" y="12191"/>
                  </a:lnTo>
                  <a:lnTo>
                    <a:pt x="379476" y="9143"/>
                  </a:lnTo>
                  <a:lnTo>
                    <a:pt x="379476" y="7620"/>
                  </a:lnTo>
                  <a:lnTo>
                    <a:pt x="377952" y="4572"/>
                  </a:lnTo>
                  <a:lnTo>
                    <a:pt x="386080" y="16764"/>
                  </a:lnTo>
                  <a:lnTo>
                    <a:pt x="385572" y="16764"/>
                  </a:lnTo>
                  <a:lnTo>
                    <a:pt x="388620" y="19812"/>
                  </a:lnTo>
                  <a:lnTo>
                    <a:pt x="390144" y="19812"/>
                  </a:lnTo>
                  <a:lnTo>
                    <a:pt x="391668" y="21336"/>
                  </a:lnTo>
                  <a:lnTo>
                    <a:pt x="393192" y="22859"/>
                  </a:lnTo>
                  <a:lnTo>
                    <a:pt x="393953" y="22859"/>
                  </a:lnTo>
                  <a:lnTo>
                    <a:pt x="400811" y="27432"/>
                  </a:lnTo>
                  <a:lnTo>
                    <a:pt x="403859" y="28956"/>
                  </a:lnTo>
                  <a:lnTo>
                    <a:pt x="385572" y="28956"/>
                  </a:lnTo>
                  <a:lnTo>
                    <a:pt x="385572" y="30480"/>
                  </a:lnTo>
                  <a:close/>
                </a:path>
                <a:path w="472440" h="119380">
                  <a:moveTo>
                    <a:pt x="359663" y="15240"/>
                  </a:moveTo>
                  <a:lnTo>
                    <a:pt x="358140" y="13716"/>
                  </a:lnTo>
                  <a:lnTo>
                    <a:pt x="358140" y="9143"/>
                  </a:lnTo>
                  <a:lnTo>
                    <a:pt x="359663" y="13716"/>
                  </a:lnTo>
                  <a:lnTo>
                    <a:pt x="359663" y="15240"/>
                  </a:lnTo>
                  <a:close/>
                </a:path>
                <a:path w="472440" h="119380">
                  <a:moveTo>
                    <a:pt x="380238" y="10667"/>
                  </a:moveTo>
                  <a:lnTo>
                    <a:pt x="379476" y="10667"/>
                  </a:lnTo>
                  <a:lnTo>
                    <a:pt x="379476" y="9143"/>
                  </a:lnTo>
                  <a:lnTo>
                    <a:pt x="380238" y="10667"/>
                  </a:lnTo>
                  <a:close/>
                </a:path>
                <a:path w="472440" h="119380">
                  <a:moveTo>
                    <a:pt x="364236" y="28956"/>
                  </a:moveTo>
                  <a:lnTo>
                    <a:pt x="362711" y="24383"/>
                  </a:lnTo>
                  <a:lnTo>
                    <a:pt x="361188" y="21336"/>
                  </a:lnTo>
                  <a:lnTo>
                    <a:pt x="361188" y="18288"/>
                  </a:lnTo>
                  <a:lnTo>
                    <a:pt x="359663" y="16764"/>
                  </a:lnTo>
                  <a:lnTo>
                    <a:pt x="359663" y="15240"/>
                  </a:lnTo>
                  <a:lnTo>
                    <a:pt x="361188" y="16764"/>
                  </a:lnTo>
                  <a:lnTo>
                    <a:pt x="364236" y="21336"/>
                  </a:lnTo>
                  <a:lnTo>
                    <a:pt x="364998" y="21336"/>
                  </a:lnTo>
                  <a:lnTo>
                    <a:pt x="367284" y="25908"/>
                  </a:lnTo>
                  <a:lnTo>
                    <a:pt x="368808" y="27432"/>
                  </a:lnTo>
                  <a:lnTo>
                    <a:pt x="364236" y="27432"/>
                  </a:lnTo>
                  <a:lnTo>
                    <a:pt x="364236" y="28956"/>
                  </a:lnTo>
                  <a:close/>
                </a:path>
                <a:path w="472440" h="119380">
                  <a:moveTo>
                    <a:pt x="387096" y="18288"/>
                  </a:moveTo>
                  <a:lnTo>
                    <a:pt x="385572" y="16764"/>
                  </a:lnTo>
                  <a:lnTo>
                    <a:pt x="386080" y="16764"/>
                  </a:lnTo>
                  <a:lnTo>
                    <a:pt x="387096" y="18288"/>
                  </a:lnTo>
                  <a:close/>
                </a:path>
                <a:path w="472440" h="119380">
                  <a:moveTo>
                    <a:pt x="390144" y="19812"/>
                  </a:moveTo>
                  <a:lnTo>
                    <a:pt x="388620" y="19812"/>
                  </a:lnTo>
                  <a:lnTo>
                    <a:pt x="388620" y="18288"/>
                  </a:lnTo>
                  <a:lnTo>
                    <a:pt x="390144" y="19812"/>
                  </a:lnTo>
                  <a:close/>
                </a:path>
                <a:path w="472440" h="119380">
                  <a:moveTo>
                    <a:pt x="364998" y="21336"/>
                  </a:moveTo>
                  <a:lnTo>
                    <a:pt x="364236" y="21336"/>
                  </a:lnTo>
                  <a:lnTo>
                    <a:pt x="364236" y="19812"/>
                  </a:lnTo>
                  <a:lnTo>
                    <a:pt x="364998" y="21336"/>
                  </a:lnTo>
                  <a:close/>
                </a:path>
                <a:path w="472440" h="119380">
                  <a:moveTo>
                    <a:pt x="388620" y="44704"/>
                  </a:moveTo>
                  <a:lnTo>
                    <a:pt x="385572" y="42672"/>
                  </a:lnTo>
                  <a:lnTo>
                    <a:pt x="384048" y="41148"/>
                  </a:lnTo>
                  <a:lnTo>
                    <a:pt x="374903" y="35051"/>
                  </a:lnTo>
                  <a:lnTo>
                    <a:pt x="371855" y="30480"/>
                  </a:lnTo>
                  <a:lnTo>
                    <a:pt x="367284" y="25908"/>
                  </a:lnTo>
                  <a:lnTo>
                    <a:pt x="364236" y="19812"/>
                  </a:lnTo>
                  <a:lnTo>
                    <a:pt x="382524" y="19812"/>
                  </a:lnTo>
                  <a:lnTo>
                    <a:pt x="384048" y="22859"/>
                  </a:lnTo>
                  <a:lnTo>
                    <a:pt x="384048" y="24383"/>
                  </a:lnTo>
                  <a:lnTo>
                    <a:pt x="385572" y="30480"/>
                  </a:lnTo>
                  <a:lnTo>
                    <a:pt x="385876" y="30480"/>
                  </a:lnTo>
                  <a:lnTo>
                    <a:pt x="387096" y="36575"/>
                  </a:lnTo>
                  <a:lnTo>
                    <a:pt x="388620" y="42672"/>
                  </a:lnTo>
                  <a:lnTo>
                    <a:pt x="388620" y="44704"/>
                  </a:lnTo>
                  <a:close/>
                </a:path>
                <a:path w="472440" h="119380">
                  <a:moveTo>
                    <a:pt x="393953" y="22859"/>
                  </a:moveTo>
                  <a:lnTo>
                    <a:pt x="393192" y="22859"/>
                  </a:lnTo>
                  <a:lnTo>
                    <a:pt x="391668" y="21336"/>
                  </a:lnTo>
                  <a:lnTo>
                    <a:pt x="393953" y="22859"/>
                  </a:lnTo>
                  <a:close/>
                </a:path>
                <a:path w="472440" h="119380">
                  <a:moveTo>
                    <a:pt x="367284" y="47243"/>
                  </a:moveTo>
                  <a:lnTo>
                    <a:pt x="365759" y="41148"/>
                  </a:lnTo>
                  <a:lnTo>
                    <a:pt x="367284" y="41148"/>
                  </a:lnTo>
                  <a:lnTo>
                    <a:pt x="364236" y="35051"/>
                  </a:lnTo>
                  <a:lnTo>
                    <a:pt x="364236" y="27432"/>
                  </a:lnTo>
                  <a:lnTo>
                    <a:pt x="368808" y="27432"/>
                  </a:lnTo>
                  <a:lnTo>
                    <a:pt x="371855" y="30480"/>
                  </a:lnTo>
                  <a:lnTo>
                    <a:pt x="374903" y="35051"/>
                  </a:lnTo>
                  <a:lnTo>
                    <a:pt x="384048" y="41148"/>
                  </a:lnTo>
                  <a:lnTo>
                    <a:pt x="385572" y="42672"/>
                  </a:lnTo>
                  <a:lnTo>
                    <a:pt x="388620" y="44704"/>
                  </a:lnTo>
                  <a:lnTo>
                    <a:pt x="388620" y="45720"/>
                  </a:lnTo>
                  <a:lnTo>
                    <a:pt x="367284" y="45720"/>
                  </a:lnTo>
                  <a:lnTo>
                    <a:pt x="367284" y="47243"/>
                  </a:lnTo>
                  <a:close/>
                </a:path>
                <a:path w="472440" h="119380">
                  <a:moveTo>
                    <a:pt x="385876" y="30480"/>
                  </a:moveTo>
                  <a:lnTo>
                    <a:pt x="385572" y="30480"/>
                  </a:lnTo>
                  <a:lnTo>
                    <a:pt x="385572" y="28956"/>
                  </a:lnTo>
                  <a:lnTo>
                    <a:pt x="385876" y="30480"/>
                  </a:lnTo>
                  <a:close/>
                </a:path>
                <a:path w="472440" h="119380">
                  <a:moveTo>
                    <a:pt x="472440" y="73151"/>
                  </a:moveTo>
                  <a:lnTo>
                    <a:pt x="451103" y="73151"/>
                  </a:lnTo>
                  <a:lnTo>
                    <a:pt x="450124" y="72498"/>
                  </a:lnTo>
                  <a:lnTo>
                    <a:pt x="451103" y="68580"/>
                  </a:lnTo>
                  <a:lnTo>
                    <a:pt x="443484" y="68580"/>
                  </a:lnTo>
                  <a:lnTo>
                    <a:pt x="437388" y="67056"/>
                  </a:lnTo>
                  <a:lnTo>
                    <a:pt x="431292" y="64008"/>
                  </a:lnTo>
                  <a:lnTo>
                    <a:pt x="425196" y="62483"/>
                  </a:lnTo>
                  <a:lnTo>
                    <a:pt x="417576" y="59436"/>
                  </a:lnTo>
                  <a:lnTo>
                    <a:pt x="417576" y="57912"/>
                  </a:lnTo>
                  <a:lnTo>
                    <a:pt x="409955" y="54864"/>
                  </a:lnTo>
                  <a:lnTo>
                    <a:pt x="411480" y="54864"/>
                  </a:lnTo>
                  <a:lnTo>
                    <a:pt x="403859" y="51816"/>
                  </a:lnTo>
                  <a:lnTo>
                    <a:pt x="402336" y="51816"/>
                  </a:lnTo>
                  <a:lnTo>
                    <a:pt x="390144" y="45720"/>
                  </a:lnTo>
                  <a:lnTo>
                    <a:pt x="388620" y="44704"/>
                  </a:lnTo>
                  <a:lnTo>
                    <a:pt x="388620" y="42672"/>
                  </a:lnTo>
                  <a:lnTo>
                    <a:pt x="387096" y="36575"/>
                  </a:lnTo>
                  <a:lnTo>
                    <a:pt x="385572" y="28956"/>
                  </a:lnTo>
                  <a:lnTo>
                    <a:pt x="403859" y="28956"/>
                  </a:lnTo>
                  <a:lnTo>
                    <a:pt x="406907" y="30480"/>
                  </a:lnTo>
                  <a:lnTo>
                    <a:pt x="405384" y="30480"/>
                  </a:lnTo>
                  <a:lnTo>
                    <a:pt x="411480" y="33528"/>
                  </a:lnTo>
                  <a:lnTo>
                    <a:pt x="434340" y="42672"/>
                  </a:lnTo>
                  <a:lnTo>
                    <a:pt x="432815" y="42672"/>
                  </a:lnTo>
                  <a:lnTo>
                    <a:pt x="440436" y="45720"/>
                  </a:lnTo>
                  <a:lnTo>
                    <a:pt x="449580" y="48767"/>
                  </a:lnTo>
                  <a:lnTo>
                    <a:pt x="451103" y="50291"/>
                  </a:lnTo>
                  <a:lnTo>
                    <a:pt x="455676" y="51816"/>
                  </a:lnTo>
                  <a:lnTo>
                    <a:pt x="458724" y="53340"/>
                  </a:lnTo>
                  <a:lnTo>
                    <a:pt x="460248" y="53340"/>
                  </a:lnTo>
                  <a:lnTo>
                    <a:pt x="466344" y="59436"/>
                  </a:lnTo>
                  <a:lnTo>
                    <a:pt x="470915" y="68580"/>
                  </a:lnTo>
                  <a:lnTo>
                    <a:pt x="472440" y="70104"/>
                  </a:lnTo>
                  <a:lnTo>
                    <a:pt x="472440" y="73151"/>
                  </a:lnTo>
                  <a:close/>
                </a:path>
                <a:path w="472440" h="119380">
                  <a:moveTo>
                    <a:pt x="386080" y="68580"/>
                  </a:moveTo>
                  <a:lnTo>
                    <a:pt x="358140" y="68580"/>
                  </a:lnTo>
                  <a:lnTo>
                    <a:pt x="362711" y="65532"/>
                  </a:lnTo>
                  <a:lnTo>
                    <a:pt x="365759" y="62483"/>
                  </a:lnTo>
                  <a:lnTo>
                    <a:pt x="367284" y="57912"/>
                  </a:lnTo>
                  <a:lnTo>
                    <a:pt x="367284" y="45720"/>
                  </a:lnTo>
                  <a:lnTo>
                    <a:pt x="388620" y="45720"/>
                  </a:lnTo>
                  <a:lnTo>
                    <a:pt x="388620" y="62483"/>
                  </a:lnTo>
                  <a:lnTo>
                    <a:pt x="387096" y="65532"/>
                  </a:lnTo>
                  <a:lnTo>
                    <a:pt x="387096" y="67056"/>
                  </a:lnTo>
                  <a:lnTo>
                    <a:pt x="386080" y="68580"/>
                  </a:lnTo>
                  <a:close/>
                </a:path>
                <a:path w="472440" h="119380">
                  <a:moveTo>
                    <a:pt x="365759" y="59436"/>
                  </a:moveTo>
                  <a:lnTo>
                    <a:pt x="367284" y="56388"/>
                  </a:lnTo>
                  <a:lnTo>
                    <a:pt x="367284" y="57912"/>
                  </a:lnTo>
                  <a:lnTo>
                    <a:pt x="365759" y="59436"/>
                  </a:lnTo>
                  <a:close/>
                </a:path>
                <a:path w="472440" h="119380">
                  <a:moveTo>
                    <a:pt x="362711" y="65532"/>
                  </a:moveTo>
                  <a:lnTo>
                    <a:pt x="365759" y="60959"/>
                  </a:lnTo>
                  <a:lnTo>
                    <a:pt x="365759" y="62483"/>
                  </a:lnTo>
                  <a:lnTo>
                    <a:pt x="362711" y="65532"/>
                  </a:lnTo>
                  <a:close/>
                </a:path>
                <a:path w="472440" h="119380">
                  <a:moveTo>
                    <a:pt x="383540" y="73151"/>
                  </a:moveTo>
                  <a:lnTo>
                    <a:pt x="350520" y="73151"/>
                  </a:lnTo>
                  <a:lnTo>
                    <a:pt x="356615" y="70104"/>
                  </a:lnTo>
                  <a:lnTo>
                    <a:pt x="355092" y="70104"/>
                  </a:lnTo>
                  <a:lnTo>
                    <a:pt x="359663" y="67056"/>
                  </a:lnTo>
                  <a:lnTo>
                    <a:pt x="358140" y="68580"/>
                  </a:lnTo>
                  <a:lnTo>
                    <a:pt x="386080" y="68580"/>
                  </a:lnTo>
                  <a:lnTo>
                    <a:pt x="384048" y="71628"/>
                  </a:lnTo>
                  <a:lnTo>
                    <a:pt x="383540" y="73151"/>
                  </a:lnTo>
                  <a:close/>
                </a:path>
                <a:path w="472440" h="119380">
                  <a:moveTo>
                    <a:pt x="448491" y="72281"/>
                  </a:moveTo>
                  <a:lnTo>
                    <a:pt x="446531" y="71628"/>
                  </a:lnTo>
                  <a:lnTo>
                    <a:pt x="441959" y="68580"/>
                  </a:lnTo>
                  <a:lnTo>
                    <a:pt x="449580" y="68580"/>
                  </a:lnTo>
                  <a:lnTo>
                    <a:pt x="448817" y="70104"/>
                  </a:lnTo>
                  <a:lnTo>
                    <a:pt x="446532" y="70104"/>
                  </a:lnTo>
                  <a:lnTo>
                    <a:pt x="448563" y="72136"/>
                  </a:lnTo>
                  <a:lnTo>
                    <a:pt x="448491" y="72281"/>
                  </a:lnTo>
                  <a:close/>
                </a:path>
                <a:path w="472440" h="119380">
                  <a:moveTo>
                    <a:pt x="448360" y="71323"/>
                  </a:moveTo>
                  <a:lnTo>
                    <a:pt x="449580" y="68580"/>
                  </a:lnTo>
                  <a:lnTo>
                    <a:pt x="449580" y="70104"/>
                  </a:lnTo>
                  <a:lnTo>
                    <a:pt x="448360" y="71323"/>
                  </a:lnTo>
                  <a:close/>
                </a:path>
                <a:path w="472440" h="119380">
                  <a:moveTo>
                    <a:pt x="449580" y="71628"/>
                  </a:moveTo>
                  <a:lnTo>
                    <a:pt x="449580" y="68580"/>
                  </a:lnTo>
                  <a:lnTo>
                    <a:pt x="451103" y="68580"/>
                  </a:lnTo>
                  <a:lnTo>
                    <a:pt x="449580" y="71628"/>
                  </a:lnTo>
                  <a:close/>
                </a:path>
                <a:path w="472440" h="119380">
                  <a:moveTo>
                    <a:pt x="450124" y="72498"/>
                  </a:moveTo>
                  <a:lnTo>
                    <a:pt x="449960" y="72389"/>
                  </a:lnTo>
                  <a:lnTo>
                    <a:pt x="449580" y="71628"/>
                  </a:lnTo>
                  <a:lnTo>
                    <a:pt x="451103" y="68580"/>
                  </a:lnTo>
                  <a:lnTo>
                    <a:pt x="450124" y="72498"/>
                  </a:lnTo>
                  <a:close/>
                </a:path>
                <a:path w="472440" h="119380">
                  <a:moveTo>
                    <a:pt x="448056" y="71628"/>
                  </a:moveTo>
                  <a:lnTo>
                    <a:pt x="446532" y="70104"/>
                  </a:lnTo>
                  <a:lnTo>
                    <a:pt x="448246" y="71247"/>
                  </a:lnTo>
                  <a:lnTo>
                    <a:pt x="448056" y="71628"/>
                  </a:lnTo>
                  <a:close/>
                </a:path>
                <a:path w="472440" h="119380">
                  <a:moveTo>
                    <a:pt x="448246" y="71247"/>
                  </a:moveTo>
                  <a:lnTo>
                    <a:pt x="446532" y="70104"/>
                  </a:lnTo>
                  <a:lnTo>
                    <a:pt x="448817" y="70104"/>
                  </a:lnTo>
                  <a:lnTo>
                    <a:pt x="448246" y="71247"/>
                  </a:lnTo>
                  <a:close/>
                </a:path>
                <a:path w="472440" h="119380">
                  <a:moveTo>
                    <a:pt x="448817" y="71628"/>
                  </a:moveTo>
                  <a:lnTo>
                    <a:pt x="448360" y="71323"/>
                  </a:lnTo>
                  <a:lnTo>
                    <a:pt x="449580" y="70104"/>
                  </a:lnTo>
                  <a:lnTo>
                    <a:pt x="448817" y="71628"/>
                  </a:lnTo>
                  <a:close/>
                </a:path>
                <a:path w="472440" h="119380">
                  <a:moveTo>
                    <a:pt x="449580" y="72136"/>
                  </a:moveTo>
                  <a:lnTo>
                    <a:pt x="448817" y="71628"/>
                  </a:lnTo>
                  <a:lnTo>
                    <a:pt x="449580" y="70104"/>
                  </a:lnTo>
                  <a:lnTo>
                    <a:pt x="449580" y="72136"/>
                  </a:lnTo>
                  <a:close/>
                </a:path>
                <a:path w="472440" h="119380">
                  <a:moveTo>
                    <a:pt x="448056" y="71628"/>
                  </a:moveTo>
                  <a:lnTo>
                    <a:pt x="448246" y="71247"/>
                  </a:lnTo>
                  <a:lnTo>
                    <a:pt x="448056" y="71628"/>
                  </a:lnTo>
                  <a:close/>
                </a:path>
                <a:path w="472440" h="119380">
                  <a:moveTo>
                    <a:pt x="448563" y="72136"/>
                  </a:moveTo>
                  <a:lnTo>
                    <a:pt x="448056" y="71628"/>
                  </a:lnTo>
                  <a:lnTo>
                    <a:pt x="448360" y="71323"/>
                  </a:lnTo>
                  <a:lnTo>
                    <a:pt x="448817" y="71628"/>
                  </a:lnTo>
                  <a:lnTo>
                    <a:pt x="448563" y="72136"/>
                  </a:lnTo>
                  <a:close/>
                </a:path>
                <a:path w="472440" h="119380">
                  <a:moveTo>
                    <a:pt x="449580" y="72644"/>
                  </a:moveTo>
                  <a:lnTo>
                    <a:pt x="448817" y="72390"/>
                  </a:lnTo>
                  <a:lnTo>
                    <a:pt x="448563" y="72136"/>
                  </a:lnTo>
                  <a:lnTo>
                    <a:pt x="448817" y="71628"/>
                  </a:lnTo>
                  <a:lnTo>
                    <a:pt x="449580" y="72136"/>
                  </a:lnTo>
                  <a:lnTo>
                    <a:pt x="449580" y="72644"/>
                  </a:lnTo>
                  <a:close/>
                </a:path>
                <a:path w="472440" h="119380">
                  <a:moveTo>
                    <a:pt x="383032" y="74675"/>
                  </a:moveTo>
                  <a:lnTo>
                    <a:pt x="344424" y="74675"/>
                  </a:lnTo>
                  <a:lnTo>
                    <a:pt x="352044" y="71628"/>
                  </a:lnTo>
                  <a:lnTo>
                    <a:pt x="350520" y="73151"/>
                  </a:lnTo>
                  <a:lnTo>
                    <a:pt x="383540" y="73151"/>
                  </a:lnTo>
                  <a:lnTo>
                    <a:pt x="383032" y="74675"/>
                  </a:lnTo>
                  <a:close/>
                </a:path>
                <a:path w="472440" h="119380">
                  <a:moveTo>
                    <a:pt x="449960" y="72389"/>
                  </a:moveTo>
                  <a:lnTo>
                    <a:pt x="449580" y="72136"/>
                  </a:lnTo>
                  <a:lnTo>
                    <a:pt x="449580" y="71628"/>
                  </a:lnTo>
                  <a:lnTo>
                    <a:pt x="449960" y="72389"/>
                  </a:lnTo>
                  <a:close/>
                </a:path>
                <a:path w="472440" h="119380">
                  <a:moveTo>
                    <a:pt x="450048" y="72800"/>
                  </a:moveTo>
                  <a:lnTo>
                    <a:pt x="449580" y="72644"/>
                  </a:lnTo>
                  <a:lnTo>
                    <a:pt x="449580" y="72136"/>
                  </a:lnTo>
                  <a:lnTo>
                    <a:pt x="449960" y="72389"/>
                  </a:lnTo>
                  <a:lnTo>
                    <a:pt x="450048" y="72800"/>
                  </a:lnTo>
                  <a:close/>
                </a:path>
                <a:path w="472440" h="119380">
                  <a:moveTo>
                    <a:pt x="448817" y="72390"/>
                  </a:moveTo>
                  <a:lnTo>
                    <a:pt x="448491" y="72281"/>
                  </a:lnTo>
                  <a:lnTo>
                    <a:pt x="448563" y="72136"/>
                  </a:lnTo>
                  <a:lnTo>
                    <a:pt x="448817" y="72390"/>
                  </a:lnTo>
                  <a:close/>
                </a:path>
                <a:path w="472440" h="119380">
                  <a:moveTo>
                    <a:pt x="467867" y="82296"/>
                  </a:moveTo>
                  <a:lnTo>
                    <a:pt x="438911" y="82296"/>
                  </a:lnTo>
                  <a:lnTo>
                    <a:pt x="440436" y="80772"/>
                  </a:lnTo>
                  <a:lnTo>
                    <a:pt x="448055" y="73151"/>
                  </a:lnTo>
                  <a:lnTo>
                    <a:pt x="448491" y="72281"/>
                  </a:lnTo>
                  <a:lnTo>
                    <a:pt x="448817" y="72389"/>
                  </a:lnTo>
                  <a:lnTo>
                    <a:pt x="449579" y="73151"/>
                  </a:lnTo>
                  <a:lnTo>
                    <a:pt x="449580" y="74675"/>
                  </a:lnTo>
                  <a:lnTo>
                    <a:pt x="470915" y="74675"/>
                  </a:lnTo>
                  <a:lnTo>
                    <a:pt x="470915" y="77724"/>
                  </a:lnTo>
                  <a:lnTo>
                    <a:pt x="469392" y="79248"/>
                  </a:lnTo>
                  <a:lnTo>
                    <a:pt x="467867" y="82296"/>
                  </a:lnTo>
                  <a:close/>
                </a:path>
                <a:path w="472440" h="119380">
                  <a:moveTo>
                    <a:pt x="449580" y="73152"/>
                  </a:moveTo>
                  <a:lnTo>
                    <a:pt x="448817" y="72390"/>
                  </a:lnTo>
                  <a:lnTo>
                    <a:pt x="449580" y="72644"/>
                  </a:lnTo>
                  <a:lnTo>
                    <a:pt x="449580" y="73152"/>
                  </a:lnTo>
                  <a:close/>
                </a:path>
                <a:path w="472440" h="119380">
                  <a:moveTo>
                    <a:pt x="451103" y="73151"/>
                  </a:moveTo>
                  <a:lnTo>
                    <a:pt x="450189" y="72847"/>
                  </a:lnTo>
                  <a:lnTo>
                    <a:pt x="450124" y="72498"/>
                  </a:lnTo>
                  <a:lnTo>
                    <a:pt x="451103" y="73151"/>
                  </a:lnTo>
                  <a:close/>
                </a:path>
                <a:path w="472440" h="119380">
                  <a:moveTo>
                    <a:pt x="449884" y="73456"/>
                  </a:moveTo>
                  <a:lnTo>
                    <a:pt x="449580" y="73152"/>
                  </a:lnTo>
                  <a:lnTo>
                    <a:pt x="449580" y="72644"/>
                  </a:lnTo>
                  <a:lnTo>
                    <a:pt x="450048" y="72800"/>
                  </a:lnTo>
                  <a:lnTo>
                    <a:pt x="449884" y="73456"/>
                  </a:lnTo>
                  <a:close/>
                </a:path>
                <a:path w="472440" h="119380">
                  <a:moveTo>
                    <a:pt x="451103" y="74675"/>
                  </a:moveTo>
                  <a:lnTo>
                    <a:pt x="449884" y="73456"/>
                  </a:lnTo>
                  <a:lnTo>
                    <a:pt x="450048" y="72800"/>
                  </a:lnTo>
                  <a:lnTo>
                    <a:pt x="450189" y="72847"/>
                  </a:lnTo>
                  <a:lnTo>
                    <a:pt x="451103" y="74675"/>
                  </a:lnTo>
                  <a:close/>
                </a:path>
                <a:path w="472440" h="119380">
                  <a:moveTo>
                    <a:pt x="470915" y="74675"/>
                  </a:moveTo>
                  <a:lnTo>
                    <a:pt x="451103" y="74675"/>
                  </a:lnTo>
                  <a:lnTo>
                    <a:pt x="450189" y="72847"/>
                  </a:lnTo>
                  <a:lnTo>
                    <a:pt x="451103" y="73151"/>
                  </a:lnTo>
                  <a:lnTo>
                    <a:pt x="472440" y="73151"/>
                  </a:lnTo>
                  <a:lnTo>
                    <a:pt x="470915" y="74675"/>
                  </a:lnTo>
                  <a:close/>
                </a:path>
                <a:path w="472440" h="119380">
                  <a:moveTo>
                    <a:pt x="342900" y="97536"/>
                  </a:moveTo>
                  <a:lnTo>
                    <a:pt x="164591" y="97536"/>
                  </a:lnTo>
                  <a:lnTo>
                    <a:pt x="225552" y="91440"/>
                  </a:lnTo>
                  <a:lnTo>
                    <a:pt x="239267" y="89916"/>
                  </a:lnTo>
                  <a:lnTo>
                    <a:pt x="240791" y="89916"/>
                  </a:lnTo>
                  <a:lnTo>
                    <a:pt x="271271" y="86867"/>
                  </a:lnTo>
                  <a:lnTo>
                    <a:pt x="284988" y="86867"/>
                  </a:lnTo>
                  <a:lnTo>
                    <a:pt x="297180" y="85343"/>
                  </a:lnTo>
                  <a:lnTo>
                    <a:pt x="307848" y="82296"/>
                  </a:lnTo>
                  <a:lnTo>
                    <a:pt x="318515" y="80772"/>
                  </a:lnTo>
                  <a:lnTo>
                    <a:pt x="327659" y="77724"/>
                  </a:lnTo>
                  <a:lnTo>
                    <a:pt x="329184" y="77724"/>
                  </a:lnTo>
                  <a:lnTo>
                    <a:pt x="338328" y="76200"/>
                  </a:lnTo>
                  <a:lnTo>
                    <a:pt x="336803" y="76200"/>
                  </a:lnTo>
                  <a:lnTo>
                    <a:pt x="344424" y="73151"/>
                  </a:lnTo>
                  <a:lnTo>
                    <a:pt x="344424" y="74675"/>
                  </a:lnTo>
                  <a:lnTo>
                    <a:pt x="383032" y="74675"/>
                  </a:lnTo>
                  <a:lnTo>
                    <a:pt x="382524" y="76200"/>
                  </a:lnTo>
                  <a:lnTo>
                    <a:pt x="371855" y="86867"/>
                  </a:lnTo>
                  <a:lnTo>
                    <a:pt x="359663" y="92964"/>
                  </a:lnTo>
                  <a:lnTo>
                    <a:pt x="358140" y="92964"/>
                  </a:lnTo>
                  <a:lnTo>
                    <a:pt x="352044" y="94488"/>
                  </a:lnTo>
                  <a:lnTo>
                    <a:pt x="350520" y="94488"/>
                  </a:lnTo>
                  <a:lnTo>
                    <a:pt x="342900" y="97536"/>
                  </a:lnTo>
                  <a:close/>
                </a:path>
                <a:path w="472440" h="119380">
                  <a:moveTo>
                    <a:pt x="449580" y="74675"/>
                  </a:moveTo>
                  <a:lnTo>
                    <a:pt x="449580" y="73152"/>
                  </a:lnTo>
                  <a:lnTo>
                    <a:pt x="449884" y="73456"/>
                  </a:lnTo>
                  <a:lnTo>
                    <a:pt x="449580" y="74675"/>
                  </a:lnTo>
                  <a:close/>
                </a:path>
                <a:path w="472440" h="119380">
                  <a:moveTo>
                    <a:pt x="451103" y="74675"/>
                  </a:moveTo>
                  <a:lnTo>
                    <a:pt x="449580" y="74675"/>
                  </a:lnTo>
                  <a:lnTo>
                    <a:pt x="449884" y="73456"/>
                  </a:lnTo>
                  <a:lnTo>
                    <a:pt x="451103" y="74675"/>
                  </a:lnTo>
                  <a:close/>
                </a:path>
                <a:path w="472440" h="119380">
                  <a:moveTo>
                    <a:pt x="440435" y="80772"/>
                  </a:moveTo>
                  <a:close/>
                </a:path>
                <a:path w="472440" h="119380">
                  <a:moveTo>
                    <a:pt x="466344" y="83820"/>
                  </a:moveTo>
                  <a:lnTo>
                    <a:pt x="435863" y="83820"/>
                  </a:lnTo>
                  <a:lnTo>
                    <a:pt x="440435" y="80772"/>
                  </a:lnTo>
                  <a:lnTo>
                    <a:pt x="438911" y="82296"/>
                  </a:lnTo>
                  <a:lnTo>
                    <a:pt x="467867" y="82296"/>
                  </a:lnTo>
                  <a:lnTo>
                    <a:pt x="466344" y="83820"/>
                  </a:lnTo>
                  <a:close/>
                </a:path>
                <a:path w="472440" h="119380">
                  <a:moveTo>
                    <a:pt x="461772" y="89916"/>
                  </a:moveTo>
                  <a:lnTo>
                    <a:pt x="426720" y="89916"/>
                  </a:lnTo>
                  <a:lnTo>
                    <a:pt x="429767" y="86867"/>
                  </a:lnTo>
                  <a:lnTo>
                    <a:pt x="432815" y="85343"/>
                  </a:lnTo>
                  <a:lnTo>
                    <a:pt x="434340" y="85343"/>
                  </a:lnTo>
                  <a:lnTo>
                    <a:pt x="437388" y="82296"/>
                  </a:lnTo>
                  <a:lnTo>
                    <a:pt x="435863" y="83820"/>
                  </a:lnTo>
                  <a:lnTo>
                    <a:pt x="466344" y="83820"/>
                  </a:lnTo>
                  <a:lnTo>
                    <a:pt x="464820" y="86867"/>
                  </a:lnTo>
                  <a:lnTo>
                    <a:pt x="461772" y="89916"/>
                  </a:lnTo>
                  <a:close/>
                </a:path>
                <a:path w="472440" h="119380">
                  <a:moveTo>
                    <a:pt x="417576" y="117348"/>
                  </a:moveTo>
                  <a:lnTo>
                    <a:pt x="411480" y="115824"/>
                  </a:lnTo>
                  <a:lnTo>
                    <a:pt x="409955" y="111251"/>
                  </a:lnTo>
                  <a:lnTo>
                    <a:pt x="406907" y="106680"/>
                  </a:lnTo>
                  <a:lnTo>
                    <a:pt x="408432" y="100583"/>
                  </a:lnTo>
                  <a:lnTo>
                    <a:pt x="411480" y="97536"/>
                  </a:lnTo>
                  <a:lnTo>
                    <a:pt x="414528" y="96012"/>
                  </a:lnTo>
                  <a:lnTo>
                    <a:pt x="417576" y="92964"/>
                  </a:lnTo>
                  <a:lnTo>
                    <a:pt x="419100" y="92964"/>
                  </a:lnTo>
                  <a:lnTo>
                    <a:pt x="422148" y="91440"/>
                  </a:lnTo>
                  <a:lnTo>
                    <a:pt x="426720" y="88391"/>
                  </a:lnTo>
                  <a:lnTo>
                    <a:pt x="426720" y="89916"/>
                  </a:lnTo>
                  <a:lnTo>
                    <a:pt x="461772" y="89916"/>
                  </a:lnTo>
                  <a:lnTo>
                    <a:pt x="461772" y="91440"/>
                  </a:lnTo>
                  <a:lnTo>
                    <a:pt x="457200" y="94488"/>
                  </a:lnTo>
                  <a:lnTo>
                    <a:pt x="449580" y="102108"/>
                  </a:lnTo>
                  <a:lnTo>
                    <a:pt x="448055" y="102108"/>
                  </a:lnTo>
                  <a:lnTo>
                    <a:pt x="445007" y="103632"/>
                  </a:lnTo>
                  <a:lnTo>
                    <a:pt x="440436" y="106680"/>
                  </a:lnTo>
                  <a:lnTo>
                    <a:pt x="435863" y="108204"/>
                  </a:lnTo>
                  <a:lnTo>
                    <a:pt x="435863" y="109728"/>
                  </a:lnTo>
                  <a:lnTo>
                    <a:pt x="432815" y="109728"/>
                  </a:lnTo>
                  <a:lnTo>
                    <a:pt x="428244" y="112775"/>
                  </a:lnTo>
                  <a:lnTo>
                    <a:pt x="422148" y="115824"/>
                  </a:lnTo>
                  <a:lnTo>
                    <a:pt x="417576" y="117348"/>
                  </a:lnTo>
                  <a:close/>
                </a:path>
                <a:path w="472440" h="119380">
                  <a:moveTo>
                    <a:pt x="30480" y="96012"/>
                  </a:moveTo>
                  <a:lnTo>
                    <a:pt x="10667" y="96012"/>
                  </a:lnTo>
                  <a:lnTo>
                    <a:pt x="13715" y="94488"/>
                  </a:lnTo>
                  <a:lnTo>
                    <a:pt x="25908" y="94488"/>
                  </a:lnTo>
                  <a:lnTo>
                    <a:pt x="30480" y="96012"/>
                  </a:lnTo>
                  <a:close/>
                </a:path>
                <a:path w="472440" h="119380">
                  <a:moveTo>
                    <a:pt x="167640" y="118872"/>
                  </a:moveTo>
                  <a:lnTo>
                    <a:pt x="47243" y="118872"/>
                  </a:lnTo>
                  <a:lnTo>
                    <a:pt x="39623" y="117348"/>
                  </a:lnTo>
                  <a:lnTo>
                    <a:pt x="33528" y="117348"/>
                  </a:lnTo>
                  <a:lnTo>
                    <a:pt x="28956" y="115824"/>
                  </a:lnTo>
                  <a:lnTo>
                    <a:pt x="22860" y="115824"/>
                  </a:lnTo>
                  <a:lnTo>
                    <a:pt x="19812" y="114300"/>
                  </a:lnTo>
                  <a:lnTo>
                    <a:pt x="4571" y="114300"/>
                  </a:lnTo>
                  <a:lnTo>
                    <a:pt x="0" y="109728"/>
                  </a:lnTo>
                  <a:lnTo>
                    <a:pt x="0" y="100583"/>
                  </a:lnTo>
                  <a:lnTo>
                    <a:pt x="4571" y="96012"/>
                  </a:lnTo>
                  <a:lnTo>
                    <a:pt x="36576" y="96012"/>
                  </a:lnTo>
                  <a:lnTo>
                    <a:pt x="42671" y="97536"/>
                  </a:lnTo>
                  <a:lnTo>
                    <a:pt x="341376" y="97536"/>
                  </a:lnTo>
                  <a:lnTo>
                    <a:pt x="333755" y="99059"/>
                  </a:lnTo>
                  <a:lnTo>
                    <a:pt x="323088" y="102108"/>
                  </a:lnTo>
                  <a:lnTo>
                    <a:pt x="312419" y="103632"/>
                  </a:lnTo>
                  <a:lnTo>
                    <a:pt x="312419" y="105156"/>
                  </a:lnTo>
                  <a:lnTo>
                    <a:pt x="288036" y="108204"/>
                  </a:lnTo>
                  <a:lnTo>
                    <a:pt x="286511" y="108204"/>
                  </a:lnTo>
                  <a:lnTo>
                    <a:pt x="272796" y="109728"/>
                  </a:lnTo>
                  <a:lnTo>
                    <a:pt x="257556" y="111251"/>
                  </a:lnTo>
                  <a:lnTo>
                    <a:pt x="242315" y="111251"/>
                  </a:lnTo>
                  <a:lnTo>
                    <a:pt x="181356" y="117348"/>
                  </a:lnTo>
                  <a:lnTo>
                    <a:pt x="167640" y="118872"/>
                  </a:lnTo>
                  <a:close/>
                </a:path>
                <a:path w="472440" h="119380">
                  <a:moveTo>
                    <a:pt x="431292" y="111251"/>
                  </a:moveTo>
                  <a:lnTo>
                    <a:pt x="432815" y="109728"/>
                  </a:lnTo>
                  <a:lnTo>
                    <a:pt x="435863" y="109728"/>
                  </a:lnTo>
                  <a:lnTo>
                    <a:pt x="431292" y="1112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0327" y="2473452"/>
              <a:ext cx="373379" cy="2971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6380" y="2420111"/>
              <a:ext cx="615695" cy="4899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8652" y="2436875"/>
              <a:ext cx="633983" cy="4201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8291" y="2375916"/>
              <a:ext cx="743711" cy="27584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4695" y="3375660"/>
            <a:ext cx="726948" cy="2026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40180" y="3121151"/>
            <a:ext cx="220979" cy="3688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92223" y="3395472"/>
            <a:ext cx="102108" cy="10668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031492" y="3151632"/>
            <a:ext cx="178435" cy="280670"/>
          </a:xfrm>
          <a:custGeom>
            <a:avLst/>
            <a:gdLst/>
            <a:ahLst/>
            <a:cxnLst/>
            <a:rect l="l" t="t" r="r" b="b"/>
            <a:pathLst>
              <a:path w="178435" h="280670">
                <a:moveTo>
                  <a:pt x="16763" y="217932"/>
                </a:moveTo>
                <a:lnTo>
                  <a:pt x="15240" y="211835"/>
                </a:lnTo>
                <a:lnTo>
                  <a:pt x="15240" y="199643"/>
                </a:lnTo>
                <a:lnTo>
                  <a:pt x="13716" y="198119"/>
                </a:lnTo>
                <a:lnTo>
                  <a:pt x="13716" y="178308"/>
                </a:lnTo>
                <a:lnTo>
                  <a:pt x="12191" y="170687"/>
                </a:lnTo>
                <a:lnTo>
                  <a:pt x="12191" y="164591"/>
                </a:lnTo>
                <a:lnTo>
                  <a:pt x="10667" y="155448"/>
                </a:lnTo>
                <a:lnTo>
                  <a:pt x="9144" y="147827"/>
                </a:lnTo>
                <a:lnTo>
                  <a:pt x="9144" y="131064"/>
                </a:lnTo>
                <a:lnTo>
                  <a:pt x="7620" y="123443"/>
                </a:lnTo>
                <a:lnTo>
                  <a:pt x="7620" y="115824"/>
                </a:lnTo>
                <a:lnTo>
                  <a:pt x="6095" y="108203"/>
                </a:lnTo>
                <a:lnTo>
                  <a:pt x="6095" y="100583"/>
                </a:lnTo>
                <a:lnTo>
                  <a:pt x="4571" y="92964"/>
                </a:lnTo>
                <a:lnTo>
                  <a:pt x="4571" y="85343"/>
                </a:lnTo>
                <a:lnTo>
                  <a:pt x="3048" y="79248"/>
                </a:lnTo>
                <a:lnTo>
                  <a:pt x="3048" y="50291"/>
                </a:lnTo>
                <a:lnTo>
                  <a:pt x="1524" y="45719"/>
                </a:lnTo>
                <a:lnTo>
                  <a:pt x="1524" y="39624"/>
                </a:lnTo>
                <a:lnTo>
                  <a:pt x="0" y="35051"/>
                </a:lnTo>
                <a:lnTo>
                  <a:pt x="0" y="24383"/>
                </a:lnTo>
                <a:lnTo>
                  <a:pt x="1524" y="21335"/>
                </a:lnTo>
                <a:lnTo>
                  <a:pt x="1524" y="15240"/>
                </a:lnTo>
                <a:lnTo>
                  <a:pt x="3048" y="12191"/>
                </a:lnTo>
                <a:lnTo>
                  <a:pt x="3048" y="10667"/>
                </a:lnTo>
                <a:lnTo>
                  <a:pt x="4571" y="7619"/>
                </a:lnTo>
                <a:lnTo>
                  <a:pt x="7620" y="3048"/>
                </a:lnTo>
                <a:lnTo>
                  <a:pt x="13716" y="0"/>
                </a:lnTo>
                <a:lnTo>
                  <a:pt x="18287" y="3048"/>
                </a:lnTo>
                <a:lnTo>
                  <a:pt x="22859" y="4571"/>
                </a:lnTo>
                <a:lnTo>
                  <a:pt x="25908" y="10667"/>
                </a:lnTo>
                <a:lnTo>
                  <a:pt x="21336" y="19811"/>
                </a:lnTo>
                <a:lnTo>
                  <a:pt x="21336" y="36575"/>
                </a:lnTo>
                <a:lnTo>
                  <a:pt x="22859" y="42671"/>
                </a:lnTo>
                <a:lnTo>
                  <a:pt x="24383" y="47243"/>
                </a:lnTo>
                <a:lnTo>
                  <a:pt x="24383" y="83819"/>
                </a:lnTo>
                <a:lnTo>
                  <a:pt x="25908" y="91440"/>
                </a:lnTo>
                <a:lnTo>
                  <a:pt x="25908" y="99059"/>
                </a:lnTo>
                <a:lnTo>
                  <a:pt x="27432" y="106679"/>
                </a:lnTo>
                <a:lnTo>
                  <a:pt x="27432" y="114300"/>
                </a:lnTo>
                <a:lnTo>
                  <a:pt x="28956" y="121919"/>
                </a:lnTo>
                <a:lnTo>
                  <a:pt x="28956" y="129540"/>
                </a:lnTo>
                <a:lnTo>
                  <a:pt x="30479" y="137159"/>
                </a:lnTo>
                <a:lnTo>
                  <a:pt x="30479" y="144779"/>
                </a:lnTo>
                <a:lnTo>
                  <a:pt x="32004" y="153924"/>
                </a:lnTo>
                <a:lnTo>
                  <a:pt x="32258" y="153924"/>
                </a:lnTo>
                <a:lnTo>
                  <a:pt x="33528" y="161543"/>
                </a:lnTo>
                <a:lnTo>
                  <a:pt x="33528" y="169164"/>
                </a:lnTo>
                <a:lnTo>
                  <a:pt x="35052" y="176783"/>
                </a:lnTo>
                <a:lnTo>
                  <a:pt x="35052" y="190500"/>
                </a:lnTo>
                <a:lnTo>
                  <a:pt x="36575" y="190500"/>
                </a:lnTo>
                <a:lnTo>
                  <a:pt x="36575" y="202691"/>
                </a:lnTo>
                <a:lnTo>
                  <a:pt x="38100" y="208787"/>
                </a:lnTo>
                <a:lnTo>
                  <a:pt x="38100" y="216408"/>
                </a:lnTo>
                <a:lnTo>
                  <a:pt x="16763" y="216408"/>
                </a:lnTo>
                <a:lnTo>
                  <a:pt x="16763" y="217932"/>
                </a:lnTo>
                <a:close/>
              </a:path>
              <a:path w="178435" h="280670">
                <a:moveTo>
                  <a:pt x="21336" y="21335"/>
                </a:moveTo>
                <a:lnTo>
                  <a:pt x="21336" y="19811"/>
                </a:lnTo>
                <a:lnTo>
                  <a:pt x="22859" y="18287"/>
                </a:lnTo>
                <a:lnTo>
                  <a:pt x="21336" y="21335"/>
                </a:lnTo>
                <a:close/>
              </a:path>
              <a:path w="178435" h="280670">
                <a:moveTo>
                  <a:pt x="32258" y="153924"/>
                </a:moveTo>
                <a:lnTo>
                  <a:pt x="32004" y="153924"/>
                </a:lnTo>
                <a:lnTo>
                  <a:pt x="32004" y="152400"/>
                </a:lnTo>
                <a:lnTo>
                  <a:pt x="32258" y="153924"/>
                </a:lnTo>
                <a:close/>
              </a:path>
              <a:path w="178435" h="280670">
                <a:moveTo>
                  <a:pt x="18287" y="233171"/>
                </a:moveTo>
                <a:lnTo>
                  <a:pt x="16763" y="228600"/>
                </a:lnTo>
                <a:lnTo>
                  <a:pt x="16763" y="216408"/>
                </a:lnTo>
                <a:lnTo>
                  <a:pt x="38100" y="216408"/>
                </a:lnTo>
                <a:lnTo>
                  <a:pt x="38100" y="222503"/>
                </a:lnTo>
                <a:lnTo>
                  <a:pt x="39624" y="227075"/>
                </a:lnTo>
                <a:lnTo>
                  <a:pt x="39624" y="231648"/>
                </a:lnTo>
                <a:lnTo>
                  <a:pt x="18287" y="231648"/>
                </a:lnTo>
                <a:lnTo>
                  <a:pt x="18287" y="233171"/>
                </a:lnTo>
                <a:close/>
              </a:path>
              <a:path w="178435" h="280670">
                <a:moveTo>
                  <a:pt x="39624" y="236219"/>
                </a:moveTo>
                <a:lnTo>
                  <a:pt x="18287" y="236219"/>
                </a:lnTo>
                <a:lnTo>
                  <a:pt x="18287" y="231648"/>
                </a:lnTo>
                <a:lnTo>
                  <a:pt x="39624" y="231648"/>
                </a:lnTo>
                <a:lnTo>
                  <a:pt x="39624" y="236219"/>
                </a:lnTo>
                <a:close/>
              </a:path>
              <a:path w="178435" h="280670">
                <a:moveTo>
                  <a:pt x="16763" y="248919"/>
                </a:moveTo>
                <a:lnTo>
                  <a:pt x="16763" y="239267"/>
                </a:lnTo>
                <a:lnTo>
                  <a:pt x="18287" y="234695"/>
                </a:lnTo>
                <a:lnTo>
                  <a:pt x="18287" y="236219"/>
                </a:lnTo>
                <a:lnTo>
                  <a:pt x="39624" y="236219"/>
                </a:lnTo>
                <a:lnTo>
                  <a:pt x="39624" y="238505"/>
                </a:lnTo>
                <a:lnTo>
                  <a:pt x="38100" y="239267"/>
                </a:lnTo>
                <a:lnTo>
                  <a:pt x="33528" y="239267"/>
                </a:lnTo>
                <a:lnTo>
                  <a:pt x="32004" y="240791"/>
                </a:lnTo>
                <a:lnTo>
                  <a:pt x="28956" y="240791"/>
                </a:lnTo>
                <a:lnTo>
                  <a:pt x="25908" y="242316"/>
                </a:lnTo>
                <a:lnTo>
                  <a:pt x="24383" y="242316"/>
                </a:lnTo>
                <a:lnTo>
                  <a:pt x="19812" y="246887"/>
                </a:lnTo>
                <a:lnTo>
                  <a:pt x="16763" y="248919"/>
                </a:lnTo>
                <a:close/>
              </a:path>
              <a:path w="178435" h="280670">
                <a:moveTo>
                  <a:pt x="83820" y="237743"/>
                </a:moveTo>
                <a:lnTo>
                  <a:pt x="50291" y="237743"/>
                </a:lnTo>
                <a:lnTo>
                  <a:pt x="54863" y="236219"/>
                </a:lnTo>
                <a:lnTo>
                  <a:pt x="79248" y="236219"/>
                </a:lnTo>
                <a:lnTo>
                  <a:pt x="83820" y="237743"/>
                </a:lnTo>
                <a:close/>
              </a:path>
              <a:path w="178435" h="280670">
                <a:moveTo>
                  <a:pt x="132587" y="245364"/>
                </a:moveTo>
                <a:lnTo>
                  <a:pt x="38100" y="245364"/>
                </a:lnTo>
                <a:lnTo>
                  <a:pt x="39624" y="242316"/>
                </a:lnTo>
                <a:lnTo>
                  <a:pt x="39624" y="238505"/>
                </a:lnTo>
                <a:lnTo>
                  <a:pt x="41148" y="237743"/>
                </a:lnTo>
                <a:lnTo>
                  <a:pt x="88391" y="237743"/>
                </a:lnTo>
                <a:lnTo>
                  <a:pt x="94487" y="239267"/>
                </a:lnTo>
                <a:lnTo>
                  <a:pt x="100583" y="239267"/>
                </a:lnTo>
                <a:lnTo>
                  <a:pt x="106679" y="240791"/>
                </a:lnTo>
                <a:lnTo>
                  <a:pt x="115824" y="240791"/>
                </a:lnTo>
                <a:lnTo>
                  <a:pt x="120395" y="242316"/>
                </a:lnTo>
                <a:lnTo>
                  <a:pt x="121920" y="242316"/>
                </a:lnTo>
                <a:lnTo>
                  <a:pt x="124967" y="243840"/>
                </a:lnTo>
                <a:lnTo>
                  <a:pt x="129540" y="243840"/>
                </a:lnTo>
                <a:lnTo>
                  <a:pt x="132587" y="245364"/>
                </a:lnTo>
                <a:close/>
              </a:path>
              <a:path w="178435" h="280670">
                <a:moveTo>
                  <a:pt x="25908" y="268224"/>
                </a:moveTo>
                <a:lnTo>
                  <a:pt x="19376" y="263869"/>
                </a:lnTo>
                <a:lnTo>
                  <a:pt x="18287" y="260603"/>
                </a:lnTo>
                <a:lnTo>
                  <a:pt x="15517" y="256447"/>
                </a:lnTo>
                <a:lnTo>
                  <a:pt x="16763" y="251459"/>
                </a:lnTo>
                <a:lnTo>
                  <a:pt x="16763" y="248919"/>
                </a:lnTo>
                <a:lnTo>
                  <a:pt x="19812" y="246887"/>
                </a:lnTo>
                <a:lnTo>
                  <a:pt x="24383" y="242316"/>
                </a:lnTo>
                <a:lnTo>
                  <a:pt x="25908" y="242316"/>
                </a:lnTo>
                <a:lnTo>
                  <a:pt x="28956" y="240791"/>
                </a:lnTo>
                <a:lnTo>
                  <a:pt x="32004" y="240791"/>
                </a:lnTo>
                <a:lnTo>
                  <a:pt x="33528" y="239267"/>
                </a:lnTo>
                <a:lnTo>
                  <a:pt x="38100" y="239267"/>
                </a:lnTo>
                <a:lnTo>
                  <a:pt x="39624" y="238505"/>
                </a:lnTo>
                <a:lnTo>
                  <a:pt x="39624" y="242316"/>
                </a:lnTo>
                <a:lnTo>
                  <a:pt x="38100" y="245364"/>
                </a:lnTo>
                <a:lnTo>
                  <a:pt x="39624" y="245364"/>
                </a:lnTo>
                <a:lnTo>
                  <a:pt x="39624" y="249935"/>
                </a:lnTo>
                <a:lnTo>
                  <a:pt x="38100" y="249935"/>
                </a:lnTo>
                <a:lnTo>
                  <a:pt x="39624" y="254508"/>
                </a:lnTo>
                <a:lnTo>
                  <a:pt x="39623" y="259079"/>
                </a:lnTo>
                <a:lnTo>
                  <a:pt x="38099" y="262127"/>
                </a:lnTo>
                <a:lnTo>
                  <a:pt x="33528" y="263651"/>
                </a:lnTo>
                <a:lnTo>
                  <a:pt x="35052" y="263651"/>
                </a:lnTo>
                <a:lnTo>
                  <a:pt x="32004" y="266700"/>
                </a:lnTo>
                <a:lnTo>
                  <a:pt x="25908" y="268224"/>
                </a:lnTo>
                <a:close/>
              </a:path>
              <a:path w="178435" h="280670">
                <a:moveTo>
                  <a:pt x="153924" y="251459"/>
                </a:moveTo>
                <a:lnTo>
                  <a:pt x="39624" y="251459"/>
                </a:lnTo>
                <a:lnTo>
                  <a:pt x="39624" y="245364"/>
                </a:lnTo>
                <a:lnTo>
                  <a:pt x="134112" y="245364"/>
                </a:lnTo>
                <a:lnTo>
                  <a:pt x="140208" y="248411"/>
                </a:lnTo>
                <a:lnTo>
                  <a:pt x="146304" y="248411"/>
                </a:lnTo>
                <a:lnTo>
                  <a:pt x="147828" y="249935"/>
                </a:lnTo>
                <a:lnTo>
                  <a:pt x="150875" y="249935"/>
                </a:lnTo>
                <a:lnTo>
                  <a:pt x="153924" y="251459"/>
                </a:lnTo>
                <a:close/>
              </a:path>
              <a:path w="178435" h="280670">
                <a:moveTo>
                  <a:pt x="15517" y="256447"/>
                </a:moveTo>
                <a:lnTo>
                  <a:pt x="15240" y="256032"/>
                </a:lnTo>
                <a:lnTo>
                  <a:pt x="15240" y="249935"/>
                </a:lnTo>
                <a:lnTo>
                  <a:pt x="16763" y="248919"/>
                </a:lnTo>
                <a:lnTo>
                  <a:pt x="16763" y="251459"/>
                </a:lnTo>
                <a:lnTo>
                  <a:pt x="15517" y="256447"/>
                </a:lnTo>
                <a:close/>
              </a:path>
              <a:path w="178435" h="280670">
                <a:moveTo>
                  <a:pt x="47244" y="262127"/>
                </a:moveTo>
                <a:lnTo>
                  <a:pt x="38099" y="262127"/>
                </a:lnTo>
                <a:lnTo>
                  <a:pt x="39623" y="259079"/>
                </a:lnTo>
                <a:lnTo>
                  <a:pt x="39624" y="254508"/>
                </a:lnTo>
                <a:lnTo>
                  <a:pt x="38100" y="249935"/>
                </a:lnTo>
                <a:lnTo>
                  <a:pt x="39624" y="251459"/>
                </a:lnTo>
                <a:lnTo>
                  <a:pt x="155448" y="251459"/>
                </a:lnTo>
                <a:lnTo>
                  <a:pt x="156971" y="252983"/>
                </a:lnTo>
                <a:lnTo>
                  <a:pt x="158495" y="252983"/>
                </a:lnTo>
                <a:lnTo>
                  <a:pt x="161544" y="256032"/>
                </a:lnTo>
                <a:lnTo>
                  <a:pt x="163067" y="256032"/>
                </a:lnTo>
                <a:lnTo>
                  <a:pt x="166116" y="257556"/>
                </a:lnTo>
                <a:lnTo>
                  <a:pt x="164591" y="257556"/>
                </a:lnTo>
                <a:lnTo>
                  <a:pt x="166877" y="259079"/>
                </a:lnTo>
                <a:lnTo>
                  <a:pt x="60959" y="259079"/>
                </a:lnTo>
                <a:lnTo>
                  <a:pt x="56387" y="260603"/>
                </a:lnTo>
                <a:lnTo>
                  <a:pt x="51816" y="260603"/>
                </a:lnTo>
                <a:lnTo>
                  <a:pt x="47244" y="262127"/>
                </a:lnTo>
                <a:close/>
              </a:path>
              <a:path w="178435" h="280670">
                <a:moveTo>
                  <a:pt x="39624" y="251459"/>
                </a:moveTo>
                <a:lnTo>
                  <a:pt x="38100" y="249935"/>
                </a:lnTo>
                <a:lnTo>
                  <a:pt x="39624" y="249935"/>
                </a:lnTo>
                <a:lnTo>
                  <a:pt x="39624" y="251459"/>
                </a:lnTo>
                <a:close/>
              </a:path>
              <a:path w="178435" h="280670">
                <a:moveTo>
                  <a:pt x="163067" y="256032"/>
                </a:moveTo>
                <a:lnTo>
                  <a:pt x="161544" y="256032"/>
                </a:lnTo>
                <a:lnTo>
                  <a:pt x="161544" y="254508"/>
                </a:lnTo>
                <a:lnTo>
                  <a:pt x="163067" y="256032"/>
                </a:lnTo>
                <a:close/>
              </a:path>
              <a:path w="178435" h="280670">
                <a:moveTo>
                  <a:pt x="19376" y="263869"/>
                </a:moveTo>
                <a:lnTo>
                  <a:pt x="16763" y="262127"/>
                </a:lnTo>
                <a:lnTo>
                  <a:pt x="15240" y="257556"/>
                </a:lnTo>
                <a:lnTo>
                  <a:pt x="15517" y="256447"/>
                </a:lnTo>
                <a:lnTo>
                  <a:pt x="18287" y="260603"/>
                </a:lnTo>
                <a:lnTo>
                  <a:pt x="19376" y="263869"/>
                </a:lnTo>
                <a:close/>
              </a:path>
              <a:path w="178435" h="280670">
                <a:moveTo>
                  <a:pt x="169163" y="260603"/>
                </a:moveTo>
                <a:lnTo>
                  <a:pt x="164591" y="257556"/>
                </a:lnTo>
                <a:lnTo>
                  <a:pt x="167639" y="259079"/>
                </a:lnTo>
                <a:lnTo>
                  <a:pt x="169163" y="260603"/>
                </a:lnTo>
                <a:close/>
              </a:path>
              <a:path w="178435" h="280670">
                <a:moveTo>
                  <a:pt x="167639" y="259079"/>
                </a:moveTo>
                <a:lnTo>
                  <a:pt x="164591" y="257556"/>
                </a:lnTo>
                <a:lnTo>
                  <a:pt x="166116" y="257556"/>
                </a:lnTo>
                <a:lnTo>
                  <a:pt x="167639" y="259079"/>
                </a:lnTo>
                <a:close/>
              </a:path>
              <a:path w="178435" h="280670">
                <a:moveTo>
                  <a:pt x="172212" y="262127"/>
                </a:moveTo>
                <a:lnTo>
                  <a:pt x="85344" y="262127"/>
                </a:lnTo>
                <a:lnTo>
                  <a:pt x="80771" y="260603"/>
                </a:lnTo>
                <a:lnTo>
                  <a:pt x="74675" y="259079"/>
                </a:lnTo>
                <a:lnTo>
                  <a:pt x="166877" y="259079"/>
                </a:lnTo>
                <a:lnTo>
                  <a:pt x="169163" y="260603"/>
                </a:lnTo>
                <a:lnTo>
                  <a:pt x="170687" y="260603"/>
                </a:lnTo>
                <a:lnTo>
                  <a:pt x="172212" y="262127"/>
                </a:lnTo>
                <a:close/>
              </a:path>
              <a:path w="178435" h="280670">
                <a:moveTo>
                  <a:pt x="170687" y="260603"/>
                </a:moveTo>
                <a:lnTo>
                  <a:pt x="169163" y="260603"/>
                </a:lnTo>
                <a:lnTo>
                  <a:pt x="167639" y="259079"/>
                </a:lnTo>
                <a:lnTo>
                  <a:pt x="170687" y="260603"/>
                </a:lnTo>
                <a:close/>
              </a:path>
              <a:path w="178435" h="280670">
                <a:moveTo>
                  <a:pt x="38099" y="262127"/>
                </a:moveTo>
                <a:close/>
              </a:path>
              <a:path w="178435" h="280670">
                <a:moveTo>
                  <a:pt x="37591" y="263143"/>
                </a:moveTo>
                <a:lnTo>
                  <a:pt x="38100" y="262127"/>
                </a:lnTo>
                <a:lnTo>
                  <a:pt x="39624" y="262127"/>
                </a:lnTo>
                <a:lnTo>
                  <a:pt x="37591" y="263143"/>
                </a:lnTo>
                <a:close/>
              </a:path>
              <a:path w="178435" h="280670">
                <a:moveTo>
                  <a:pt x="164591" y="280416"/>
                </a:moveTo>
                <a:lnTo>
                  <a:pt x="160020" y="280416"/>
                </a:lnTo>
                <a:lnTo>
                  <a:pt x="153924" y="277367"/>
                </a:lnTo>
                <a:lnTo>
                  <a:pt x="150875" y="277367"/>
                </a:lnTo>
                <a:lnTo>
                  <a:pt x="144779" y="274319"/>
                </a:lnTo>
                <a:lnTo>
                  <a:pt x="146304" y="274319"/>
                </a:lnTo>
                <a:lnTo>
                  <a:pt x="143256" y="272795"/>
                </a:lnTo>
                <a:lnTo>
                  <a:pt x="138683" y="272795"/>
                </a:lnTo>
                <a:lnTo>
                  <a:pt x="137159" y="271271"/>
                </a:lnTo>
                <a:lnTo>
                  <a:pt x="132587" y="271271"/>
                </a:lnTo>
                <a:lnTo>
                  <a:pt x="126491" y="268224"/>
                </a:lnTo>
                <a:lnTo>
                  <a:pt x="123444" y="268224"/>
                </a:lnTo>
                <a:lnTo>
                  <a:pt x="114300" y="265175"/>
                </a:lnTo>
                <a:lnTo>
                  <a:pt x="111252" y="265175"/>
                </a:lnTo>
                <a:lnTo>
                  <a:pt x="106679" y="263651"/>
                </a:lnTo>
                <a:lnTo>
                  <a:pt x="97536" y="263651"/>
                </a:lnTo>
                <a:lnTo>
                  <a:pt x="91440" y="262127"/>
                </a:lnTo>
                <a:lnTo>
                  <a:pt x="173736" y="262127"/>
                </a:lnTo>
                <a:lnTo>
                  <a:pt x="175259" y="263651"/>
                </a:lnTo>
                <a:lnTo>
                  <a:pt x="178308" y="265175"/>
                </a:lnTo>
                <a:lnTo>
                  <a:pt x="178308" y="269748"/>
                </a:lnTo>
                <a:lnTo>
                  <a:pt x="172212" y="275843"/>
                </a:lnTo>
                <a:lnTo>
                  <a:pt x="172212" y="277367"/>
                </a:lnTo>
                <a:lnTo>
                  <a:pt x="169163" y="278891"/>
                </a:lnTo>
                <a:lnTo>
                  <a:pt x="167640" y="278891"/>
                </a:lnTo>
                <a:lnTo>
                  <a:pt x="164591" y="280416"/>
                </a:lnTo>
                <a:close/>
              </a:path>
              <a:path w="178435" h="280670">
                <a:moveTo>
                  <a:pt x="35052" y="263651"/>
                </a:moveTo>
                <a:lnTo>
                  <a:pt x="33528" y="263651"/>
                </a:lnTo>
                <a:lnTo>
                  <a:pt x="38099" y="262127"/>
                </a:lnTo>
                <a:lnTo>
                  <a:pt x="35052" y="263651"/>
                </a:lnTo>
                <a:close/>
              </a:path>
              <a:path w="178435" h="280670">
                <a:moveTo>
                  <a:pt x="32004" y="266700"/>
                </a:moveTo>
                <a:lnTo>
                  <a:pt x="35052" y="263651"/>
                </a:lnTo>
                <a:lnTo>
                  <a:pt x="38099" y="262127"/>
                </a:lnTo>
                <a:lnTo>
                  <a:pt x="37591" y="263143"/>
                </a:lnTo>
                <a:lnTo>
                  <a:pt x="36575" y="263651"/>
                </a:lnTo>
                <a:lnTo>
                  <a:pt x="37337" y="263651"/>
                </a:lnTo>
                <a:lnTo>
                  <a:pt x="36575" y="265175"/>
                </a:lnTo>
                <a:lnTo>
                  <a:pt x="32004" y="266700"/>
                </a:lnTo>
                <a:close/>
              </a:path>
              <a:path w="178435" h="280670">
                <a:moveTo>
                  <a:pt x="37337" y="263651"/>
                </a:moveTo>
                <a:lnTo>
                  <a:pt x="36575" y="263651"/>
                </a:lnTo>
                <a:lnTo>
                  <a:pt x="37591" y="263143"/>
                </a:lnTo>
                <a:lnTo>
                  <a:pt x="37337" y="263651"/>
                </a:lnTo>
                <a:close/>
              </a:path>
              <a:path w="178435" h="280670">
                <a:moveTo>
                  <a:pt x="25908" y="268224"/>
                </a:moveTo>
                <a:lnTo>
                  <a:pt x="19812" y="265175"/>
                </a:lnTo>
                <a:lnTo>
                  <a:pt x="19376" y="263869"/>
                </a:lnTo>
                <a:lnTo>
                  <a:pt x="25908" y="268224"/>
                </a:lnTo>
                <a:close/>
              </a:path>
              <a:path w="178435" h="280670">
                <a:moveTo>
                  <a:pt x="155448" y="278891"/>
                </a:moveTo>
                <a:lnTo>
                  <a:pt x="152400" y="277367"/>
                </a:lnTo>
                <a:lnTo>
                  <a:pt x="153924" y="277367"/>
                </a:lnTo>
                <a:lnTo>
                  <a:pt x="155448" y="2788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264664" y="3389376"/>
            <a:ext cx="114300" cy="1264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06980" y="3151632"/>
            <a:ext cx="246887" cy="24384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17875" y="3372611"/>
            <a:ext cx="85344" cy="115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81527" y="3107435"/>
            <a:ext cx="225552" cy="2895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68496" y="2900172"/>
            <a:ext cx="176783" cy="515111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415028" y="3043427"/>
            <a:ext cx="334010" cy="240029"/>
          </a:xfrm>
          <a:custGeom>
            <a:avLst/>
            <a:gdLst/>
            <a:ahLst/>
            <a:cxnLst/>
            <a:rect l="l" t="t" r="r" b="b"/>
            <a:pathLst>
              <a:path w="334010" h="240029">
                <a:moveTo>
                  <a:pt x="333756" y="10160"/>
                </a:moveTo>
                <a:lnTo>
                  <a:pt x="309372" y="10160"/>
                </a:lnTo>
                <a:lnTo>
                  <a:pt x="310896" y="8890"/>
                </a:lnTo>
                <a:lnTo>
                  <a:pt x="312420" y="5080"/>
                </a:lnTo>
                <a:lnTo>
                  <a:pt x="315468" y="1270"/>
                </a:lnTo>
                <a:lnTo>
                  <a:pt x="321564" y="0"/>
                </a:lnTo>
                <a:lnTo>
                  <a:pt x="330708" y="5080"/>
                </a:lnTo>
                <a:lnTo>
                  <a:pt x="333756" y="10160"/>
                </a:lnTo>
                <a:close/>
              </a:path>
              <a:path w="334010" h="240029">
                <a:moveTo>
                  <a:pt x="317373" y="45720"/>
                </a:moveTo>
                <a:lnTo>
                  <a:pt x="292608" y="45720"/>
                </a:lnTo>
                <a:lnTo>
                  <a:pt x="294132" y="40640"/>
                </a:lnTo>
                <a:lnTo>
                  <a:pt x="298704" y="31750"/>
                </a:lnTo>
                <a:lnTo>
                  <a:pt x="298704" y="30480"/>
                </a:lnTo>
                <a:lnTo>
                  <a:pt x="300228" y="27940"/>
                </a:lnTo>
                <a:lnTo>
                  <a:pt x="300228" y="25400"/>
                </a:lnTo>
                <a:lnTo>
                  <a:pt x="301752" y="22860"/>
                </a:lnTo>
                <a:lnTo>
                  <a:pt x="301752" y="20320"/>
                </a:lnTo>
                <a:lnTo>
                  <a:pt x="303275" y="19050"/>
                </a:lnTo>
                <a:lnTo>
                  <a:pt x="303275" y="17780"/>
                </a:lnTo>
                <a:lnTo>
                  <a:pt x="306324" y="15240"/>
                </a:lnTo>
                <a:lnTo>
                  <a:pt x="307848" y="11430"/>
                </a:lnTo>
                <a:lnTo>
                  <a:pt x="307848" y="10160"/>
                </a:lnTo>
                <a:lnTo>
                  <a:pt x="310896" y="8890"/>
                </a:lnTo>
                <a:lnTo>
                  <a:pt x="309372" y="10160"/>
                </a:lnTo>
                <a:lnTo>
                  <a:pt x="333756" y="10160"/>
                </a:lnTo>
                <a:lnTo>
                  <a:pt x="332232" y="16510"/>
                </a:lnTo>
                <a:lnTo>
                  <a:pt x="329183" y="22860"/>
                </a:lnTo>
                <a:lnTo>
                  <a:pt x="327660" y="24130"/>
                </a:lnTo>
                <a:lnTo>
                  <a:pt x="327660" y="25400"/>
                </a:lnTo>
                <a:lnTo>
                  <a:pt x="326136" y="25400"/>
                </a:lnTo>
                <a:lnTo>
                  <a:pt x="324612" y="26670"/>
                </a:lnTo>
                <a:lnTo>
                  <a:pt x="325374" y="26670"/>
                </a:lnTo>
                <a:lnTo>
                  <a:pt x="324612" y="27940"/>
                </a:lnTo>
                <a:lnTo>
                  <a:pt x="323088" y="31750"/>
                </a:lnTo>
                <a:lnTo>
                  <a:pt x="323850" y="31750"/>
                </a:lnTo>
                <a:lnTo>
                  <a:pt x="323088" y="33020"/>
                </a:lnTo>
                <a:lnTo>
                  <a:pt x="323088" y="34290"/>
                </a:lnTo>
                <a:lnTo>
                  <a:pt x="320649" y="39370"/>
                </a:lnTo>
                <a:lnTo>
                  <a:pt x="320040" y="39370"/>
                </a:lnTo>
                <a:lnTo>
                  <a:pt x="318516" y="41910"/>
                </a:lnTo>
                <a:lnTo>
                  <a:pt x="317373" y="45720"/>
                </a:lnTo>
                <a:close/>
              </a:path>
              <a:path w="334010" h="240029">
                <a:moveTo>
                  <a:pt x="324612" y="26670"/>
                </a:moveTo>
                <a:lnTo>
                  <a:pt x="326136" y="25400"/>
                </a:lnTo>
                <a:lnTo>
                  <a:pt x="325628" y="26246"/>
                </a:lnTo>
                <a:lnTo>
                  <a:pt x="324612" y="26670"/>
                </a:lnTo>
                <a:close/>
              </a:path>
              <a:path w="334010" h="240029">
                <a:moveTo>
                  <a:pt x="325628" y="26246"/>
                </a:moveTo>
                <a:lnTo>
                  <a:pt x="326136" y="25400"/>
                </a:lnTo>
                <a:lnTo>
                  <a:pt x="327660" y="25400"/>
                </a:lnTo>
                <a:lnTo>
                  <a:pt x="325628" y="26246"/>
                </a:lnTo>
                <a:close/>
              </a:path>
              <a:path w="334010" h="240029">
                <a:moveTo>
                  <a:pt x="325374" y="26670"/>
                </a:moveTo>
                <a:lnTo>
                  <a:pt x="324612" y="26670"/>
                </a:lnTo>
                <a:lnTo>
                  <a:pt x="325628" y="26246"/>
                </a:lnTo>
                <a:lnTo>
                  <a:pt x="325374" y="26670"/>
                </a:lnTo>
                <a:close/>
              </a:path>
              <a:path w="334010" h="240029">
                <a:moveTo>
                  <a:pt x="323850" y="31750"/>
                </a:moveTo>
                <a:lnTo>
                  <a:pt x="323088" y="31750"/>
                </a:lnTo>
                <a:lnTo>
                  <a:pt x="324612" y="30480"/>
                </a:lnTo>
                <a:lnTo>
                  <a:pt x="323850" y="31750"/>
                </a:lnTo>
                <a:close/>
              </a:path>
              <a:path w="334010" h="240029">
                <a:moveTo>
                  <a:pt x="32004" y="34290"/>
                </a:moveTo>
                <a:lnTo>
                  <a:pt x="19812" y="34290"/>
                </a:lnTo>
                <a:lnTo>
                  <a:pt x="22860" y="33020"/>
                </a:lnTo>
                <a:lnTo>
                  <a:pt x="28956" y="33020"/>
                </a:lnTo>
                <a:lnTo>
                  <a:pt x="32004" y="34290"/>
                </a:lnTo>
                <a:close/>
              </a:path>
              <a:path w="334010" h="240029">
                <a:moveTo>
                  <a:pt x="7620" y="54610"/>
                </a:moveTo>
                <a:lnTo>
                  <a:pt x="3048" y="50800"/>
                </a:lnTo>
                <a:lnTo>
                  <a:pt x="0" y="45720"/>
                </a:lnTo>
                <a:lnTo>
                  <a:pt x="1524" y="40640"/>
                </a:lnTo>
                <a:lnTo>
                  <a:pt x="7620" y="38100"/>
                </a:lnTo>
                <a:lnTo>
                  <a:pt x="10668" y="38100"/>
                </a:lnTo>
                <a:lnTo>
                  <a:pt x="13716" y="35560"/>
                </a:lnTo>
                <a:lnTo>
                  <a:pt x="15240" y="35560"/>
                </a:lnTo>
                <a:lnTo>
                  <a:pt x="18288" y="34290"/>
                </a:lnTo>
                <a:lnTo>
                  <a:pt x="33528" y="34290"/>
                </a:lnTo>
                <a:lnTo>
                  <a:pt x="36575" y="35560"/>
                </a:lnTo>
                <a:lnTo>
                  <a:pt x="41148" y="38100"/>
                </a:lnTo>
                <a:lnTo>
                  <a:pt x="44196" y="39370"/>
                </a:lnTo>
                <a:lnTo>
                  <a:pt x="45720" y="39370"/>
                </a:lnTo>
                <a:lnTo>
                  <a:pt x="48768" y="41910"/>
                </a:lnTo>
                <a:lnTo>
                  <a:pt x="50292" y="41910"/>
                </a:lnTo>
                <a:lnTo>
                  <a:pt x="51816" y="43180"/>
                </a:lnTo>
                <a:lnTo>
                  <a:pt x="53340" y="43180"/>
                </a:lnTo>
                <a:lnTo>
                  <a:pt x="56388" y="46990"/>
                </a:lnTo>
                <a:lnTo>
                  <a:pt x="57912" y="46990"/>
                </a:lnTo>
                <a:lnTo>
                  <a:pt x="59436" y="48260"/>
                </a:lnTo>
                <a:lnTo>
                  <a:pt x="60960" y="48260"/>
                </a:lnTo>
                <a:lnTo>
                  <a:pt x="62484" y="49530"/>
                </a:lnTo>
                <a:lnTo>
                  <a:pt x="22860" y="49530"/>
                </a:lnTo>
                <a:lnTo>
                  <a:pt x="19812" y="50800"/>
                </a:lnTo>
                <a:lnTo>
                  <a:pt x="16764" y="50800"/>
                </a:lnTo>
                <a:lnTo>
                  <a:pt x="12191" y="53340"/>
                </a:lnTo>
                <a:lnTo>
                  <a:pt x="10668" y="53340"/>
                </a:lnTo>
                <a:lnTo>
                  <a:pt x="7620" y="54610"/>
                </a:lnTo>
                <a:close/>
              </a:path>
              <a:path w="334010" h="240029">
                <a:moveTo>
                  <a:pt x="320040" y="40640"/>
                </a:moveTo>
                <a:lnTo>
                  <a:pt x="320040" y="39370"/>
                </a:lnTo>
                <a:lnTo>
                  <a:pt x="320649" y="39370"/>
                </a:lnTo>
                <a:lnTo>
                  <a:pt x="320040" y="40640"/>
                </a:lnTo>
                <a:close/>
              </a:path>
              <a:path w="334010" h="240029">
                <a:moveTo>
                  <a:pt x="50292" y="41910"/>
                </a:moveTo>
                <a:lnTo>
                  <a:pt x="48768" y="41910"/>
                </a:lnTo>
                <a:lnTo>
                  <a:pt x="48768" y="40640"/>
                </a:lnTo>
                <a:lnTo>
                  <a:pt x="50292" y="41910"/>
                </a:lnTo>
                <a:close/>
              </a:path>
              <a:path w="334010" h="240029">
                <a:moveTo>
                  <a:pt x="292608" y="207010"/>
                </a:moveTo>
                <a:lnTo>
                  <a:pt x="271272" y="207010"/>
                </a:lnTo>
                <a:lnTo>
                  <a:pt x="271272" y="193040"/>
                </a:lnTo>
                <a:lnTo>
                  <a:pt x="272796" y="187960"/>
                </a:lnTo>
                <a:lnTo>
                  <a:pt x="271272" y="187960"/>
                </a:lnTo>
                <a:lnTo>
                  <a:pt x="272796" y="185420"/>
                </a:lnTo>
                <a:lnTo>
                  <a:pt x="272796" y="160020"/>
                </a:lnTo>
                <a:lnTo>
                  <a:pt x="274320" y="153670"/>
                </a:lnTo>
                <a:lnTo>
                  <a:pt x="274320" y="132080"/>
                </a:lnTo>
                <a:lnTo>
                  <a:pt x="275844" y="130810"/>
                </a:lnTo>
                <a:lnTo>
                  <a:pt x="275844" y="119380"/>
                </a:lnTo>
                <a:lnTo>
                  <a:pt x="277368" y="114300"/>
                </a:lnTo>
                <a:lnTo>
                  <a:pt x="277368" y="109220"/>
                </a:lnTo>
                <a:lnTo>
                  <a:pt x="278891" y="104140"/>
                </a:lnTo>
                <a:lnTo>
                  <a:pt x="277368" y="104140"/>
                </a:lnTo>
                <a:lnTo>
                  <a:pt x="278891" y="100330"/>
                </a:lnTo>
                <a:lnTo>
                  <a:pt x="278891" y="99060"/>
                </a:lnTo>
                <a:lnTo>
                  <a:pt x="280416" y="93980"/>
                </a:lnTo>
                <a:lnTo>
                  <a:pt x="280416" y="87630"/>
                </a:lnTo>
                <a:lnTo>
                  <a:pt x="283464" y="78740"/>
                </a:lnTo>
                <a:lnTo>
                  <a:pt x="283464" y="73660"/>
                </a:lnTo>
                <a:lnTo>
                  <a:pt x="284988" y="69850"/>
                </a:lnTo>
                <a:lnTo>
                  <a:pt x="284988" y="63500"/>
                </a:lnTo>
                <a:lnTo>
                  <a:pt x="288036" y="57150"/>
                </a:lnTo>
                <a:lnTo>
                  <a:pt x="288036" y="55880"/>
                </a:lnTo>
                <a:lnTo>
                  <a:pt x="289560" y="53340"/>
                </a:lnTo>
                <a:lnTo>
                  <a:pt x="289560" y="50800"/>
                </a:lnTo>
                <a:lnTo>
                  <a:pt x="292608" y="43180"/>
                </a:lnTo>
                <a:lnTo>
                  <a:pt x="292608" y="45720"/>
                </a:lnTo>
                <a:lnTo>
                  <a:pt x="317373" y="45720"/>
                </a:lnTo>
                <a:lnTo>
                  <a:pt x="316991" y="46990"/>
                </a:lnTo>
                <a:lnTo>
                  <a:pt x="313944" y="53340"/>
                </a:lnTo>
                <a:lnTo>
                  <a:pt x="313944" y="54610"/>
                </a:lnTo>
                <a:lnTo>
                  <a:pt x="312115" y="58420"/>
                </a:lnTo>
                <a:lnTo>
                  <a:pt x="310896" y="58420"/>
                </a:lnTo>
                <a:lnTo>
                  <a:pt x="310896" y="62230"/>
                </a:lnTo>
                <a:lnTo>
                  <a:pt x="308283" y="69850"/>
                </a:lnTo>
                <a:lnTo>
                  <a:pt x="307848" y="69850"/>
                </a:lnTo>
                <a:lnTo>
                  <a:pt x="307848" y="72390"/>
                </a:lnTo>
                <a:lnTo>
                  <a:pt x="306628" y="77470"/>
                </a:lnTo>
                <a:lnTo>
                  <a:pt x="306324" y="77470"/>
                </a:lnTo>
                <a:lnTo>
                  <a:pt x="306324" y="83820"/>
                </a:lnTo>
                <a:lnTo>
                  <a:pt x="304800" y="87630"/>
                </a:lnTo>
                <a:lnTo>
                  <a:pt x="303580" y="92710"/>
                </a:lnTo>
                <a:lnTo>
                  <a:pt x="303275" y="92710"/>
                </a:lnTo>
                <a:lnTo>
                  <a:pt x="303275" y="99060"/>
                </a:lnTo>
                <a:lnTo>
                  <a:pt x="301752" y="99060"/>
                </a:lnTo>
                <a:lnTo>
                  <a:pt x="301752" y="102870"/>
                </a:lnTo>
                <a:lnTo>
                  <a:pt x="300228" y="107950"/>
                </a:lnTo>
                <a:lnTo>
                  <a:pt x="300228" y="111760"/>
                </a:lnTo>
                <a:lnTo>
                  <a:pt x="298704" y="116840"/>
                </a:lnTo>
                <a:lnTo>
                  <a:pt x="298704" y="132080"/>
                </a:lnTo>
                <a:lnTo>
                  <a:pt x="297942" y="134620"/>
                </a:lnTo>
                <a:lnTo>
                  <a:pt x="297180" y="134620"/>
                </a:lnTo>
                <a:lnTo>
                  <a:pt x="297180" y="154940"/>
                </a:lnTo>
                <a:lnTo>
                  <a:pt x="295656" y="161290"/>
                </a:lnTo>
                <a:lnTo>
                  <a:pt x="295656" y="177800"/>
                </a:lnTo>
                <a:lnTo>
                  <a:pt x="294894" y="180340"/>
                </a:lnTo>
                <a:lnTo>
                  <a:pt x="294132" y="180340"/>
                </a:lnTo>
                <a:lnTo>
                  <a:pt x="294132" y="201930"/>
                </a:lnTo>
                <a:lnTo>
                  <a:pt x="292608" y="205740"/>
                </a:lnTo>
                <a:lnTo>
                  <a:pt x="292608" y="207010"/>
                </a:lnTo>
                <a:close/>
              </a:path>
              <a:path w="334010" h="240029">
                <a:moveTo>
                  <a:pt x="57912" y="46990"/>
                </a:moveTo>
                <a:lnTo>
                  <a:pt x="56388" y="46990"/>
                </a:lnTo>
                <a:lnTo>
                  <a:pt x="56388" y="45720"/>
                </a:lnTo>
                <a:lnTo>
                  <a:pt x="57912" y="46990"/>
                </a:lnTo>
                <a:close/>
              </a:path>
              <a:path w="334010" h="240029">
                <a:moveTo>
                  <a:pt x="25908" y="50800"/>
                </a:moveTo>
                <a:lnTo>
                  <a:pt x="22860" y="49530"/>
                </a:lnTo>
                <a:lnTo>
                  <a:pt x="24383" y="49530"/>
                </a:lnTo>
                <a:lnTo>
                  <a:pt x="25908" y="50800"/>
                </a:lnTo>
                <a:close/>
              </a:path>
              <a:path w="334010" h="240029">
                <a:moveTo>
                  <a:pt x="38100" y="55880"/>
                </a:moveTo>
                <a:lnTo>
                  <a:pt x="33528" y="54610"/>
                </a:lnTo>
                <a:lnTo>
                  <a:pt x="24383" y="49530"/>
                </a:lnTo>
                <a:lnTo>
                  <a:pt x="62484" y="49530"/>
                </a:lnTo>
                <a:lnTo>
                  <a:pt x="64008" y="50800"/>
                </a:lnTo>
                <a:lnTo>
                  <a:pt x="65532" y="50800"/>
                </a:lnTo>
                <a:lnTo>
                  <a:pt x="67564" y="53340"/>
                </a:lnTo>
                <a:lnTo>
                  <a:pt x="67056" y="53340"/>
                </a:lnTo>
                <a:lnTo>
                  <a:pt x="68580" y="54610"/>
                </a:lnTo>
                <a:lnTo>
                  <a:pt x="36575" y="54610"/>
                </a:lnTo>
                <a:lnTo>
                  <a:pt x="38100" y="55880"/>
                </a:lnTo>
                <a:close/>
              </a:path>
              <a:path w="334010" h="240029">
                <a:moveTo>
                  <a:pt x="68580" y="54610"/>
                </a:moveTo>
                <a:lnTo>
                  <a:pt x="67056" y="53340"/>
                </a:lnTo>
                <a:lnTo>
                  <a:pt x="68072" y="53975"/>
                </a:lnTo>
                <a:lnTo>
                  <a:pt x="68580" y="54610"/>
                </a:lnTo>
                <a:close/>
              </a:path>
              <a:path w="334010" h="240029">
                <a:moveTo>
                  <a:pt x="68072" y="53975"/>
                </a:moveTo>
                <a:lnTo>
                  <a:pt x="67056" y="53340"/>
                </a:lnTo>
                <a:lnTo>
                  <a:pt x="67564" y="53340"/>
                </a:lnTo>
                <a:lnTo>
                  <a:pt x="68072" y="53975"/>
                </a:lnTo>
                <a:close/>
              </a:path>
              <a:path w="334010" h="240029">
                <a:moveTo>
                  <a:pt x="64008" y="72390"/>
                </a:moveTo>
                <a:lnTo>
                  <a:pt x="59436" y="69850"/>
                </a:lnTo>
                <a:lnTo>
                  <a:pt x="56388" y="68580"/>
                </a:lnTo>
                <a:lnTo>
                  <a:pt x="53340" y="64770"/>
                </a:lnTo>
                <a:lnTo>
                  <a:pt x="50291" y="63500"/>
                </a:lnTo>
                <a:lnTo>
                  <a:pt x="47244" y="60960"/>
                </a:lnTo>
                <a:lnTo>
                  <a:pt x="45720" y="60960"/>
                </a:lnTo>
                <a:lnTo>
                  <a:pt x="42672" y="58420"/>
                </a:lnTo>
                <a:lnTo>
                  <a:pt x="44196" y="58420"/>
                </a:lnTo>
                <a:lnTo>
                  <a:pt x="41148" y="57150"/>
                </a:lnTo>
                <a:lnTo>
                  <a:pt x="39624" y="57150"/>
                </a:lnTo>
                <a:lnTo>
                  <a:pt x="36575" y="54610"/>
                </a:lnTo>
                <a:lnTo>
                  <a:pt x="68580" y="54610"/>
                </a:lnTo>
                <a:lnTo>
                  <a:pt x="68072" y="53975"/>
                </a:lnTo>
                <a:lnTo>
                  <a:pt x="85344" y="64770"/>
                </a:lnTo>
                <a:lnTo>
                  <a:pt x="86868" y="64770"/>
                </a:lnTo>
                <a:lnTo>
                  <a:pt x="90297" y="68580"/>
                </a:lnTo>
                <a:lnTo>
                  <a:pt x="89916" y="68580"/>
                </a:lnTo>
                <a:lnTo>
                  <a:pt x="91440" y="69850"/>
                </a:lnTo>
                <a:lnTo>
                  <a:pt x="92202" y="69850"/>
                </a:lnTo>
                <a:lnTo>
                  <a:pt x="94488" y="71120"/>
                </a:lnTo>
                <a:lnTo>
                  <a:pt x="62483" y="71120"/>
                </a:lnTo>
                <a:lnTo>
                  <a:pt x="64008" y="72390"/>
                </a:lnTo>
                <a:close/>
              </a:path>
              <a:path w="334010" h="240029">
                <a:moveTo>
                  <a:pt x="310896" y="60960"/>
                </a:moveTo>
                <a:lnTo>
                  <a:pt x="310896" y="58420"/>
                </a:lnTo>
                <a:lnTo>
                  <a:pt x="312115" y="58420"/>
                </a:lnTo>
                <a:lnTo>
                  <a:pt x="310896" y="60960"/>
                </a:lnTo>
                <a:close/>
              </a:path>
              <a:path w="334010" h="240029">
                <a:moveTo>
                  <a:pt x="91440" y="69850"/>
                </a:moveTo>
                <a:lnTo>
                  <a:pt x="89916" y="68580"/>
                </a:lnTo>
                <a:lnTo>
                  <a:pt x="90678" y="69003"/>
                </a:lnTo>
                <a:lnTo>
                  <a:pt x="91440" y="69850"/>
                </a:lnTo>
                <a:close/>
              </a:path>
              <a:path w="334010" h="240029">
                <a:moveTo>
                  <a:pt x="90678" y="69003"/>
                </a:moveTo>
                <a:lnTo>
                  <a:pt x="89916" y="68580"/>
                </a:lnTo>
                <a:lnTo>
                  <a:pt x="90297" y="68580"/>
                </a:lnTo>
                <a:lnTo>
                  <a:pt x="90678" y="69003"/>
                </a:lnTo>
                <a:close/>
              </a:path>
              <a:path w="334010" h="240029">
                <a:moveTo>
                  <a:pt x="92202" y="69850"/>
                </a:moveTo>
                <a:lnTo>
                  <a:pt x="91440" y="69850"/>
                </a:lnTo>
                <a:lnTo>
                  <a:pt x="90678" y="69003"/>
                </a:lnTo>
                <a:lnTo>
                  <a:pt x="92202" y="69850"/>
                </a:lnTo>
                <a:close/>
              </a:path>
              <a:path w="334010" h="240029">
                <a:moveTo>
                  <a:pt x="307848" y="71120"/>
                </a:moveTo>
                <a:lnTo>
                  <a:pt x="307848" y="69850"/>
                </a:lnTo>
                <a:lnTo>
                  <a:pt x="308283" y="69850"/>
                </a:lnTo>
                <a:lnTo>
                  <a:pt x="307848" y="71120"/>
                </a:lnTo>
                <a:close/>
              </a:path>
              <a:path w="334010" h="240029">
                <a:moveTo>
                  <a:pt x="117348" y="96520"/>
                </a:moveTo>
                <a:lnTo>
                  <a:pt x="94488" y="96520"/>
                </a:lnTo>
                <a:lnTo>
                  <a:pt x="85344" y="88900"/>
                </a:lnTo>
                <a:lnTo>
                  <a:pt x="86868" y="88900"/>
                </a:lnTo>
                <a:lnTo>
                  <a:pt x="82296" y="86360"/>
                </a:lnTo>
                <a:lnTo>
                  <a:pt x="79248" y="85090"/>
                </a:lnTo>
                <a:lnTo>
                  <a:pt x="73152" y="80010"/>
                </a:lnTo>
                <a:lnTo>
                  <a:pt x="74675" y="80010"/>
                </a:lnTo>
                <a:lnTo>
                  <a:pt x="65532" y="73660"/>
                </a:lnTo>
                <a:lnTo>
                  <a:pt x="62483" y="71120"/>
                </a:lnTo>
                <a:lnTo>
                  <a:pt x="94488" y="71120"/>
                </a:lnTo>
                <a:lnTo>
                  <a:pt x="103632" y="80010"/>
                </a:lnTo>
                <a:lnTo>
                  <a:pt x="108204" y="83820"/>
                </a:lnTo>
                <a:lnTo>
                  <a:pt x="108204" y="85090"/>
                </a:lnTo>
                <a:lnTo>
                  <a:pt x="112775" y="91440"/>
                </a:lnTo>
                <a:lnTo>
                  <a:pt x="113538" y="91440"/>
                </a:lnTo>
                <a:lnTo>
                  <a:pt x="115824" y="93980"/>
                </a:lnTo>
                <a:lnTo>
                  <a:pt x="117348" y="96520"/>
                </a:lnTo>
                <a:close/>
              </a:path>
              <a:path w="334010" h="240029">
                <a:moveTo>
                  <a:pt x="306324" y="78740"/>
                </a:moveTo>
                <a:lnTo>
                  <a:pt x="306324" y="77470"/>
                </a:lnTo>
                <a:lnTo>
                  <a:pt x="306628" y="77470"/>
                </a:lnTo>
                <a:lnTo>
                  <a:pt x="306324" y="78740"/>
                </a:lnTo>
                <a:close/>
              </a:path>
              <a:path w="334010" h="240029">
                <a:moveTo>
                  <a:pt x="113538" y="91440"/>
                </a:moveTo>
                <a:lnTo>
                  <a:pt x="112775" y="91440"/>
                </a:lnTo>
                <a:lnTo>
                  <a:pt x="111252" y="88900"/>
                </a:lnTo>
                <a:lnTo>
                  <a:pt x="113538" y="91440"/>
                </a:lnTo>
                <a:close/>
              </a:path>
              <a:path w="334010" h="240029">
                <a:moveTo>
                  <a:pt x="303275" y="93980"/>
                </a:moveTo>
                <a:lnTo>
                  <a:pt x="303275" y="92710"/>
                </a:lnTo>
                <a:lnTo>
                  <a:pt x="303580" y="92710"/>
                </a:lnTo>
                <a:lnTo>
                  <a:pt x="303275" y="93980"/>
                </a:lnTo>
                <a:close/>
              </a:path>
              <a:path w="334010" h="240029">
                <a:moveTo>
                  <a:pt x="111252" y="119380"/>
                </a:moveTo>
                <a:lnTo>
                  <a:pt x="105156" y="110490"/>
                </a:lnTo>
                <a:lnTo>
                  <a:pt x="100583" y="106680"/>
                </a:lnTo>
                <a:lnTo>
                  <a:pt x="102108" y="106680"/>
                </a:lnTo>
                <a:lnTo>
                  <a:pt x="97536" y="102870"/>
                </a:lnTo>
                <a:lnTo>
                  <a:pt x="97536" y="101600"/>
                </a:lnTo>
                <a:lnTo>
                  <a:pt x="92964" y="95250"/>
                </a:lnTo>
                <a:lnTo>
                  <a:pt x="94488" y="96520"/>
                </a:lnTo>
                <a:lnTo>
                  <a:pt x="117348" y="96520"/>
                </a:lnTo>
                <a:lnTo>
                  <a:pt x="118872" y="99060"/>
                </a:lnTo>
                <a:lnTo>
                  <a:pt x="120396" y="99060"/>
                </a:lnTo>
                <a:lnTo>
                  <a:pt x="126491" y="106680"/>
                </a:lnTo>
                <a:lnTo>
                  <a:pt x="126491" y="107950"/>
                </a:lnTo>
                <a:lnTo>
                  <a:pt x="129540" y="111760"/>
                </a:lnTo>
                <a:lnTo>
                  <a:pt x="134112" y="115570"/>
                </a:lnTo>
                <a:lnTo>
                  <a:pt x="135331" y="118110"/>
                </a:lnTo>
                <a:lnTo>
                  <a:pt x="111252" y="118110"/>
                </a:lnTo>
                <a:lnTo>
                  <a:pt x="111252" y="119380"/>
                </a:lnTo>
                <a:close/>
              </a:path>
              <a:path w="334010" h="240029">
                <a:moveTo>
                  <a:pt x="118872" y="129540"/>
                </a:moveTo>
                <a:lnTo>
                  <a:pt x="115824" y="124460"/>
                </a:lnTo>
                <a:lnTo>
                  <a:pt x="114300" y="123190"/>
                </a:lnTo>
                <a:lnTo>
                  <a:pt x="111252" y="118110"/>
                </a:lnTo>
                <a:lnTo>
                  <a:pt x="135331" y="118110"/>
                </a:lnTo>
                <a:lnTo>
                  <a:pt x="137160" y="121920"/>
                </a:lnTo>
                <a:lnTo>
                  <a:pt x="140208" y="124460"/>
                </a:lnTo>
                <a:lnTo>
                  <a:pt x="142494" y="127000"/>
                </a:lnTo>
                <a:lnTo>
                  <a:pt x="118872" y="127000"/>
                </a:lnTo>
                <a:lnTo>
                  <a:pt x="118872" y="129540"/>
                </a:lnTo>
                <a:close/>
              </a:path>
              <a:path w="334010" h="240029">
                <a:moveTo>
                  <a:pt x="121920" y="133350"/>
                </a:moveTo>
                <a:lnTo>
                  <a:pt x="118872" y="127000"/>
                </a:lnTo>
                <a:lnTo>
                  <a:pt x="142494" y="127000"/>
                </a:lnTo>
                <a:lnTo>
                  <a:pt x="144780" y="129540"/>
                </a:lnTo>
                <a:lnTo>
                  <a:pt x="144780" y="130810"/>
                </a:lnTo>
                <a:lnTo>
                  <a:pt x="146304" y="132080"/>
                </a:lnTo>
                <a:lnTo>
                  <a:pt x="121920" y="132080"/>
                </a:lnTo>
                <a:lnTo>
                  <a:pt x="121920" y="133350"/>
                </a:lnTo>
                <a:close/>
              </a:path>
              <a:path w="334010" h="240029">
                <a:moveTo>
                  <a:pt x="158278" y="147320"/>
                </a:moveTo>
                <a:lnTo>
                  <a:pt x="134112" y="147320"/>
                </a:lnTo>
                <a:lnTo>
                  <a:pt x="129540" y="142240"/>
                </a:lnTo>
                <a:lnTo>
                  <a:pt x="126491" y="138430"/>
                </a:lnTo>
                <a:lnTo>
                  <a:pt x="124968" y="137160"/>
                </a:lnTo>
                <a:lnTo>
                  <a:pt x="121920" y="132080"/>
                </a:lnTo>
                <a:lnTo>
                  <a:pt x="146304" y="132080"/>
                </a:lnTo>
                <a:lnTo>
                  <a:pt x="149352" y="134620"/>
                </a:lnTo>
                <a:lnTo>
                  <a:pt x="152400" y="139700"/>
                </a:lnTo>
                <a:lnTo>
                  <a:pt x="153924" y="140970"/>
                </a:lnTo>
                <a:lnTo>
                  <a:pt x="158278" y="147320"/>
                </a:lnTo>
                <a:close/>
              </a:path>
              <a:path w="334010" h="240029">
                <a:moveTo>
                  <a:pt x="297180" y="137160"/>
                </a:moveTo>
                <a:lnTo>
                  <a:pt x="297180" y="134620"/>
                </a:lnTo>
                <a:lnTo>
                  <a:pt x="297942" y="134620"/>
                </a:lnTo>
                <a:lnTo>
                  <a:pt x="297180" y="137160"/>
                </a:lnTo>
                <a:close/>
              </a:path>
              <a:path w="334010" h="240029">
                <a:moveTo>
                  <a:pt x="179832" y="171450"/>
                </a:moveTo>
                <a:lnTo>
                  <a:pt x="152400" y="171450"/>
                </a:lnTo>
                <a:lnTo>
                  <a:pt x="149352" y="167640"/>
                </a:lnTo>
                <a:lnTo>
                  <a:pt x="144780" y="162560"/>
                </a:lnTo>
                <a:lnTo>
                  <a:pt x="140208" y="156210"/>
                </a:lnTo>
                <a:lnTo>
                  <a:pt x="137160" y="152400"/>
                </a:lnTo>
                <a:lnTo>
                  <a:pt x="132588" y="146050"/>
                </a:lnTo>
                <a:lnTo>
                  <a:pt x="134112" y="147320"/>
                </a:lnTo>
                <a:lnTo>
                  <a:pt x="158278" y="147320"/>
                </a:lnTo>
                <a:lnTo>
                  <a:pt x="159149" y="148590"/>
                </a:lnTo>
                <a:lnTo>
                  <a:pt x="158496" y="148590"/>
                </a:lnTo>
                <a:lnTo>
                  <a:pt x="169164" y="157480"/>
                </a:lnTo>
                <a:lnTo>
                  <a:pt x="167640" y="157480"/>
                </a:lnTo>
                <a:lnTo>
                  <a:pt x="176783" y="167640"/>
                </a:lnTo>
                <a:lnTo>
                  <a:pt x="179832" y="171450"/>
                </a:lnTo>
                <a:close/>
              </a:path>
              <a:path w="334010" h="240029">
                <a:moveTo>
                  <a:pt x="160020" y="149860"/>
                </a:moveTo>
                <a:lnTo>
                  <a:pt x="158496" y="148590"/>
                </a:lnTo>
                <a:lnTo>
                  <a:pt x="159149" y="148590"/>
                </a:lnTo>
                <a:lnTo>
                  <a:pt x="160020" y="149860"/>
                </a:lnTo>
                <a:close/>
              </a:path>
              <a:path w="334010" h="240029">
                <a:moveTo>
                  <a:pt x="192024" y="180340"/>
                </a:moveTo>
                <a:lnTo>
                  <a:pt x="160020" y="180340"/>
                </a:lnTo>
                <a:lnTo>
                  <a:pt x="153924" y="171450"/>
                </a:lnTo>
                <a:lnTo>
                  <a:pt x="179832" y="171450"/>
                </a:lnTo>
                <a:lnTo>
                  <a:pt x="179832" y="170180"/>
                </a:lnTo>
                <a:lnTo>
                  <a:pt x="184404" y="175260"/>
                </a:lnTo>
                <a:lnTo>
                  <a:pt x="185928" y="175260"/>
                </a:lnTo>
                <a:lnTo>
                  <a:pt x="192024" y="180340"/>
                </a:lnTo>
                <a:close/>
              </a:path>
              <a:path w="334010" h="240029">
                <a:moveTo>
                  <a:pt x="185928" y="175260"/>
                </a:moveTo>
                <a:lnTo>
                  <a:pt x="184404" y="175260"/>
                </a:lnTo>
                <a:lnTo>
                  <a:pt x="182880" y="172720"/>
                </a:lnTo>
                <a:lnTo>
                  <a:pt x="185928" y="175260"/>
                </a:lnTo>
                <a:close/>
              </a:path>
              <a:path w="334010" h="240029">
                <a:moveTo>
                  <a:pt x="209702" y="216916"/>
                </a:moveTo>
                <a:lnTo>
                  <a:pt x="204216" y="214630"/>
                </a:lnTo>
                <a:lnTo>
                  <a:pt x="199644" y="210820"/>
                </a:lnTo>
                <a:lnTo>
                  <a:pt x="201168" y="210820"/>
                </a:lnTo>
                <a:lnTo>
                  <a:pt x="196596" y="209550"/>
                </a:lnTo>
                <a:lnTo>
                  <a:pt x="195072" y="208280"/>
                </a:lnTo>
                <a:lnTo>
                  <a:pt x="190500" y="207010"/>
                </a:lnTo>
                <a:lnTo>
                  <a:pt x="190500" y="205740"/>
                </a:lnTo>
                <a:lnTo>
                  <a:pt x="184404" y="201930"/>
                </a:lnTo>
                <a:lnTo>
                  <a:pt x="175260" y="193040"/>
                </a:lnTo>
                <a:lnTo>
                  <a:pt x="170688" y="190500"/>
                </a:lnTo>
                <a:lnTo>
                  <a:pt x="169164" y="190500"/>
                </a:lnTo>
                <a:lnTo>
                  <a:pt x="164591" y="185420"/>
                </a:lnTo>
                <a:lnTo>
                  <a:pt x="161544" y="180340"/>
                </a:lnTo>
                <a:lnTo>
                  <a:pt x="193548" y="180340"/>
                </a:lnTo>
                <a:lnTo>
                  <a:pt x="198120" y="185420"/>
                </a:lnTo>
                <a:lnTo>
                  <a:pt x="196596" y="185420"/>
                </a:lnTo>
                <a:lnTo>
                  <a:pt x="202691" y="187960"/>
                </a:lnTo>
                <a:lnTo>
                  <a:pt x="201168" y="187960"/>
                </a:lnTo>
                <a:lnTo>
                  <a:pt x="210312" y="193040"/>
                </a:lnTo>
                <a:lnTo>
                  <a:pt x="211836" y="193040"/>
                </a:lnTo>
                <a:lnTo>
                  <a:pt x="230124" y="205740"/>
                </a:lnTo>
                <a:lnTo>
                  <a:pt x="228600" y="205740"/>
                </a:lnTo>
                <a:lnTo>
                  <a:pt x="233172" y="207010"/>
                </a:lnTo>
                <a:lnTo>
                  <a:pt x="231648" y="207010"/>
                </a:lnTo>
                <a:lnTo>
                  <a:pt x="240791" y="209550"/>
                </a:lnTo>
                <a:lnTo>
                  <a:pt x="242316" y="209550"/>
                </a:lnTo>
                <a:lnTo>
                  <a:pt x="245364" y="213360"/>
                </a:lnTo>
                <a:lnTo>
                  <a:pt x="249936" y="214630"/>
                </a:lnTo>
                <a:lnTo>
                  <a:pt x="248412" y="214630"/>
                </a:lnTo>
                <a:lnTo>
                  <a:pt x="252983" y="215900"/>
                </a:lnTo>
                <a:lnTo>
                  <a:pt x="208788" y="215900"/>
                </a:lnTo>
                <a:lnTo>
                  <a:pt x="209702" y="216916"/>
                </a:lnTo>
                <a:close/>
              </a:path>
              <a:path w="334010" h="240029">
                <a:moveTo>
                  <a:pt x="294132" y="182880"/>
                </a:moveTo>
                <a:lnTo>
                  <a:pt x="294132" y="180340"/>
                </a:lnTo>
                <a:lnTo>
                  <a:pt x="294894" y="180340"/>
                </a:lnTo>
                <a:lnTo>
                  <a:pt x="294132" y="182880"/>
                </a:lnTo>
                <a:close/>
              </a:path>
              <a:path w="334010" h="240029">
                <a:moveTo>
                  <a:pt x="291083" y="214630"/>
                </a:moveTo>
                <a:lnTo>
                  <a:pt x="268224" y="214630"/>
                </a:lnTo>
                <a:lnTo>
                  <a:pt x="268224" y="210820"/>
                </a:lnTo>
                <a:lnTo>
                  <a:pt x="269748" y="210820"/>
                </a:lnTo>
                <a:lnTo>
                  <a:pt x="269748" y="207010"/>
                </a:lnTo>
                <a:lnTo>
                  <a:pt x="271272" y="203200"/>
                </a:lnTo>
                <a:lnTo>
                  <a:pt x="271272" y="207010"/>
                </a:lnTo>
                <a:lnTo>
                  <a:pt x="292608" y="207010"/>
                </a:lnTo>
                <a:lnTo>
                  <a:pt x="292608" y="210820"/>
                </a:lnTo>
                <a:lnTo>
                  <a:pt x="291083" y="213360"/>
                </a:lnTo>
                <a:lnTo>
                  <a:pt x="291083" y="214630"/>
                </a:lnTo>
                <a:close/>
              </a:path>
              <a:path w="334010" h="240029">
                <a:moveTo>
                  <a:pt x="265683" y="217593"/>
                </a:moveTo>
                <a:lnTo>
                  <a:pt x="268224" y="213360"/>
                </a:lnTo>
                <a:lnTo>
                  <a:pt x="268224" y="214630"/>
                </a:lnTo>
                <a:lnTo>
                  <a:pt x="291083" y="214630"/>
                </a:lnTo>
                <a:lnTo>
                  <a:pt x="291083" y="215900"/>
                </a:lnTo>
                <a:lnTo>
                  <a:pt x="289560" y="217170"/>
                </a:lnTo>
                <a:lnTo>
                  <a:pt x="266700" y="217170"/>
                </a:lnTo>
                <a:lnTo>
                  <a:pt x="265683" y="217593"/>
                </a:lnTo>
                <a:close/>
              </a:path>
              <a:path w="334010" h="240029">
                <a:moveTo>
                  <a:pt x="210312" y="217170"/>
                </a:moveTo>
                <a:lnTo>
                  <a:pt x="209702" y="216916"/>
                </a:lnTo>
                <a:lnTo>
                  <a:pt x="208788" y="215900"/>
                </a:lnTo>
                <a:lnTo>
                  <a:pt x="210312" y="217170"/>
                </a:lnTo>
                <a:close/>
              </a:path>
              <a:path w="334010" h="240029">
                <a:moveTo>
                  <a:pt x="257556" y="217170"/>
                </a:moveTo>
                <a:lnTo>
                  <a:pt x="210312" y="217170"/>
                </a:lnTo>
                <a:lnTo>
                  <a:pt x="208788" y="215900"/>
                </a:lnTo>
                <a:lnTo>
                  <a:pt x="254508" y="215900"/>
                </a:lnTo>
                <a:lnTo>
                  <a:pt x="257556" y="217170"/>
                </a:lnTo>
                <a:close/>
              </a:path>
              <a:path w="334010" h="240029">
                <a:moveTo>
                  <a:pt x="272796" y="238760"/>
                </a:moveTo>
                <a:lnTo>
                  <a:pt x="252983" y="238760"/>
                </a:lnTo>
                <a:lnTo>
                  <a:pt x="246888" y="236220"/>
                </a:lnTo>
                <a:lnTo>
                  <a:pt x="245364" y="236220"/>
                </a:lnTo>
                <a:lnTo>
                  <a:pt x="243840" y="233680"/>
                </a:lnTo>
                <a:lnTo>
                  <a:pt x="240791" y="232410"/>
                </a:lnTo>
                <a:lnTo>
                  <a:pt x="239268" y="232410"/>
                </a:lnTo>
                <a:lnTo>
                  <a:pt x="236220" y="231140"/>
                </a:lnTo>
                <a:lnTo>
                  <a:pt x="231648" y="229870"/>
                </a:lnTo>
                <a:lnTo>
                  <a:pt x="228600" y="226060"/>
                </a:lnTo>
                <a:lnTo>
                  <a:pt x="224028" y="226060"/>
                </a:lnTo>
                <a:lnTo>
                  <a:pt x="224028" y="224790"/>
                </a:lnTo>
                <a:lnTo>
                  <a:pt x="219456" y="223520"/>
                </a:lnTo>
                <a:lnTo>
                  <a:pt x="217932" y="223520"/>
                </a:lnTo>
                <a:lnTo>
                  <a:pt x="213360" y="220980"/>
                </a:lnTo>
                <a:lnTo>
                  <a:pt x="209702" y="216916"/>
                </a:lnTo>
                <a:lnTo>
                  <a:pt x="210312" y="217170"/>
                </a:lnTo>
                <a:lnTo>
                  <a:pt x="259080" y="217170"/>
                </a:lnTo>
                <a:lnTo>
                  <a:pt x="263652" y="218440"/>
                </a:lnTo>
                <a:lnTo>
                  <a:pt x="289560" y="218440"/>
                </a:lnTo>
                <a:lnTo>
                  <a:pt x="288036" y="222250"/>
                </a:lnTo>
                <a:lnTo>
                  <a:pt x="288036" y="223520"/>
                </a:lnTo>
                <a:lnTo>
                  <a:pt x="286512" y="226060"/>
                </a:lnTo>
                <a:lnTo>
                  <a:pt x="228600" y="226060"/>
                </a:lnTo>
                <a:lnTo>
                  <a:pt x="228600" y="228600"/>
                </a:lnTo>
                <a:lnTo>
                  <a:pt x="284988" y="228600"/>
                </a:lnTo>
                <a:lnTo>
                  <a:pt x="283464" y="231140"/>
                </a:lnTo>
                <a:lnTo>
                  <a:pt x="281940" y="232410"/>
                </a:lnTo>
                <a:lnTo>
                  <a:pt x="278891" y="233680"/>
                </a:lnTo>
                <a:lnTo>
                  <a:pt x="275844" y="237490"/>
                </a:lnTo>
                <a:lnTo>
                  <a:pt x="272796" y="238760"/>
                </a:lnTo>
                <a:close/>
              </a:path>
              <a:path w="334010" h="240029">
                <a:moveTo>
                  <a:pt x="263652" y="218440"/>
                </a:moveTo>
                <a:lnTo>
                  <a:pt x="265175" y="217170"/>
                </a:lnTo>
                <a:lnTo>
                  <a:pt x="265175" y="217805"/>
                </a:lnTo>
                <a:lnTo>
                  <a:pt x="263652" y="218440"/>
                </a:lnTo>
                <a:close/>
              </a:path>
              <a:path w="334010" h="240029">
                <a:moveTo>
                  <a:pt x="289560" y="218440"/>
                </a:moveTo>
                <a:lnTo>
                  <a:pt x="265175" y="218440"/>
                </a:lnTo>
                <a:lnTo>
                  <a:pt x="265683" y="217593"/>
                </a:lnTo>
                <a:lnTo>
                  <a:pt x="266700" y="217170"/>
                </a:lnTo>
                <a:lnTo>
                  <a:pt x="289560" y="217170"/>
                </a:lnTo>
                <a:lnTo>
                  <a:pt x="289560" y="218440"/>
                </a:lnTo>
                <a:close/>
              </a:path>
              <a:path w="334010" h="240029">
                <a:moveTo>
                  <a:pt x="265175" y="218440"/>
                </a:moveTo>
                <a:lnTo>
                  <a:pt x="263652" y="218440"/>
                </a:lnTo>
                <a:lnTo>
                  <a:pt x="265175" y="217805"/>
                </a:lnTo>
                <a:lnTo>
                  <a:pt x="265175" y="218440"/>
                </a:lnTo>
                <a:close/>
              </a:path>
              <a:path w="334010" h="240029">
                <a:moveTo>
                  <a:pt x="266700" y="240030"/>
                </a:moveTo>
                <a:lnTo>
                  <a:pt x="259080" y="240030"/>
                </a:lnTo>
                <a:lnTo>
                  <a:pt x="257556" y="238760"/>
                </a:lnTo>
                <a:lnTo>
                  <a:pt x="269748" y="238760"/>
                </a:lnTo>
                <a:lnTo>
                  <a:pt x="266700" y="2400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70704" y="3230879"/>
            <a:ext cx="83820" cy="13106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58155" y="3044952"/>
            <a:ext cx="216408" cy="23774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556503" y="3037332"/>
            <a:ext cx="252983" cy="22987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81699" y="2950464"/>
            <a:ext cx="222504" cy="41656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303264" y="2959608"/>
            <a:ext cx="787907" cy="364235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7164323" y="2910840"/>
            <a:ext cx="109855" cy="325120"/>
          </a:xfrm>
          <a:custGeom>
            <a:avLst/>
            <a:gdLst/>
            <a:ahLst/>
            <a:cxnLst/>
            <a:rect l="l" t="t" r="r" b="b"/>
            <a:pathLst>
              <a:path w="109854" h="325119">
                <a:moveTo>
                  <a:pt x="39623" y="16763"/>
                </a:moveTo>
                <a:lnTo>
                  <a:pt x="36576" y="15240"/>
                </a:lnTo>
                <a:lnTo>
                  <a:pt x="33528" y="12191"/>
                </a:lnTo>
                <a:lnTo>
                  <a:pt x="33528" y="6095"/>
                </a:lnTo>
                <a:lnTo>
                  <a:pt x="35052" y="4571"/>
                </a:lnTo>
                <a:lnTo>
                  <a:pt x="36576" y="1524"/>
                </a:lnTo>
                <a:lnTo>
                  <a:pt x="38100" y="0"/>
                </a:lnTo>
                <a:lnTo>
                  <a:pt x="45720" y="0"/>
                </a:lnTo>
                <a:lnTo>
                  <a:pt x="47244" y="1524"/>
                </a:lnTo>
                <a:lnTo>
                  <a:pt x="50292" y="3048"/>
                </a:lnTo>
                <a:lnTo>
                  <a:pt x="54864" y="7619"/>
                </a:lnTo>
                <a:lnTo>
                  <a:pt x="56388" y="10667"/>
                </a:lnTo>
                <a:lnTo>
                  <a:pt x="57912" y="10667"/>
                </a:lnTo>
                <a:lnTo>
                  <a:pt x="59436" y="13716"/>
                </a:lnTo>
                <a:lnTo>
                  <a:pt x="36576" y="13716"/>
                </a:lnTo>
                <a:lnTo>
                  <a:pt x="39623" y="16763"/>
                </a:lnTo>
                <a:close/>
              </a:path>
              <a:path w="109854" h="325119">
                <a:moveTo>
                  <a:pt x="44196" y="16763"/>
                </a:moveTo>
                <a:lnTo>
                  <a:pt x="39623" y="16763"/>
                </a:lnTo>
                <a:lnTo>
                  <a:pt x="36576" y="13716"/>
                </a:lnTo>
                <a:lnTo>
                  <a:pt x="44196" y="16763"/>
                </a:lnTo>
                <a:close/>
              </a:path>
              <a:path w="109854" h="325119">
                <a:moveTo>
                  <a:pt x="60959" y="16763"/>
                </a:moveTo>
                <a:lnTo>
                  <a:pt x="44195" y="16763"/>
                </a:lnTo>
                <a:lnTo>
                  <a:pt x="36576" y="13716"/>
                </a:lnTo>
                <a:lnTo>
                  <a:pt x="59436" y="13716"/>
                </a:lnTo>
                <a:lnTo>
                  <a:pt x="60959" y="16763"/>
                </a:lnTo>
                <a:close/>
              </a:path>
              <a:path w="109854" h="325119">
                <a:moveTo>
                  <a:pt x="42672" y="21335"/>
                </a:moveTo>
                <a:lnTo>
                  <a:pt x="41148" y="18287"/>
                </a:lnTo>
                <a:lnTo>
                  <a:pt x="39623" y="16763"/>
                </a:lnTo>
                <a:lnTo>
                  <a:pt x="60959" y="16763"/>
                </a:lnTo>
                <a:lnTo>
                  <a:pt x="62483" y="19811"/>
                </a:lnTo>
                <a:lnTo>
                  <a:pt x="42672" y="19811"/>
                </a:lnTo>
                <a:lnTo>
                  <a:pt x="42672" y="21335"/>
                </a:lnTo>
                <a:close/>
              </a:path>
              <a:path w="109854" h="325119">
                <a:moveTo>
                  <a:pt x="59436" y="60959"/>
                </a:moveTo>
                <a:lnTo>
                  <a:pt x="57912" y="57911"/>
                </a:lnTo>
                <a:lnTo>
                  <a:pt x="56388" y="53340"/>
                </a:lnTo>
                <a:lnTo>
                  <a:pt x="56388" y="50291"/>
                </a:lnTo>
                <a:lnTo>
                  <a:pt x="54864" y="47243"/>
                </a:lnTo>
                <a:lnTo>
                  <a:pt x="53340" y="42671"/>
                </a:lnTo>
                <a:lnTo>
                  <a:pt x="51816" y="39624"/>
                </a:lnTo>
                <a:lnTo>
                  <a:pt x="51816" y="36575"/>
                </a:lnTo>
                <a:lnTo>
                  <a:pt x="50292" y="35051"/>
                </a:lnTo>
                <a:lnTo>
                  <a:pt x="42672" y="19811"/>
                </a:lnTo>
                <a:lnTo>
                  <a:pt x="64008" y="19811"/>
                </a:lnTo>
                <a:lnTo>
                  <a:pt x="65532" y="22859"/>
                </a:lnTo>
                <a:lnTo>
                  <a:pt x="64008" y="22859"/>
                </a:lnTo>
                <a:lnTo>
                  <a:pt x="67056" y="25908"/>
                </a:lnTo>
                <a:lnTo>
                  <a:pt x="68580" y="28956"/>
                </a:lnTo>
                <a:lnTo>
                  <a:pt x="68580" y="30479"/>
                </a:lnTo>
                <a:lnTo>
                  <a:pt x="71628" y="36575"/>
                </a:lnTo>
                <a:lnTo>
                  <a:pt x="71628" y="38100"/>
                </a:lnTo>
                <a:lnTo>
                  <a:pt x="73152" y="41148"/>
                </a:lnTo>
                <a:lnTo>
                  <a:pt x="71628" y="41148"/>
                </a:lnTo>
                <a:lnTo>
                  <a:pt x="77724" y="53340"/>
                </a:lnTo>
                <a:lnTo>
                  <a:pt x="77724" y="57911"/>
                </a:lnTo>
                <a:lnTo>
                  <a:pt x="78486" y="59435"/>
                </a:lnTo>
                <a:lnTo>
                  <a:pt x="59436" y="59435"/>
                </a:lnTo>
                <a:lnTo>
                  <a:pt x="59436" y="60959"/>
                </a:lnTo>
                <a:close/>
              </a:path>
              <a:path w="109854" h="325119">
                <a:moveTo>
                  <a:pt x="79248" y="64008"/>
                </a:moveTo>
                <a:lnTo>
                  <a:pt x="60960" y="64008"/>
                </a:lnTo>
                <a:lnTo>
                  <a:pt x="59436" y="59435"/>
                </a:lnTo>
                <a:lnTo>
                  <a:pt x="78486" y="59435"/>
                </a:lnTo>
                <a:lnTo>
                  <a:pt x="79248" y="60959"/>
                </a:lnTo>
                <a:lnTo>
                  <a:pt x="79248" y="64008"/>
                </a:lnTo>
                <a:close/>
              </a:path>
              <a:path w="109854" h="325119">
                <a:moveTo>
                  <a:pt x="65532" y="88391"/>
                </a:moveTo>
                <a:lnTo>
                  <a:pt x="64008" y="85343"/>
                </a:lnTo>
                <a:lnTo>
                  <a:pt x="64008" y="82295"/>
                </a:lnTo>
                <a:lnTo>
                  <a:pt x="62483" y="80771"/>
                </a:lnTo>
                <a:lnTo>
                  <a:pt x="62483" y="76200"/>
                </a:lnTo>
                <a:lnTo>
                  <a:pt x="60960" y="71627"/>
                </a:lnTo>
                <a:lnTo>
                  <a:pt x="60960" y="67056"/>
                </a:lnTo>
                <a:lnTo>
                  <a:pt x="59436" y="60959"/>
                </a:lnTo>
                <a:lnTo>
                  <a:pt x="60960" y="64008"/>
                </a:lnTo>
                <a:lnTo>
                  <a:pt x="79248" y="64008"/>
                </a:lnTo>
                <a:lnTo>
                  <a:pt x="79248" y="68579"/>
                </a:lnTo>
                <a:lnTo>
                  <a:pt x="80772" y="68579"/>
                </a:lnTo>
                <a:lnTo>
                  <a:pt x="80772" y="73151"/>
                </a:lnTo>
                <a:lnTo>
                  <a:pt x="81280" y="73151"/>
                </a:lnTo>
                <a:lnTo>
                  <a:pt x="81788" y="74675"/>
                </a:lnTo>
                <a:lnTo>
                  <a:pt x="80772" y="74675"/>
                </a:lnTo>
                <a:lnTo>
                  <a:pt x="82296" y="77724"/>
                </a:lnTo>
                <a:lnTo>
                  <a:pt x="82296" y="79248"/>
                </a:lnTo>
                <a:lnTo>
                  <a:pt x="83820" y="82295"/>
                </a:lnTo>
                <a:lnTo>
                  <a:pt x="83820" y="83819"/>
                </a:lnTo>
                <a:lnTo>
                  <a:pt x="85344" y="86867"/>
                </a:lnTo>
                <a:lnTo>
                  <a:pt x="65532" y="86867"/>
                </a:lnTo>
                <a:lnTo>
                  <a:pt x="65532" y="88391"/>
                </a:lnTo>
                <a:close/>
              </a:path>
              <a:path w="109854" h="325119">
                <a:moveTo>
                  <a:pt x="81280" y="73151"/>
                </a:moveTo>
                <a:lnTo>
                  <a:pt x="80772" y="73151"/>
                </a:lnTo>
                <a:lnTo>
                  <a:pt x="80772" y="71627"/>
                </a:lnTo>
                <a:lnTo>
                  <a:pt x="81280" y="73151"/>
                </a:lnTo>
                <a:close/>
              </a:path>
              <a:path w="109854" h="325119">
                <a:moveTo>
                  <a:pt x="82296" y="76200"/>
                </a:moveTo>
                <a:lnTo>
                  <a:pt x="80772" y="74675"/>
                </a:lnTo>
                <a:lnTo>
                  <a:pt x="81788" y="74675"/>
                </a:lnTo>
                <a:lnTo>
                  <a:pt x="82296" y="76200"/>
                </a:lnTo>
                <a:close/>
              </a:path>
              <a:path w="109854" h="325119">
                <a:moveTo>
                  <a:pt x="83820" y="141732"/>
                </a:moveTo>
                <a:lnTo>
                  <a:pt x="82296" y="137159"/>
                </a:lnTo>
                <a:lnTo>
                  <a:pt x="80772" y="134111"/>
                </a:lnTo>
                <a:lnTo>
                  <a:pt x="79248" y="129540"/>
                </a:lnTo>
                <a:lnTo>
                  <a:pt x="74676" y="120395"/>
                </a:lnTo>
                <a:lnTo>
                  <a:pt x="70104" y="106679"/>
                </a:lnTo>
                <a:lnTo>
                  <a:pt x="70104" y="103632"/>
                </a:lnTo>
                <a:lnTo>
                  <a:pt x="68580" y="99059"/>
                </a:lnTo>
                <a:lnTo>
                  <a:pt x="67056" y="96011"/>
                </a:lnTo>
                <a:lnTo>
                  <a:pt x="67056" y="91440"/>
                </a:lnTo>
                <a:lnTo>
                  <a:pt x="65532" y="91440"/>
                </a:lnTo>
                <a:lnTo>
                  <a:pt x="65532" y="86867"/>
                </a:lnTo>
                <a:lnTo>
                  <a:pt x="85344" y="86867"/>
                </a:lnTo>
                <a:lnTo>
                  <a:pt x="86868" y="89916"/>
                </a:lnTo>
                <a:lnTo>
                  <a:pt x="86868" y="94487"/>
                </a:lnTo>
                <a:lnTo>
                  <a:pt x="88392" y="97535"/>
                </a:lnTo>
                <a:lnTo>
                  <a:pt x="89916" y="102108"/>
                </a:lnTo>
                <a:lnTo>
                  <a:pt x="91440" y="105156"/>
                </a:lnTo>
                <a:lnTo>
                  <a:pt x="91440" y="109727"/>
                </a:lnTo>
                <a:lnTo>
                  <a:pt x="92202" y="109727"/>
                </a:lnTo>
                <a:lnTo>
                  <a:pt x="94488" y="114300"/>
                </a:lnTo>
                <a:lnTo>
                  <a:pt x="94488" y="115824"/>
                </a:lnTo>
                <a:lnTo>
                  <a:pt x="96012" y="118871"/>
                </a:lnTo>
                <a:lnTo>
                  <a:pt x="97536" y="118871"/>
                </a:lnTo>
                <a:lnTo>
                  <a:pt x="97536" y="123443"/>
                </a:lnTo>
                <a:lnTo>
                  <a:pt x="98044" y="123443"/>
                </a:lnTo>
                <a:lnTo>
                  <a:pt x="99060" y="126491"/>
                </a:lnTo>
                <a:lnTo>
                  <a:pt x="100583" y="129540"/>
                </a:lnTo>
                <a:lnTo>
                  <a:pt x="104140" y="140208"/>
                </a:lnTo>
                <a:lnTo>
                  <a:pt x="83820" y="140208"/>
                </a:lnTo>
                <a:lnTo>
                  <a:pt x="83820" y="141732"/>
                </a:lnTo>
                <a:close/>
              </a:path>
              <a:path w="109854" h="325119">
                <a:moveTo>
                  <a:pt x="92202" y="109727"/>
                </a:moveTo>
                <a:lnTo>
                  <a:pt x="91440" y="109727"/>
                </a:lnTo>
                <a:lnTo>
                  <a:pt x="91440" y="108203"/>
                </a:lnTo>
                <a:lnTo>
                  <a:pt x="92202" y="109727"/>
                </a:lnTo>
                <a:close/>
              </a:path>
              <a:path w="109854" h="325119">
                <a:moveTo>
                  <a:pt x="98044" y="123443"/>
                </a:moveTo>
                <a:lnTo>
                  <a:pt x="97536" y="123443"/>
                </a:lnTo>
                <a:lnTo>
                  <a:pt x="97536" y="121919"/>
                </a:lnTo>
                <a:lnTo>
                  <a:pt x="98044" y="123443"/>
                </a:lnTo>
                <a:close/>
              </a:path>
              <a:path w="109854" h="325119">
                <a:moveTo>
                  <a:pt x="85344" y="147827"/>
                </a:moveTo>
                <a:lnTo>
                  <a:pt x="83820" y="143256"/>
                </a:lnTo>
                <a:lnTo>
                  <a:pt x="83820" y="140208"/>
                </a:lnTo>
                <a:lnTo>
                  <a:pt x="104140" y="140208"/>
                </a:lnTo>
                <a:lnTo>
                  <a:pt x="105156" y="143256"/>
                </a:lnTo>
                <a:lnTo>
                  <a:pt x="105156" y="146303"/>
                </a:lnTo>
                <a:lnTo>
                  <a:pt x="85344" y="146303"/>
                </a:lnTo>
                <a:lnTo>
                  <a:pt x="85344" y="147827"/>
                </a:lnTo>
                <a:close/>
              </a:path>
              <a:path w="109854" h="325119">
                <a:moveTo>
                  <a:pt x="85344" y="230124"/>
                </a:moveTo>
                <a:lnTo>
                  <a:pt x="86868" y="225551"/>
                </a:lnTo>
                <a:lnTo>
                  <a:pt x="86868" y="222503"/>
                </a:lnTo>
                <a:lnTo>
                  <a:pt x="88392" y="217932"/>
                </a:lnTo>
                <a:lnTo>
                  <a:pt x="88392" y="172211"/>
                </a:lnTo>
                <a:lnTo>
                  <a:pt x="86868" y="167640"/>
                </a:lnTo>
                <a:lnTo>
                  <a:pt x="86868" y="158495"/>
                </a:lnTo>
                <a:lnTo>
                  <a:pt x="85344" y="153924"/>
                </a:lnTo>
                <a:lnTo>
                  <a:pt x="85344" y="146303"/>
                </a:lnTo>
                <a:lnTo>
                  <a:pt x="105156" y="146303"/>
                </a:lnTo>
                <a:lnTo>
                  <a:pt x="105156" y="152400"/>
                </a:lnTo>
                <a:lnTo>
                  <a:pt x="105664" y="152400"/>
                </a:lnTo>
                <a:lnTo>
                  <a:pt x="106680" y="155448"/>
                </a:lnTo>
                <a:lnTo>
                  <a:pt x="106680" y="161543"/>
                </a:lnTo>
                <a:lnTo>
                  <a:pt x="108204" y="163067"/>
                </a:lnTo>
                <a:lnTo>
                  <a:pt x="108204" y="178308"/>
                </a:lnTo>
                <a:lnTo>
                  <a:pt x="108966" y="178308"/>
                </a:lnTo>
                <a:lnTo>
                  <a:pt x="109728" y="179832"/>
                </a:lnTo>
                <a:lnTo>
                  <a:pt x="109728" y="214883"/>
                </a:lnTo>
                <a:lnTo>
                  <a:pt x="108204" y="217932"/>
                </a:lnTo>
                <a:lnTo>
                  <a:pt x="108204" y="225551"/>
                </a:lnTo>
                <a:lnTo>
                  <a:pt x="107442" y="227075"/>
                </a:lnTo>
                <a:lnTo>
                  <a:pt x="86868" y="227075"/>
                </a:lnTo>
                <a:lnTo>
                  <a:pt x="85344" y="230124"/>
                </a:lnTo>
                <a:close/>
              </a:path>
              <a:path w="109854" h="325119">
                <a:moveTo>
                  <a:pt x="105664" y="152400"/>
                </a:moveTo>
                <a:lnTo>
                  <a:pt x="105156" y="152400"/>
                </a:lnTo>
                <a:lnTo>
                  <a:pt x="105156" y="150875"/>
                </a:lnTo>
                <a:lnTo>
                  <a:pt x="105664" y="152400"/>
                </a:lnTo>
                <a:close/>
              </a:path>
              <a:path w="109854" h="325119">
                <a:moveTo>
                  <a:pt x="108966" y="178308"/>
                </a:moveTo>
                <a:lnTo>
                  <a:pt x="108204" y="178308"/>
                </a:lnTo>
                <a:lnTo>
                  <a:pt x="108204" y="176783"/>
                </a:lnTo>
                <a:lnTo>
                  <a:pt x="108966" y="178308"/>
                </a:lnTo>
                <a:close/>
              </a:path>
              <a:path w="109854" h="325119">
                <a:moveTo>
                  <a:pt x="85344" y="230124"/>
                </a:moveTo>
                <a:lnTo>
                  <a:pt x="86868" y="227075"/>
                </a:lnTo>
                <a:lnTo>
                  <a:pt x="107442" y="227075"/>
                </a:lnTo>
                <a:lnTo>
                  <a:pt x="106680" y="228600"/>
                </a:lnTo>
                <a:lnTo>
                  <a:pt x="86868" y="228600"/>
                </a:lnTo>
                <a:lnTo>
                  <a:pt x="85344" y="230124"/>
                </a:lnTo>
                <a:close/>
              </a:path>
              <a:path w="109854" h="325119">
                <a:moveTo>
                  <a:pt x="102108" y="243840"/>
                </a:moveTo>
                <a:lnTo>
                  <a:pt x="79248" y="243840"/>
                </a:lnTo>
                <a:lnTo>
                  <a:pt x="80772" y="240791"/>
                </a:lnTo>
                <a:lnTo>
                  <a:pt x="80772" y="239267"/>
                </a:lnTo>
                <a:lnTo>
                  <a:pt x="83820" y="236219"/>
                </a:lnTo>
                <a:lnTo>
                  <a:pt x="83820" y="233171"/>
                </a:lnTo>
                <a:lnTo>
                  <a:pt x="85344" y="231648"/>
                </a:lnTo>
                <a:lnTo>
                  <a:pt x="86868" y="228600"/>
                </a:lnTo>
                <a:lnTo>
                  <a:pt x="106680" y="228600"/>
                </a:lnTo>
                <a:lnTo>
                  <a:pt x="106680" y="233171"/>
                </a:lnTo>
                <a:lnTo>
                  <a:pt x="105156" y="236219"/>
                </a:lnTo>
                <a:lnTo>
                  <a:pt x="105156" y="237743"/>
                </a:lnTo>
                <a:lnTo>
                  <a:pt x="102108" y="243840"/>
                </a:lnTo>
                <a:close/>
              </a:path>
              <a:path w="109854" h="325119">
                <a:moveTo>
                  <a:pt x="102108" y="246887"/>
                </a:moveTo>
                <a:lnTo>
                  <a:pt x="77724" y="246887"/>
                </a:lnTo>
                <a:lnTo>
                  <a:pt x="79248" y="242316"/>
                </a:lnTo>
                <a:lnTo>
                  <a:pt x="79248" y="243840"/>
                </a:lnTo>
                <a:lnTo>
                  <a:pt x="102108" y="243840"/>
                </a:lnTo>
                <a:lnTo>
                  <a:pt x="102108" y="246887"/>
                </a:lnTo>
                <a:close/>
              </a:path>
              <a:path w="109854" h="325119">
                <a:moveTo>
                  <a:pt x="94488" y="259079"/>
                </a:moveTo>
                <a:lnTo>
                  <a:pt x="68580" y="259079"/>
                </a:lnTo>
                <a:lnTo>
                  <a:pt x="70104" y="256032"/>
                </a:lnTo>
                <a:lnTo>
                  <a:pt x="73152" y="252983"/>
                </a:lnTo>
                <a:lnTo>
                  <a:pt x="71628" y="252983"/>
                </a:lnTo>
                <a:lnTo>
                  <a:pt x="74676" y="249935"/>
                </a:lnTo>
                <a:lnTo>
                  <a:pt x="74676" y="248411"/>
                </a:lnTo>
                <a:lnTo>
                  <a:pt x="77724" y="245363"/>
                </a:lnTo>
                <a:lnTo>
                  <a:pt x="77724" y="246887"/>
                </a:lnTo>
                <a:lnTo>
                  <a:pt x="102108" y="246887"/>
                </a:lnTo>
                <a:lnTo>
                  <a:pt x="100583" y="248411"/>
                </a:lnTo>
                <a:lnTo>
                  <a:pt x="99822" y="249935"/>
                </a:lnTo>
                <a:lnTo>
                  <a:pt x="99060" y="249935"/>
                </a:lnTo>
                <a:lnTo>
                  <a:pt x="97536" y="252983"/>
                </a:lnTo>
                <a:lnTo>
                  <a:pt x="97536" y="254508"/>
                </a:lnTo>
                <a:lnTo>
                  <a:pt x="94488" y="257556"/>
                </a:lnTo>
                <a:lnTo>
                  <a:pt x="94488" y="259079"/>
                </a:lnTo>
                <a:close/>
              </a:path>
              <a:path w="109854" h="325119">
                <a:moveTo>
                  <a:pt x="99060" y="251459"/>
                </a:moveTo>
                <a:lnTo>
                  <a:pt x="99060" y="249935"/>
                </a:lnTo>
                <a:lnTo>
                  <a:pt x="99822" y="249935"/>
                </a:lnTo>
                <a:lnTo>
                  <a:pt x="99060" y="251459"/>
                </a:lnTo>
                <a:close/>
              </a:path>
              <a:path w="109854" h="325119">
                <a:moveTo>
                  <a:pt x="85344" y="271271"/>
                </a:moveTo>
                <a:lnTo>
                  <a:pt x="59436" y="271271"/>
                </a:lnTo>
                <a:lnTo>
                  <a:pt x="60960" y="268224"/>
                </a:lnTo>
                <a:lnTo>
                  <a:pt x="62483" y="266700"/>
                </a:lnTo>
                <a:lnTo>
                  <a:pt x="64008" y="263651"/>
                </a:lnTo>
                <a:lnTo>
                  <a:pt x="67056" y="260603"/>
                </a:lnTo>
                <a:lnTo>
                  <a:pt x="68580" y="257556"/>
                </a:lnTo>
                <a:lnTo>
                  <a:pt x="68580" y="259079"/>
                </a:lnTo>
                <a:lnTo>
                  <a:pt x="94488" y="259079"/>
                </a:lnTo>
                <a:lnTo>
                  <a:pt x="92964" y="260603"/>
                </a:lnTo>
                <a:lnTo>
                  <a:pt x="91440" y="260603"/>
                </a:lnTo>
                <a:lnTo>
                  <a:pt x="89916" y="265175"/>
                </a:lnTo>
                <a:lnTo>
                  <a:pt x="86868" y="268224"/>
                </a:lnTo>
                <a:lnTo>
                  <a:pt x="87630" y="268224"/>
                </a:lnTo>
                <a:lnTo>
                  <a:pt x="86868" y="269748"/>
                </a:lnTo>
                <a:lnTo>
                  <a:pt x="85344" y="271271"/>
                </a:lnTo>
                <a:close/>
              </a:path>
              <a:path w="109854" h="325119">
                <a:moveTo>
                  <a:pt x="91440" y="262127"/>
                </a:moveTo>
                <a:lnTo>
                  <a:pt x="91440" y="260603"/>
                </a:lnTo>
                <a:lnTo>
                  <a:pt x="92964" y="260603"/>
                </a:lnTo>
                <a:lnTo>
                  <a:pt x="91440" y="262127"/>
                </a:lnTo>
                <a:close/>
              </a:path>
              <a:path w="109854" h="325119">
                <a:moveTo>
                  <a:pt x="88392" y="266700"/>
                </a:moveTo>
                <a:close/>
              </a:path>
              <a:path w="109854" h="325119">
                <a:moveTo>
                  <a:pt x="87630" y="268224"/>
                </a:moveTo>
                <a:lnTo>
                  <a:pt x="86868" y="268224"/>
                </a:lnTo>
                <a:lnTo>
                  <a:pt x="88392" y="266700"/>
                </a:lnTo>
                <a:lnTo>
                  <a:pt x="87630" y="268224"/>
                </a:lnTo>
                <a:close/>
              </a:path>
              <a:path w="109854" h="325119">
                <a:moveTo>
                  <a:pt x="77724" y="280416"/>
                </a:moveTo>
                <a:lnTo>
                  <a:pt x="51816" y="280416"/>
                </a:lnTo>
                <a:lnTo>
                  <a:pt x="54864" y="275843"/>
                </a:lnTo>
                <a:lnTo>
                  <a:pt x="57912" y="272795"/>
                </a:lnTo>
                <a:lnTo>
                  <a:pt x="59436" y="269748"/>
                </a:lnTo>
                <a:lnTo>
                  <a:pt x="59436" y="271271"/>
                </a:lnTo>
                <a:lnTo>
                  <a:pt x="85344" y="271271"/>
                </a:lnTo>
                <a:lnTo>
                  <a:pt x="82296" y="274319"/>
                </a:lnTo>
                <a:lnTo>
                  <a:pt x="80772" y="277367"/>
                </a:lnTo>
                <a:lnTo>
                  <a:pt x="77724" y="280416"/>
                </a:lnTo>
                <a:close/>
              </a:path>
              <a:path w="109854" h="325119">
                <a:moveTo>
                  <a:pt x="77724" y="281940"/>
                </a:moveTo>
                <a:lnTo>
                  <a:pt x="48768" y="281940"/>
                </a:lnTo>
                <a:lnTo>
                  <a:pt x="51816" y="278891"/>
                </a:lnTo>
                <a:lnTo>
                  <a:pt x="51816" y="280416"/>
                </a:lnTo>
                <a:lnTo>
                  <a:pt x="78486" y="280416"/>
                </a:lnTo>
                <a:lnTo>
                  <a:pt x="77724" y="281940"/>
                </a:lnTo>
                <a:close/>
              </a:path>
              <a:path w="109854" h="325119">
                <a:moveTo>
                  <a:pt x="79247" y="278892"/>
                </a:moveTo>
                <a:close/>
              </a:path>
              <a:path w="109854" h="325119">
                <a:moveTo>
                  <a:pt x="78486" y="280416"/>
                </a:moveTo>
                <a:lnTo>
                  <a:pt x="77724" y="280416"/>
                </a:lnTo>
                <a:lnTo>
                  <a:pt x="79247" y="278892"/>
                </a:lnTo>
                <a:lnTo>
                  <a:pt x="78486" y="280416"/>
                </a:lnTo>
                <a:close/>
              </a:path>
              <a:path w="109854" h="325119">
                <a:moveTo>
                  <a:pt x="64008" y="297179"/>
                </a:moveTo>
                <a:lnTo>
                  <a:pt x="28956" y="297179"/>
                </a:lnTo>
                <a:lnTo>
                  <a:pt x="30480" y="295655"/>
                </a:lnTo>
                <a:lnTo>
                  <a:pt x="33528" y="294132"/>
                </a:lnTo>
                <a:lnTo>
                  <a:pt x="33528" y="292608"/>
                </a:lnTo>
                <a:lnTo>
                  <a:pt x="36576" y="289559"/>
                </a:lnTo>
                <a:lnTo>
                  <a:pt x="39624" y="288035"/>
                </a:lnTo>
                <a:lnTo>
                  <a:pt x="41148" y="286511"/>
                </a:lnTo>
                <a:lnTo>
                  <a:pt x="45720" y="284987"/>
                </a:lnTo>
                <a:lnTo>
                  <a:pt x="48768" y="283463"/>
                </a:lnTo>
                <a:lnTo>
                  <a:pt x="47244" y="283463"/>
                </a:lnTo>
                <a:lnTo>
                  <a:pt x="50292" y="280416"/>
                </a:lnTo>
                <a:lnTo>
                  <a:pt x="48768" y="281940"/>
                </a:lnTo>
                <a:lnTo>
                  <a:pt x="77724" y="281940"/>
                </a:lnTo>
                <a:lnTo>
                  <a:pt x="73152" y="286511"/>
                </a:lnTo>
                <a:lnTo>
                  <a:pt x="71628" y="289559"/>
                </a:lnTo>
                <a:lnTo>
                  <a:pt x="64008" y="297179"/>
                </a:lnTo>
                <a:close/>
              </a:path>
              <a:path w="109854" h="325119">
                <a:moveTo>
                  <a:pt x="51816" y="304800"/>
                </a:moveTo>
                <a:lnTo>
                  <a:pt x="3048" y="304800"/>
                </a:lnTo>
                <a:lnTo>
                  <a:pt x="4572" y="303275"/>
                </a:lnTo>
                <a:lnTo>
                  <a:pt x="6096" y="303275"/>
                </a:lnTo>
                <a:lnTo>
                  <a:pt x="7620" y="301751"/>
                </a:lnTo>
                <a:lnTo>
                  <a:pt x="9144" y="301751"/>
                </a:lnTo>
                <a:lnTo>
                  <a:pt x="12192" y="300227"/>
                </a:lnTo>
                <a:lnTo>
                  <a:pt x="19812" y="300227"/>
                </a:lnTo>
                <a:lnTo>
                  <a:pt x="19812" y="298703"/>
                </a:lnTo>
                <a:lnTo>
                  <a:pt x="24383" y="298703"/>
                </a:lnTo>
                <a:lnTo>
                  <a:pt x="30480" y="295656"/>
                </a:lnTo>
                <a:lnTo>
                  <a:pt x="28956" y="297179"/>
                </a:lnTo>
                <a:lnTo>
                  <a:pt x="64008" y="297179"/>
                </a:lnTo>
                <a:lnTo>
                  <a:pt x="62483" y="298703"/>
                </a:lnTo>
                <a:lnTo>
                  <a:pt x="59436" y="300227"/>
                </a:lnTo>
                <a:lnTo>
                  <a:pt x="59436" y="301751"/>
                </a:lnTo>
                <a:lnTo>
                  <a:pt x="56388" y="303275"/>
                </a:lnTo>
                <a:lnTo>
                  <a:pt x="51816" y="304800"/>
                </a:lnTo>
                <a:close/>
              </a:path>
              <a:path w="109854" h="325119">
                <a:moveTo>
                  <a:pt x="7620" y="324611"/>
                </a:moveTo>
                <a:lnTo>
                  <a:pt x="1524" y="320040"/>
                </a:lnTo>
                <a:lnTo>
                  <a:pt x="0" y="315467"/>
                </a:lnTo>
                <a:lnTo>
                  <a:pt x="0" y="307848"/>
                </a:lnTo>
                <a:lnTo>
                  <a:pt x="1524" y="304800"/>
                </a:lnTo>
                <a:lnTo>
                  <a:pt x="53340" y="304800"/>
                </a:lnTo>
                <a:lnTo>
                  <a:pt x="50292" y="306324"/>
                </a:lnTo>
                <a:lnTo>
                  <a:pt x="47244" y="309371"/>
                </a:lnTo>
                <a:lnTo>
                  <a:pt x="48768" y="309371"/>
                </a:lnTo>
                <a:lnTo>
                  <a:pt x="45720" y="310895"/>
                </a:lnTo>
                <a:lnTo>
                  <a:pt x="44196" y="312419"/>
                </a:lnTo>
                <a:lnTo>
                  <a:pt x="39624" y="315467"/>
                </a:lnTo>
                <a:lnTo>
                  <a:pt x="38100" y="315467"/>
                </a:lnTo>
                <a:lnTo>
                  <a:pt x="28956" y="320040"/>
                </a:lnTo>
                <a:lnTo>
                  <a:pt x="25908" y="320040"/>
                </a:lnTo>
                <a:lnTo>
                  <a:pt x="22860" y="321563"/>
                </a:lnTo>
                <a:lnTo>
                  <a:pt x="15240" y="321563"/>
                </a:lnTo>
                <a:lnTo>
                  <a:pt x="12192" y="323087"/>
                </a:lnTo>
                <a:lnTo>
                  <a:pt x="7620" y="324611"/>
                </a:lnTo>
                <a:close/>
              </a:path>
              <a:path w="109854" h="325119">
                <a:moveTo>
                  <a:pt x="15240" y="323087"/>
                </a:moveTo>
                <a:lnTo>
                  <a:pt x="15240" y="321563"/>
                </a:lnTo>
                <a:lnTo>
                  <a:pt x="18288" y="321563"/>
                </a:lnTo>
                <a:lnTo>
                  <a:pt x="15240" y="3230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46504" y="5160264"/>
            <a:ext cx="181610" cy="27940"/>
          </a:xfrm>
          <a:custGeom>
            <a:avLst/>
            <a:gdLst/>
            <a:ahLst/>
            <a:cxnLst/>
            <a:rect l="l" t="t" r="r" b="b"/>
            <a:pathLst>
              <a:path w="181610" h="27939">
                <a:moveTo>
                  <a:pt x="21336" y="1524"/>
                </a:moveTo>
                <a:lnTo>
                  <a:pt x="10668" y="1524"/>
                </a:lnTo>
                <a:lnTo>
                  <a:pt x="13716" y="0"/>
                </a:lnTo>
                <a:lnTo>
                  <a:pt x="18288" y="0"/>
                </a:lnTo>
                <a:lnTo>
                  <a:pt x="21336" y="1524"/>
                </a:lnTo>
                <a:close/>
              </a:path>
              <a:path w="181610" h="27939">
                <a:moveTo>
                  <a:pt x="24384" y="1524"/>
                </a:moveTo>
                <a:lnTo>
                  <a:pt x="21336" y="1524"/>
                </a:lnTo>
                <a:lnTo>
                  <a:pt x="19812" y="0"/>
                </a:lnTo>
                <a:lnTo>
                  <a:pt x="22860" y="0"/>
                </a:lnTo>
                <a:lnTo>
                  <a:pt x="24384" y="1524"/>
                </a:lnTo>
                <a:close/>
              </a:path>
              <a:path w="181610" h="27939">
                <a:moveTo>
                  <a:pt x="7620" y="19812"/>
                </a:moveTo>
                <a:lnTo>
                  <a:pt x="4572" y="18288"/>
                </a:lnTo>
                <a:lnTo>
                  <a:pt x="3048" y="15240"/>
                </a:lnTo>
                <a:lnTo>
                  <a:pt x="0" y="12192"/>
                </a:lnTo>
                <a:lnTo>
                  <a:pt x="0" y="9144"/>
                </a:lnTo>
                <a:lnTo>
                  <a:pt x="3048" y="3048"/>
                </a:lnTo>
                <a:lnTo>
                  <a:pt x="6096" y="1524"/>
                </a:lnTo>
                <a:lnTo>
                  <a:pt x="32004" y="1524"/>
                </a:lnTo>
                <a:lnTo>
                  <a:pt x="36576" y="3048"/>
                </a:lnTo>
                <a:lnTo>
                  <a:pt x="39624" y="4572"/>
                </a:lnTo>
                <a:lnTo>
                  <a:pt x="47244" y="4572"/>
                </a:lnTo>
                <a:lnTo>
                  <a:pt x="53340" y="6096"/>
                </a:lnTo>
                <a:lnTo>
                  <a:pt x="59436" y="6096"/>
                </a:lnTo>
                <a:lnTo>
                  <a:pt x="65532" y="7620"/>
                </a:lnTo>
                <a:lnTo>
                  <a:pt x="178308" y="7620"/>
                </a:lnTo>
                <a:lnTo>
                  <a:pt x="179832" y="9144"/>
                </a:lnTo>
                <a:lnTo>
                  <a:pt x="181356" y="13716"/>
                </a:lnTo>
                <a:lnTo>
                  <a:pt x="181356" y="16764"/>
                </a:lnTo>
                <a:lnTo>
                  <a:pt x="13716" y="16764"/>
                </a:lnTo>
                <a:lnTo>
                  <a:pt x="15544" y="17678"/>
                </a:lnTo>
                <a:lnTo>
                  <a:pt x="13716" y="18288"/>
                </a:lnTo>
                <a:lnTo>
                  <a:pt x="10668" y="18288"/>
                </a:lnTo>
                <a:lnTo>
                  <a:pt x="7620" y="19812"/>
                </a:lnTo>
                <a:close/>
              </a:path>
              <a:path w="181610" h="27939">
                <a:moveTo>
                  <a:pt x="178308" y="7620"/>
                </a:moveTo>
                <a:lnTo>
                  <a:pt x="111252" y="7620"/>
                </a:lnTo>
                <a:lnTo>
                  <a:pt x="117348" y="6096"/>
                </a:lnTo>
                <a:lnTo>
                  <a:pt x="169163" y="6096"/>
                </a:lnTo>
                <a:lnTo>
                  <a:pt x="175260" y="4572"/>
                </a:lnTo>
                <a:lnTo>
                  <a:pt x="178308" y="7620"/>
                </a:lnTo>
                <a:close/>
              </a:path>
              <a:path w="181610" h="27939">
                <a:moveTo>
                  <a:pt x="70104" y="7620"/>
                </a:moveTo>
                <a:lnTo>
                  <a:pt x="65532" y="7620"/>
                </a:lnTo>
                <a:lnTo>
                  <a:pt x="64008" y="6096"/>
                </a:lnTo>
                <a:lnTo>
                  <a:pt x="70104" y="7620"/>
                </a:lnTo>
                <a:close/>
              </a:path>
              <a:path w="181610" h="27939">
                <a:moveTo>
                  <a:pt x="97536" y="7620"/>
                </a:moveTo>
                <a:lnTo>
                  <a:pt x="76200" y="7620"/>
                </a:lnTo>
                <a:lnTo>
                  <a:pt x="82296" y="6096"/>
                </a:lnTo>
                <a:lnTo>
                  <a:pt x="91440" y="6096"/>
                </a:lnTo>
                <a:lnTo>
                  <a:pt x="97536" y="7620"/>
                </a:lnTo>
                <a:close/>
              </a:path>
              <a:path w="181610" h="27939">
                <a:moveTo>
                  <a:pt x="15544" y="17678"/>
                </a:moveTo>
                <a:lnTo>
                  <a:pt x="13716" y="16764"/>
                </a:lnTo>
                <a:lnTo>
                  <a:pt x="18288" y="16764"/>
                </a:lnTo>
                <a:lnTo>
                  <a:pt x="15544" y="17678"/>
                </a:lnTo>
                <a:close/>
              </a:path>
              <a:path w="181610" h="27939">
                <a:moveTo>
                  <a:pt x="172211" y="25908"/>
                </a:moveTo>
                <a:lnTo>
                  <a:pt x="50292" y="25908"/>
                </a:lnTo>
                <a:lnTo>
                  <a:pt x="44196" y="24384"/>
                </a:lnTo>
                <a:lnTo>
                  <a:pt x="39624" y="24384"/>
                </a:lnTo>
                <a:lnTo>
                  <a:pt x="25908" y="19812"/>
                </a:lnTo>
                <a:lnTo>
                  <a:pt x="22860" y="19812"/>
                </a:lnTo>
                <a:lnTo>
                  <a:pt x="19812" y="18288"/>
                </a:lnTo>
                <a:lnTo>
                  <a:pt x="16764" y="18288"/>
                </a:lnTo>
                <a:lnTo>
                  <a:pt x="15544" y="17678"/>
                </a:lnTo>
                <a:lnTo>
                  <a:pt x="18288" y="16764"/>
                </a:lnTo>
                <a:lnTo>
                  <a:pt x="181356" y="16764"/>
                </a:lnTo>
                <a:lnTo>
                  <a:pt x="181356" y="19812"/>
                </a:lnTo>
                <a:lnTo>
                  <a:pt x="178308" y="24384"/>
                </a:lnTo>
                <a:lnTo>
                  <a:pt x="172211" y="25908"/>
                </a:lnTo>
                <a:close/>
              </a:path>
              <a:path w="181610" h="27939">
                <a:moveTo>
                  <a:pt x="27432" y="21336"/>
                </a:moveTo>
                <a:lnTo>
                  <a:pt x="24384" y="19812"/>
                </a:lnTo>
                <a:lnTo>
                  <a:pt x="25908" y="19812"/>
                </a:lnTo>
                <a:lnTo>
                  <a:pt x="27432" y="21336"/>
                </a:lnTo>
                <a:close/>
              </a:path>
              <a:path w="181610" h="27939">
                <a:moveTo>
                  <a:pt x="156972" y="27432"/>
                </a:moveTo>
                <a:lnTo>
                  <a:pt x="62484" y="27432"/>
                </a:lnTo>
                <a:lnTo>
                  <a:pt x="56388" y="25908"/>
                </a:lnTo>
                <a:lnTo>
                  <a:pt x="161544" y="25908"/>
                </a:lnTo>
                <a:lnTo>
                  <a:pt x="156972" y="27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13332" y="5285232"/>
            <a:ext cx="654050" cy="43180"/>
          </a:xfrm>
          <a:custGeom>
            <a:avLst/>
            <a:gdLst/>
            <a:ahLst/>
            <a:cxnLst/>
            <a:rect l="l" t="t" r="r" b="b"/>
            <a:pathLst>
              <a:path w="654050" h="43179">
                <a:moveTo>
                  <a:pt x="644651" y="21335"/>
                </a:moveTo>
                <a:lnTo>
                  <a:pt x="249935" y="21335"/>
                </a:lnTo>
                <a:lnTo>
                  <a:pt x="262127" y="19812"/>
                </a:lnTo>
                <a:lnTo>
                  <a:pt x="286512" y="19812"/>
                </a:lnTo>
                <a:lnTo>
                  <a:pt x="298704" y="18287"/>
                </a:lnTo>
                <a:lnTo>
                  <a:pt x="338327" y="18287"/>
                </a:lnTo>
                <a:lnTo>
                  <a:pt x="350519" y="16764"/>
                </a:lnTo>
                <a:lnTo>
                  <a:pt x="376427" y="16764"/>
                </a:lnTo>
                <a:lnTo>
                  <a:pt x="388619" y="15239"/>
                </a:lnTo>
                <a:lnTo>
                  <a:pt x="402335" y="15239"/>
                </a:lnTo>
                <a:lnTo>
                  <a:pt x="402335" y="13716"/>
                </a:lnTo>
                <a:lnTo>
                  <a:pt x="414527" y="13716"/>
                </a:lnTo>
                <a:lnTo>
                  <a:pt x="425196" y="12191"/>
                </a:lnTo>
                <a:lnTo>
                  <a:pt x="437387" y="12191"/>
                </a:lnTo>
                <a:lnTo>
                  <a:pt x="449579" y="10667"/>
                </a:lnTo>
                <a:lnTo>
                  <a:pt x="460247" y="10667"/>
                </a:lnTo>
                <a:lnTo>
                  <a:pt x="472439" y="9144"/>
                </a:lnTo>
                <a:lnTo>
                  <a:pt x="568451" y="9144"/>
                </a:lnTo>
                <a:lnTo>
                  <a:pt x="577596" y="7619"/>
                </a:lnTo>
                <a:lnTo>
                  <a:pt x="594359" y="7619"/>
                </a:lnTo>
                <a:lnTo>
                  <a:pt x="601979" y="6096"/>
                </a:lnTo>
                <a:lnTo>
                  <a:pt x="620267" y="6096"/>
                </a:lnTo>
                <a:lnTo>
                  <a:pt x="624839" y="4571"/>
                </a:lnTo>
                <a:lnTo>
                  <a:pt x="635508" y="4571"/>
                </a:lnTo>
                <a:lnTo>
                  <a:pt x="637031" y="3048"/>
                </a:lnTo>
                <a:lnTo>
                  <a:pt x="640079" y="3048"/>
                </a:lnTo>
                <a:lnTo>
                  <a:pt x="644651" y="0"/>
                </a:lnTo>
                <a:lnTo>
                  <a:pt x="650747" y="3048"/>
                </a:lnTo>
                <a:lnTo>
                  <a:pt x="653796" y="12191"/>
                </a:lnTo>
                <a:lnTo>
                  <a:pt x="652271" y="18287"/>
                </a:lnTo>
                <a:lnTo>
                  <a:pt x="647700" y="19812"/>
                </a:lnTo>
                <a:lnTo>
                  <a:pt x="644651" y="21335"/>
                </a:lnTo>
                <a:close/>
              </a:path>
              <a:path w="654050" h="43179">
                <a:moveTo>
                  <a:pt x="635508" y="4571"/>
                </a:moveTo>
                <a:lnTo>
                  <a:pt x="632459" y="4571"/>
                </a:lnTo>
                <a:lnTo>
                  <a:pt x="637031" y="3048"/>
                </a:lnTo>
                <a:lnTo>
                  <a:pt x="635508" y="4571"/>
                </a:lnTo>
                <a:close/>
              </a:path>
              <a:path w="654050" h="43179">
                <a:moveTo>
                  <a:pt x="640079" y="22860"/>
                </a:moveTo>
                <a:lnTo>
                  <a:pt x="92963" y="22860"/>
                </a:lnTo>
                <a:lnTo>
                  <a:pt x="100583" y="21335"/>
                </a:lnTo>
                <a:lnTo>
                  <a:pt x="643127" y="21335"/>
                </a:lnTo>
                <a:lnTo>
                  <a:pt x="640079" y="22860"/>
                </a:lnTo>
                <a:close/>
              </a:path>
              <a:path w="654050" h="43179">
                <a:moveTo>
                  <a:pt x="630935" y="24383"/>
                </a:moveTo>
                <a:lnTo>
                  <a:pt x="68579" y="24383"/>
                </a:lnTo>
                <a:lnTo>
                  <a:pt x="76200" y="22860"/>
                </a:lnTo>
                <a:lnTo>
                  <a:pt x="635508" y="22860"/>
                </a:lnTo>
                <a:lnTo>
                  <a:pt x="630935" y="24383"/>
                </a:lnTo>
                <a:close/>
              </a:path>
              <a:path w="654050" h="43179">
                <a:moveTo>
                  <a:pt x="9143" y="39623"/>
                </a:moveTo>
                <a:lnTo>
                  <a:pt x="7619" y="39623"/>
                </a:lnTo>
                <a:lnTo>
                  <a:pt x="4571" y="38100"/>
                </a:lnTo>
                <a:lnTo>
                  <a:pt x="1523" y="35051"/>
                </a:lnTo>
                <a:lnTo>
                  <a:pt x="0" y="32003"/>
                </a:lnTo>
                <a:lnTo>
                  <a:pt x="0" y="30480"/>
                </a:lnTo>
                <a:lnTo>
                  <a:pt x="1523" y="27432"/>
                </a:lnTo>
                <a:lnTo>
                  <a:pt x="3047" y="25907"/>
                </a:lnTo>
                <a:lnTo>
                  <a:pt x="6095" y="24383"/>
                </a:lnTo>
                <a:lnTo>
                  <a:pt x="13716" y="24383"/>
                </a:lnTo>
                <a:lnTo>
                  <a:pt x="15239" y="25907"/>
                </a:lnTo>
                <a:lnTo>
                  <a:pt x="13716" y="25907"/>
                </a:lnTo>
                <a:lnTo>
                  <a:pt x="16763" y="27432"/>
                </a:lnTo>
                <a:lnTo>
                  <a:pt x="25908" y="27432"/>
                </a:lnTo>
                <a:lnTo>
                  <a:pt x="25908" y="28955"/>
                </a:lnTo>
                <a:lnTo>
                  <a:pt x="27431" y="30480"/>
                </a:lnTo>
                <a:lnTo>
                  <a:pt x="25908" y="33528"/>
                </a:lnTo>
                <a:lnTo>
                  <a:pt x="18287" y="33528"/>
                </a:lnTo>
                <a:lnTo>
                  <a:pt x="13716" y="36575"/>
                </a:lnTo>
                <a:lnTo>
                  <a:pt x="15240" y="36575"/>
                </a:lnTo>
                <a:lnTo>
                  <a:pt x="13716" y="38100"/>
                </a:lnTo>
                <a:lnTo>
                  <a:pt x="12191" y="38100"/>
                </a:lnTo>
                <a:lnTo>
                  <a:pt x="9143" y="39623"/>
                </a:lnTo>
                <a:close/>
              </a:path>
              <a:path w="654050" h="43179">
                <a:moveTo>
                  <a:pt x="16763" y="27432"/>
                </a:moveTo>
                <a:lnTo>
                  <a:pt x="13716" y="24383"/>
                </a:lnTo>
                <a:lnTo>
                  <a:pt x="22859" y="24383"/>
                </a:lnTo>
                <a:lnTo>
                  <a:pt x="19812" y="25907"/>
                </a:lnTo>
                <a:lnTo>
                  <a:pt x="16763" y="25907"/>
                </a:lnTo>
                <a:lnTo>
                  <a:pt x="16763" y="27432"/>
                </a:lnTo>
                <a:close/>
              </a:path>
              <a:path w="654050" h="43179">
                <a:moveTo>
                  <a:pt x="25908" y="27432"/>
                </a:moveTo>
                <a:lnTo>
                  <a:pt x="16763" y="27432"/>
                </a:lnTo>
                <a:lnTo>
                  <a:pt x="22859" y="24383"/>
                </a:lnTo>
                <a:lnTo>
                  <a:pt x="25908" y="25907"/>
                </a:lnTo>
                <a:lnTo>
                  <a:pt x="25908" y="27432"/>
                </a:lnTo>
                <a:close/>
              </a:path>
              <a:path w="654050" h="43179">
                <a:moveTo>
                  <a:pt x="615696" y="25907"/>
                </a:moveTo>
                <a:lnTo>
                  <a:pt x="48767" y="25907"/>
                </a:lnTo>
                <a:lnTo>
                  <a:pt x="54863" y="24383"/>
                </a:lnTo>
                <a:lnTo>
                  <a:pt x="621792" y="24383"/>
                </a:lnTo>
                <a:lnTo>
                  <a:pt x="615696" y="25907"/>
                </a:lnTo>
                <a:close/>
              </a:path>
              <a:path w="654050" h="43179">
                <a:moveTo>
                  <a:pt x="0" y="30480"/>
                </a:moveTo>
                <a:lnTo>
                  <a:pt x="0" y="28955"/>
                </a:lnTo>
                <a:lnTo>
                  <a:pt x="3047" y="25907"/>
                </a:lnTo>
                <a:lnTo>
                  <a:pt x="1523" y="27432"/>
                </a:lnTo>
                <a:lnTo>
                  <a:pt x="0" y="30480"/>
                </a:lnTo>
                <a:close/>
              </a:path>
              <a:path w="654050" h="43179">
                <a:moveTo>
                  <a:pt x="16763" y="27432"/>
                </a:moveTo>
                <a:lnTo>
                  <a:pt x="13716" y="25907"/>
                </a:lnTo>
                <a:lnTo>
                  <a:pt x="15239" y="25907"/>
                </a:lnTo>
                <a:lnTo>
                  <a:pt x="16763" y="27432"/>
                </a:lnTo>
                <a:close/>
              </a:path>
              <a:path w="654050" h="43179">
                <a:moveTo>
                  <a:pt x="16763" y="27432"/>
                </a:moveTo>
                <a:lnTo>
                  <a:pt x="16763" y="25907"/>
                </a:lnTo>
                <a:lnTo>
                  <a:pt x="18287" y="25907"/>
                </a:lnTo>
                <a:lnTo>
                  <a:pt x="16763" y="27432"/>
                </a:lnTo>
                <a:close/>
              </a:path>
              <a:path w="654050" h="43179">
                <a:moveTo>
                  <a:pt x="16763" y="27432"/>
                </a:moveTo>
                <a:lnTo>
                  <a:pt x="18287" y="25907"/>
                </a:lnTo>
                <a:lnTo>
                  <a:pt x="19812" y="25907"/>
                </a:lnTo>
                <a:lnTo>
                  <a:pt x="16763" y="27432"/>
                </a:lnTo>
                <a:close/>
              </a:path>
              <a:path w="654050" h="43179">
                <a:moveTo>
                  <a:pt x="390143" y="35051"/>
                </a:moveTo>
                <a:lnTo>
                  <a:pt x="24383" y="35051"/>
                </a:lnTo>
                <a:lnTo>
                  <a:pt x="25908" y="33528"/>
                </a:lnTo>
                <a:lnTo>
                  <a:pt x="27431" y="30480"/>
                </a:lnTo>
                <a:lnTo>
                  <a:pt x="25908" y="28955"/>
                </a:lnTo>
                <a:lnTo>
                  <a:pt x="25908" y="25907"/>
                </a:lnTo>
                <a:lnTo>
                  <a:pt x="603504" y="25907"/>
                </a:lnTo>
                <a:lnTo>
                  <a:pt x="595883" y="27432"/>
                </a:lnTo>
                <a:lnTo>
                  <a:pt x="580643" y="27432"/>
                </a:lnTo>
                <a:lnTo>
                  <a:pt x="571500" y="28955"/>
                </a:lnTo>
                <a:lnTo>
                  <a:pt x="461771" y="28955"/>
                </a:lnTo>
                <a:lnTo>
                  <a:pt x="451104" y="30480"/>
                </a:lnTo>
                <a:lnTo>
                  <a:pt x="438912" y="32003"/>
                </a:lnTo>
                <a:lnTo>
                  <a:pt x="426719" y="32003"/>
                </a:lnTo>
                <a:lnTo>
                  <a:pt x="416051" y="33528"/>
                </a:lnTo>
                <a:lnTo>
                  <a:pt x="402335" y="33528"/>
                </a:lnTo>
                <a:lnTo>
                  <a:pt x="390143" y="35051"/>
                </a:lnTo>
                <a:close/>
              </a:path>
              <a:path w="654050" h="43179">
                <a:moveTo>
                  <a:pt x="1523" y="35051"/>
                </a:moveTo>
                <a:lnTo>
                  <a:pt x="0" y="33528"/>
                </a:lnTo>
                <a:lnTo>
                  <a:pt x="0" y="32003"/>
                </a:lnTo>
                <a:lnTo>
                  <a:pt x="1523" y="35051"/>
                </a:lnTo>
                <a:close/>
              </a:path>
              <a:path w="654050" h="43179">
                <a:moveTo>
                  <a:pt x="15240" y="36575"/>
                </a:moveTo>
                <a:lnTo>
                  <a:pt x="13716" y="36575"/>
                </a:lnTo>
                <a:lnTo>
                  <a:pt x="18287" y="33528"/>
                </a:lnTo>
                <a:lnTo>
                  <a:pt x="15240" y="36575"/>
                </a:lnTo>
                <a:close/>
              </a:path>
              <a:path w="654050" h="43179">
                <a:moveTo>
                  <a:pt x="338327" y="38100"/>
                </a:moveTo>
                <a:lnTo>
                  <a:pt x="13716" y="38100"/>
                </a:lnTo>
                <a:lnTo>
                  <a:pt x="18287" y="33528"/>
                </a:lnTo>
                <a:lnTo>
                  <a:pt x="25908" y="33528"/>
                </a:lnTo>
                <a:lnTo>
                  <a:pt x="24383" y="35051"/>
                </a:lnTo>
                <a:lnTo>
                  <a:pt x="21335" y="35051"/>
                </a:lnTo>
                <a:lnTo>
                  <a:pt x="18287" y="36575"/>
                </a:lnTo>
                <a:lnTo>
                  <a:pt x="352043" y="36575"/>
                </a:lnTo>
                <a:lnTo>
                  <a:pt x="338327" y="38100"/>
                </a:lnTo>
                <a:close/>
              </a:path>
              <a:path w="654050" h="43179">
                <a:moveTo>
                  <a:pt x="7619" y="39623"/>
                </a:moveTo>
                <a:lnTo>
                  <a:pt x="6095" y="39623"/>
                </a:lnTo>
                <a:lnTo>
                  <a:pt x="3047" y="38100"/>
                </a:lnTo>
                <a:lnTo>
                  <a:pt x="1523" y="35051"/>
                </a:lnTo>
                <a:lnTo>
                  <a:pt x="4571" y="38100"/>
                </a:lnTo>
                <a:lnTo>
                  <a:pt x="7619" y="39623"/>
                </a:lnTo>
                <a:close/>
              </a:path>
              <a:path w="654050" h="43179">
                <a:moveTo>
                  <a:pt x="364235" y="36575"/>
                </a:moveTo>
                <a:lnTo>
                  <a:pt x="18287" y="36575"/>
                </a:lnTo>
                <a:lnTo>
                  <a:pt x="21335" y="35051"/>
                </a:lnTo>
                <a:lnTo>
                  <a:pt x="377951" y="35051"/>
                </a:lnTo>
                <a:lnTo>
                  <a:pt x="364235" y="36575"/>
                </a:lnTo>
                <a:close/>
              </a:path>
              <a:path w="654050" h="43179">
                <a:moveTo>
                  <a:pt x="288035" y="39623"/>
                </a:moveTo>
                <a:lnTo>
                  <a:pt x="9143" y="39623"/>
                </a:lnTo>
                <a:lnTo>
                  <a:pt x="12191" y="38100"/>
                </a:lnTo>
                <a:lnTo>
                  <a:pt x="300227" y="38100"/>
                </a:lnTo>
                <a:lnTo>
                  <a:pt x="288035" y="39623"/>
                </a:lnTo>
                <a:close/>
              </a:path>
              <a:path w="654050" h="43179">
                <a:moveTo>
                  <a:pt x="111251" y="41148"/>
                </a:moveTo>
                <a:lnTo>
                  <a:pt x="24383" y="41148"/>
                </a:lnTo>
                <a:lnTo>
                  <a:pt x="21335" y="39623"/>
                </a:lnTo>
                <a:lnTo>
                  <a:pt x="118871" y="39623"/>
                </a:lnTo>
                <a:lnTo>
                  <a:pt x="111251" y="41148"/>
                </a:lnTo>
                <a:close/>
              </a:path>
              <a:path w="654050" h="43179">
                <a:moveTo>
                  <a:pt x="50291" y="42671"/>
                </a:moveTo>
                <a:lnTo>
                  <a:pt x="44195" y="42671"/>
                </a:lnTo>
                <a:lnTo>
                  <a:pt x="38100" y="41148"/>
                </a:lnTo>
                <a:lnTo>
                  <a:pt x="56387" y="41148"/>
                </a:lnTo>
                <a:lnTo>
                  <a:pt x="50291" y="42671"/>
                </a:lnTo>
                <a:close/>
              </a:path>
              <a:path w="654050" h="43179">
                <a:moveTo>
                  <a:pt x="70104" y="42671"/>
                </a:moveTo>
                <a:lnTo>
                  <a:pt x="62483" y="42671"/>
                </a:lnTo>
                <a:lnTo>
                  <a:pt x="56387" y="41148"/>
                </a:lnTo>
                <a:lnTo>
                  <a:pt x="77723" y="41148"/>
                </a:lnTo>
                <a:lnTo>
                  <a:pt x="70104" y="42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55776" y="4680203"/>
            <a:ext cx="210311" cy="25146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1353311" y="5579363"/>
            <a:ext cx="198120" cy="38100"/>
          </a:xfrm>
          <a:custGeom>
            <a:avLst/>
            <a:gdLst/>
            <a:ahLst/>
            <a:cxnLst/>
            <a:rect l="l" t="t" r="r" b="b"/>
            <a:pathLst>
              <a:path w="198119" h="38100">
                <a:moveTo>
                  <a:pt x="176784" y="15240"/>
                </a:moveTo>
                <a:lnTo>
                  <a:pt x="175260" y="10668"/>
                </a:lnTo>
                <a:lnTo>
                  <a:pt x="175260" y="6096"/>
                </a:lnTo>
                <a:lnTo>
                  <a:pt x="179832" y="3048"/>
                </a:lnTo>
                <a:lnTo>
                  <a:pt x="182880" y="0"/>
                </a:lnTo>
                <a:lnTo>
                  <a:pt x="187451" y="0"/>
                </a:lnTo>
                <a:lnTo>
                  <a:pt x="193548" y="6096"/>
                </a:lnTo>
                <a:lnTo>
                  <a:pt x="195072" y="9144"/>
                </a:lnTo>
                <a:lnTo>
                  <a:pt x="181356" y="9144"/>
                </a:lnTo>
                <a:lnTo>
                  <a:pt x="178308" y="10668"/>
                </a:lnTo>
                <a:lnTo>
                  <a:pt x="180213" y="10668"/>
                </a:lnTo>
                <a:lnTo>
                  <a:pt x="179070" y="12192"/>
                </a:lnTo>
                <a:lnTo>
                  <a:pt x="178308" y="12192"/>
                </a:lnTo>
                <a:lnTo>
                  <a:pt x="177546" y="13716"/>
                </a:lnTo>
                <a:lnTo>
                  <a:pt x="176784" y="13716"/>
                </a:lnTo>
                <a:lnTo>
                  <a:pt x="176784" y="15240"/>
                </a:lnTo>
                <a:close/>
              </a:path>
              <a:path w="198119" h="38100">
                <a:moveTo>
                  <a:pt x="178308" y="10668"/>
                </a:moveTo>
                <a:lnTo>
                  <a:pt x="181356" y="9144"/>
                </a:lnTo>
                <a:lnTo>
                  <a:pt x="180848" y="9821"/>
                </a:lnTo>
                <a:lnTo>
                  <a:pt x="178308" y="10668"/>
                </a:lnTo>
                <a:close/>
              </a:path>
              <a:path w="198119" h="38100">
                <a:moveTo>
                  <a:pt x="180848" y="9821"/>
                </a:moveTo>
                <a:lnTo>
                  <a:pt x="181356" y="9144"/>
                </a:lnTo>
                <a:lnTo>
                  <a:pt x="182880" y="9144"/>
                </a:lnTo>
                <a:lnTo>
                  <a:pt x="180848" y="9821"/>
                </a:lnTo>
                <a:close/>
              </a:path>
              <a:path w="198119" h="38100">
                <a:moveTo>
                  <a:pt x="19812" y="36576"/>
                </a:moveTo>
                <a:lnTo>
                  <a:pt x="4572" y="36576"/>
                </a:lnTo>
                <a:lnTo>
                  <a:pt x="0" y="32004"/>
                </a:lnTo>
                <a:lnTo>
                  <a:pt x="0" y="22860"/>
                </a:lnTo>
                <a:lnTo>
                  <a:pt x="4572" y="18288"/>
                </a:lnTo>
                <a:lnTo>
                  <a:pt x="10668" y="18288"/>
                </a:lnTo>
                <a:lnTo>
                  <a:pt x="13716" y="16764"/>
                </a:lnTo>
                <a:lnTo>
                  <a:pt x="178308" y="16764"/>
                </a:lnTo>
                <a:lnTo>
                  <a:pt x="177469" y="15087"/>
                </a:lnTo>
                <a:lnTo>
                  <a:pt x="177355" y="14478"/>
                </a:lnTo>
                <a:lnTo>
                  <a:pt x="180441" y="10363"/>
                </a:lnTo>
                <a:lnTo>
                  <a:pt x="182880" y="9144"/>
                </a:lnTo>
                <a:lnTo>
                  <a:pt x="195072" y="9144"/>
                </a:lnTo>
                <a:lnTo>
                  <a:pt x="198043" y="15087"/>
                </a:lnTo>
                <a:lnTo>
                  <a:pt x="198120" y="22860"/>
                </a:lnTo>
                <a:lnTo>
                  <a:pt x="192024" y="28956"/>
                </a:lnTo>
                <a:lnTo>
                  <a:pt x="188975" y="30480"/>
                </a:lnTo>
                <a:lnTo>
                  <a:pt x="185927" y="30480"/>
                </a:lnTo>
                <a:lnTo>
                  <a:pt x="184404" y="32004"/>
                </a:lnTo>
                <a:lnTo>
                  <a:pt x="173736" y="32004"/>
                </a:lnTo>
                <a:lnTo>
                  <a:pt x="167639" y="33528"/>
                </a:lnTo>
                <a:lnTo>
                  <a:pt x="129540" y="33528"/>
                </a:lnTo>
                <a:lnTo>
                  <a:pt x="121920" y="35052"/>
                </a:lnTo>
                <a:lnTo>
                  <a:pt x="22860" y="35052"/>
                </a:lnTo>
                <a:lnTo>
                  <a:pt x="19812" y="36576"/>
                </a:lnTo>
                <a:close/>
              </a:path>
              <a:path w="198119" h="38100">
                <a:moveTo>
                  <a:pt x="179832" y="10668"/>
                </a:moveTo>
                <a:lnTo>
                  <a:pt x="178308" y="10668"/>
                </a:lnTo>
                <a:lnTo>
                  <a:pt x="180848" y="9821"/>
                </a:lnTo>
                <a:lnTo>
                  <a:pt x="180441" y="10363"/>
                </a:lnTo>
                <a:lnTo>
                  <a:pt x="179832" y="10668"/>
                </a:lnTo>
                <a:close/>
              </a:path>
              <a:path w="198119" h="38100">
                <a:moveTo>
                  <a:pt x="180213" y="10668"/>
                </a:moveTo>
                <a:lnTo>
                  <a:pt x="179832" y="10668"/>
                </a:lnTo>
                <a:lnTo>
                  <a:pt x="180441" y="10363"/>
                </a:lnTo>
                <a:lnTo>
                  <a:pt x="180213" y="10668"/>
                </a:lnTo>
                <a:close/>
              </a:path>
              <a:path w="198119" h="38100">
                <a:moveTo>
                  <a:pt x="178308" y="16764"/>
                </a:moveTo>
                <a:lnTo>
                  <a:pt x="15240" y="16764"/>
                </a:lnTo>
                <a:lnTo>
                  <a:pt x="18288" y="15240"/>
                </a:lnTo>
                <a:lnTo>
                  <a:pt x="108204" y="15240"/>
                </a:lnTo>
                <a:lnTo>
                  <a:pt x="107442" y="15087"/>
                </a:lnTo>
                <a:lnTo>
                  <a:pt x="114300" y="13716"/>
                </a:lnTo>
                <a:lnTo>
                  <a:pt x="135636" y="13716"/>
                </a:lnTo>
                <a:lnTo>
                  <a:pt x="141732" y="12192"/>
                </a:lnTo>
                <a:lnTo>
                  <a:pt x="166116" y="12192"/>
                </a:lnTo>
                <a:lnTo>
                  <a:pt x="170687" y="10668"/>
                </a:lnTo>
                <a:lnTo>
                  <a:pt x="175260" y="10668"/>
                </a:lnTo>
                <a:lnTo>
                  <a:pt x="176784" y="15240"/>
                </a:lnTo>
                <a:lnTo>
                  <a:pt x="178308" y="16764"/>
                </a:lnTo>
                <a:close/>
              </a:path>
              <a:path w="198119" h="38100">
                <a:moveTo>
                  <a:pt x="177241" y="14630"/>
                </a:moveTo>
                <a:lnTo>
                  <a:pt x="177165" y="14478"/>
                </a:lnTo>
                <a:lnTo>
                  <a:pt x="178308" y="12192"/>
                </a:lnTo>
                <a:lnTo>
                  <a:pt x="179070" y="12192"/>
                </a:lnTo>
                <a:lnTo>
                  <a:pt x="177241" y="14630"/>
                </a:lnTo>
                <a:close/>
              </a:path>
              <a:path w="198119" h="38100">
                <a:moveTo>
                  <a:pt x="106680" y="15240"/>
                </a:moveTo>
                <a:lnTo>
                  <a:pt x="91440" y="15240"/>
                </a:lnTo>
                <a:lnTo>
                  <a:pt x="99060" y="13716"/>
                </a:lnTo>
                <a:lnTo>
                  <a:pt x="100584" y="13716"/>
                </a:lnTo>
                <a:lnTo>
                  <a:pt x="107442" y="15087"/>
                </a:lnTo>
                <a:lnTo>
                  <a:pt x="106680" y="15240"/>
                </a:lnTo>
                <a:close/>
              </a:path>
              <a:path w="198119" h="38100">
                <a:moveTo>
                  <a:pt x="176784" y="15240"/>
                </a:moveTo>
                <a:lnTo>
                  <a:pt x="176784" y="13716"/>
                </a:lnTo>
                <a:lnTo>
                  <a:pt x="177165" y="14478"/>
                </a:lnTo>
                <a:lnTo>
                  <a:pt x="176784" y="15240"/>
                </a:lnTo>
                <a:close/>
              </a:path>
              <a:path w="198119" h="38100">
                <a:moveTo>
                  <a:pt x="177165" y="14478"/>
                </a:moveTo>
                <a:lnTo>
                  <a:pt x="176784" y="13716"/>
                </a:lnTo>
                <a:lnTo>
                  <a:pt x="177546" y="13716"/>
                </a:lnTo>
                <a:lnTo>
                  <a:pt x="177165" y="14478"/>
                </a:lnTo>
                <a:close/>
              </a:path>
              <a:path w="198119" h="38100">
                <a:moveTo>
                  <a:pt x="176784" y="15240"/>
                </a:moveTo>
                <a:lnTo>
                  <a:pt x="177165" y="14478"/>
                </a:lnTo>
                <a:lnTo>
                  <a:pt x="177241" y="14630"/>
                </a:lnTo>
                <a:lnTo>
                  <a:pt x="176784" y="15240"/>
                </a:lnTo>
                <a:close/>
              </a:path>
              <a:path w="198119" h="38100">
                <a:moveTo>
                  <a:pt x="178308" y="16764"/>
                </a:moveTo>
                <a:lnTo>
                  <a:pt x="176784" y="15240"/>
                </a:lnTo>
                <a:lnTo>
                  <a:pt x="177241" y="14630"/>
                </a:lnTo>
                <a:lnTo>
                  <a:pt x="178308" y="16764"/>
                </a:lnTo>
                <a:close/>
              </a:path>
              <a:path w="198119" h="38100">
                <a:moveTo>
                  <a:pt x="108204" y="15240"/>
                </a:moveTo>
                <a:lnTo>
                  <a:pt x="106680" y="15240"/>
                </a:lnTo>
                <a:lnTo>
                  <a:pt x="107442" y="15087"/>
                </a:lnTo>
                <a:lnTo>
                  <a:pt x="108204" y="15240"/>
                </a:lnTo>
                <a:close/>
              </a:path>
              <a:path w="198119" h="38100">
                <a:moveTo>
                  <a:pt x="12192" y="38100"/>
                </a:moveTo>
                <a:lnTo>
                  <a:pt x="9144" y="36576"/>
                </a:lnTo>
                <a:lnTo>
                  <a:pt x="16764" y="36576"/>
                </a:lnTo>
                <a:lnTo>
                  <a:pt x="1219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86968" y="5045964"/>
            <a:ext cx="361315" cy="321310"/>
          </a:xfrm>
          <a:custGeom>
            <a:avLst/>
            <a:gdLst/>
            <a:ahLst/>
            <a:cxnLst/>
            <a:rect l="l" t="t" r="r" b="b"/>
            <a:pathLst>
              <a:path w="361315" h="321310">
                <a:moveTo>
                  <a:pt x="352348" y="24130"/>
                </a:moveTo>
                <a:lnTo>
                  <a:pt x="327659" y="24130"/>
                </a:lnTo>
                <a:lnTo>
                  <a:pt x="329183" y="17780"/>
                </a:lnTo>
                <a:lnTo>
                  <a:pt x="329183" y="16510"/>
                </a:lnTo>
                <a:lnTo>
                  <a:pt x="332231" y="12700"/>
                </a:lnTo>
                <a:lnTo>
                  <a:pt x="330707" y="12700"/>
                </a:lnTo>
                <a:lnTo>
                  <a:pt x="332231" y="10160"/>
                </a:lnTo>
                <a:lnTo>
                  <a:pt x="335280" y="6350"/>
                </a:lnTo>
                <a:lnTo>
                  <a:pt x="336803" y="3810"/>
                </a:lnTo>
                <a:lnTo>
                  <a:pt x="339852" y="2540"/>
                </a:lnTo>
                <a:lnTo>
                  <a:pt x="341376" y="1270"/>
                </a:lnTo>
                <a:lnTo>
                  <a:pt x="345948" y="0"/>
                </a:lnTo>
                <a:lnTo>
                  <a:pt x="348995" y="1270"/>
                </a:lnTo>
                <a:lnTo>
                  <a:pt x="355091" y="1270"/>
                </a:lnTo>
                <a:lnTo>
                  <a:pt x="358139" y="3810"/>
                </a:lnTo>
                <a:lnTo>
                  <a:pt x="359664" y="8890"/>
                </a:lnTo>
                <a:lnTo>
                  <a:pt x="361187" y="11430"/>
                </a:lnTo>
                <a:lnTo>
                  <a:pt x="359664" y="16510"/>
                </a:lnTo>
                <a:lnTo>
                  <a:pt x="355091" y="20320"/>
                </a:lnTo>
                <a:lnTo>
                  <a:pt x="354583" y="21590"/>
                </a:lnTo>
                <a:lnTo>
                  <a:pt x="353568" y="21590"/>
                </a:lnTo>
                <a:lnTo>
                  <a:pt x="352348" y="24130"/>
                </a:lnTo>
                <a:close/>
              </a:path>
              <a:path w="361315" h="321310">
                <a:moveTo>
                  <a:pt x="347472" y="35560"/>
                </a:moveTo>
                <a:lnTo>
                  <a:pt x="321563" y="35560"/>
                </a:lnTo>
                <a:lnTo>
                  <a:pt x="323087" y="30480"/>
                </a:lnTo>
                <a:lnTo>
                  <a:pt x="324611" y="27940"/>
                </a:lnTo>
                <a:lnTo>
                  <a:pt x="327659" y="21590"/>
                </a:lnTo>
                <a:lnTo>
                  <a:pt x="327659" y="24130"/>
                </a:lnTo>
                <a:lnTo>
                  <a:pt x="352348" y="24130"/>
                </a:lnTo>
                <a:lnTo>
                  <a:pt x="350519" y="27940"/>
                </a:lnTo>
                <a:lnTo>
                  <a:pt x="351281" y="27940"/>
                </a:lnTo>
                <a:lnTo>
                  <a:pt x="350519" y="30480"/>
                </a:lnTo>
                <a:lnTo>
                  <a:pt x="350519" y="31750"/>
                </a:lnTo>
                <a:lnTo>
                  <a:pt x="347472" y="35560"/>
                </a:lnTo>
                <a:close/>
              </a:path>
              <a:path w="361315" h="321310">
                <a:moveTo>
                  <a:pt x="353568" y="24130"/>
                </a:moveTo>
                <a:lnTo>
                  <a:pt x="353568" y="21590"/>
                </a:lnTo>
                <a:lnTo>
                  <a:pt x="354583" y="21590"/>
                </a:lnTo>
                <a:lnTo>
                  <a:pt x="353568" y="24130"/>
                </a:lnTo>
                <a:close/>
              </a:path>
              <a:path w="361315" h="321310">
                <a:moveTo>
                  <a:pt x="351281" y="27940"/>
                </a:moveTo>
                <a:lnTo>
                  <a:pt x="350519" y="27940"/>
                </a:lnTo>
                <a:lnTo>
                  <a:pt x="352044" y="25400"/>
                </a:lnTo>
                <a:lnTo>
                  <a:pt x="351281" y="27940"/>
                </a:lnTo>
                <a:close/>
              </a:path>
              <a:path w="361315" h="321310">
                <a:moveTo>
                  <a:pt x="316992" y="46989"/>
                </a:moveTo>
                <a:lnTo>
                  <a:pt x="320039" y="40640"/>
                </a:lnTo>
                <a:lnTo>
                  <a:pt x="321563" y="34290"/>
                </a:lnTo>
                <a:lnTo>
                  <a:pt x="321563" y="35560"/>
                </a:lnTo>
                <a:lnTo>
                  <a:pt x="347472" y="35560"/>
                </a:lnTo>
                <a:lnTo>
                  <a:pt x="346329" y="39370"/>
                </a:lnTo>
                <a:lnTo>
                  <a:pt x="345948" y="39370"/>
                </a:lnTo>
                <a:lnTo>
                  <a:pt x="344423" y="43180"/>
                </a:lnTo>
                <a:lnTo>
                  <a:pt x="344119" y="44450"/>
                </a:lnTo>
                <a:lnTo>
                  <a:pt x="318515" y="44450"/>
                </a:lnTo>
                <a:lnTo>
                  <a:pt x="316992" y="46989"/>
                </a:lnTo>
                <a:close/>
              </a:path>
              <a:path w="361315" h="321310">
                <a:moveTo>
                  <a:pt x="345948" y="40640"/>
                </a:moveTo>
                <a:lnTo>
                  <a:pt x="345948" y="39370"/>
                </a:lnTo>
                <a:lnTo>
                  <a:pt x="346329" y="39370"/>
                </a:lnTo>
                <a:lnTo>
                  <a:pt x="345948" y="40640"/>
                </a:lnTo>
                <a:close/>
              </a:path>
              <a:path w="361315" h="321310">
                <a:moveTo>
                  <a:pt x="1523" y="59690"/>
                </a:moveTo>
                <a:lnTo>
                  <a:pt x="0" y="57150"/>
                </a:lnTo>
                <a:lnTo>
                  <a:pt x="0" y="52070"/>
                </a:lnTo>
                <a:lnTo>
                  <a:pt x="1523" y="49530"/>
                </a:lnTo>
                <a:lnTo>
                  <a:pt x="1523" y="48260"/>
                </a:lnTo>
                <a:lnTo>
                  <a:pt x="4572" y="46989"/>
                </a:lnTo>
                <a:lnTo>
                  <a:pt x="6095" y="44450"/>
                </a:lnTo>
                <a:lnTo>
                  <a:pt x="21335" y="44450"/>
                </a:lnTo>
                <a:lnTo>
                  <a:pt x="24383" y="46990"/>
                </a:lnTo>
                <a:lnTo>
                  <a:pt x="27431" y="46990"/>
                </a:lnTo>
                <a:lnTo>
                  <a:pt x="32004" y="48260"/>
                </a:lnTo>
                <a:lnTo>
                  <a:pt x="38100" y="50800"/>
                </a:lnTo>
                <a:lnTo>
                  <a:pt x="39623" y="50800"/>
                </a:lnTo>
                <a:lnTo>
                  <a:pt x="44195" y="54610"/>
                </a:lnTo>
                <a:lnTo>
                  <a:pt x="18287" y="54610"/>
                </a:lnTo>
                <a:lnTo>
                  <a:pt x="15022" y="58420"/>
                </a:lnTo>
                <a:lnTo>
                  <a:pt x="1523" y="58420"/>
                </a:lnTo>
                <a:lnTo>
                  <a:pt x="1523" y="59690"/>
                </a:lnTo>
                <a:close/>
              </a:path>
              <a:path w="361315" h="321310">
                <a:moveTo>
                  <a:pt x="343509" y="46990"/>
                </a:moveTo>
                <a:lnTo>
                  <a:pt x="316991" y="46990"/>
                </a:lnTo>
                <a:lnTo>
                  <a:pt x="318515" y="44450"/>
                </a:lnTo>
                <a:lnTo>
                  <a:pt x="344119" y="44450"/>
                </a:lnTo>
                <a:lnTo>
                  <a:pt x="343509" y="46990"/>
                </a:lnTo>
                <a:close/>
              </a:path>
              <a:path w="361315" h="321310">
                <a:moveTo>
                  <a:pt x="330707" y="77470"/>
                </a:moveTo>
                <a:lnTo>
                  <a:pt x="306323" y="77470"/>
                </a:lnTo>
                <a:lnTo>
                  <a:pt x="307847" y="69850"/>
                </a:lnTo>
                <a:lnTo>
                  <a:pt x="307847" y="68580"/>
                </a:lnTo>
                <a:lnTo>
                  <a:pt x="313943" y="55880"/>
                </a:lnTo>
                <a:lnTo>
                  <a:pt x="315467" y="50800"/>
                </a:lnTo>
                <a:lnTo>
                  <a:pt x="315467" y="49530"/>
                </a:lnTo>
                <a:lnTo>
                  <a:pt x="316992" y="46989"/>
                </a:lnTo>
                <a:lnTo>
                  <a:pt x="343509" y="46990"/>
                </a:lnTo>
                <a:lnTo>
                  <a:pt x="343204" y="48260"/>
                </a:lnTo>
                <a:lnTo>
                  <a:pt x="342899" y="48260"/>
                </a:lnTo>
                <a:lnTo>
                  <a:pt x="341376" y="54610"/>
                </a:lnTo>
                <a:lnTo>
                  <a:pt x="339852" y="55880"/>
                </a:lnTo>
                <a:lnTo>
                  <a:pt x="338327" y="59690"/>
                </a:lnTo>
                <a:lnTo>
                  <a:pt x="335280" y="66040"/>
                </a:lnTo>
                <a:lnTo>
                  <a:pt x="333756" y="71120"/>
                </a:lnTo>
                <a:lnTo>
                  <a:pt x="330707" y="77470"/>
                </a:lnTo>
                <a:close/>
              </a:path>
              <a:path w="361315" h="321310">
                <a:moveTo>
                  <a:pt x="342899" y="49530"/>
                </a:moveTo>
                <a:lnTo>
                  <a:pt x="342899" y="48260"/>
                </a:lnTo>
                <a:lnTo>
                  <a:pt x="343204" y="48260"/>
                </a:lnTo>
                <a:lnTo>
                  <a:pt x="342899" y="49530"/>
                </a:lnTo>
                <a:close/>
              </a:path>
              <a:path w="361315" h="321310">
                <a:moveTo>
                  <a:pt x="10667" y="63500"/>
                </a:moveTo>
                <a:lnTo>
                  <a:pt x="18287" y="54610"/>
                </a:lnTo>
                <a:lnTo>
                  <a:pt x="18287" y="62230"/>
                </a:lnTo>
                <a:lnTo>
                  <a:pt x="15239" y="62230"/>
                </a:lnTo>
                <a:lnTo>
                  <a:pt x="10667" y="63500"/>
                </a:lnTo>
                <a:close/>
              </a:path>
              <a:path w="361315" h="321310">
                <a:moveTo>
                  <a:pt x="57911" y="63500"/>
                </a:moveTo>
                <a:lnTo>
                  <a:pt x="19811" y="63500"/>
                </a:lnTo>
                <a:lnTo>
                  <a:pt x="18287" y="62865"/>
                </a:lnTo>
                <a:lnTo>
                  <a:pt x="18287" y="54610"/>
                </a:lnTo>
                <a:lnTo>
                  <a:pt x="45719" y="54610"/>
                </a:lnTo>
                <a:lnTo>
                  <a:pt x="48767" y="57150"/>
                </a:lnTo>
                <a:lnTo>
                  <a:pt x="57911" y="63500"/>
                </a:lnTo>
                <a:close/>
              </a:path>
              <a:path w="361315" h="321310">
                <a:moveTo>
                  <a:pt x="12191" y="68580"/>
                </a:moveTo>
                <a:lnTo>
                  <a:pt x="7619" y="68580"/>
                </a:lnTo>
                <a:lnTo>
                  <a:pt x="3047" y="66040"/>
                </a:lnTo>
                <a:lnTo>
                  <a:pt x="1523" y="62230"/>
                </a:lnTo>
                <a:lnTo>
                  <a:pt x="1523" y="58420"/>
                </a:lnTo>
                <a:lnTo>
                  <a:pt x="15022" y="58420"/>
                </a:lnTo>
                <a:lnTo>
                  <a:pt x="10667" y="63500"/>
                </a:lnTo>
                <a:lnTo>
                  <a:pt x="18287" y="63500"/>
                </a:lnTo>
                <a:lnTo>
                  <a:pt x="12191" y="68580"/>
                </a:lnTo>
                <a:close/>
              </a:path>
              <a:path w="361315" h="321310">
                <a:moveTo>
                  <a:pt x="18287" y="63500"/>
                </a:moveTo>
                <a:lnTo>
                  <a:pt x="10667" y="63500"/>
                </a:lnTo>
                <a:lnTo>
                  <a:pt x="15239" y="62230"/>
                </a:lnTo>
                <a:lnTo>
                  <a:pt x="16763" y="62230"/>
                </a:lnTo>
                <a:lnTo>
                  <a:pt x="18287" y="62865"/>
                </a:lnTo>
                <a:lnTo>
                  <a:pt x="18287" y="63500"/>
                </a:lnTo>
                <a:close/>
              </a:path>
              <a:path w="361315" h="321310">
                <a:moveTo>
                  <a:pt x="18287" y="62865"/>
                </a:moveTo>
                <a:lnTo>
                  <a:pt x="16763" y="62230"/>
                </a:lnTo>
                <a:lnTo>
                  <a:pt x="18287" y="62230"/>
                </a:lnTo>
                <a:lnTo>
                  <a:pt x="18287" y="62865"/>
                </a:lnTo>
                <a:close/>
              </a:path>
              <a:path w="361315" h="321310">
                <a:moveTo>
                  <a:pt x="48767" y="82550"/>
                </a:moveTo>
                <a:lnTo>
                  <a:pt x="38100" y="73660"/>
                </a:lnTo>
                <a:lnTo>
                  <a:pt x="38100" y="72390"/>
                </a:lnTo>
                <a:lnTo>
                  <a:pt x="24383" y="64770"/>
                </a:lnTo>
                <a:lnTo>
                  <a:pt x="25907" y="64770"/>
                </a:lnTo>
                <a:lnTo>
                  <a:pt x="22859" y="63500"/>
                </a:lnTo>
                <a:lnTo>
                  <a:pt x="56387" y="63500"/>
                </a:lnTo>
                <a:lnTo>
                  <a:pt x="60959" y="66040"/>
                </a:lnTo>
                <a:lnTo>
                  <a:pt x="65531" y="71120"/>
                </a:lnTo>
                <a:lnTo>
                  <a:pt x="70104" y="73660"/>
                </a:lnTo>
                <a:lnTo>
                  <a:pt x="76200" y="78740"/>
                </a:lnTo>
                <a:lnTo>
                  <a:pt x="80771" y="81280"/>
                </a:lnTo>
                <a:lnTo>
                  <a:pt x="48767" y="81280"/>
                </a:lnTo>
                <a:lnTo>
                  <a:pt x="48767" y="82550"/>
                </a:lnTo>
                <a:close/>
              </a:path>
              <a:path w="361315" h="321310">
                <a:moveTo>
                  <a:pt x="314705" y="140970"/>
                </a:moveTo>
                <a:lnTo>
                  <a:pt x="291083" y="140970"/>
                </a:lnTo>
                <a:lnTo>
                  <a:pt x="291083" y="132080"/>
                </a:lnTo>
                <a:lnTo>
                  <a:pt x="294131" y="116840"/>
                </a:lnTo>
                <a:lnTo>
                  <a:pt x="295656" y="115570"/>
                </a:lnTo>
                <a:lnTo>
                  <a:pt x="298704" y="100330"/>
                </a:lnTo>
                <a:lnTo>
                  <a:pt x="301752" y="92710"/>
                </a:lnTo>
                <a:lnTo>
                  <a:pt x="303275" y="85090"/>
                </a:lnTo>
                <a:lnTo>
                  <a:pt x="303275" y="82550"/>
                </a:lnTo>
                <a:lnTo>
                  <a:pt x="306323" y="76200"/>
                </a:lnTo>
                <a:lnTo>
                  <a:pt x="306323" y="77470"/>
                </a:lnTo>
                <a:lnTo>
                  <a:pt x="331622" y="77470"/>
                </a:lnTo>
                <a:lnTo>
                  <a:pt x="329183" y="82550"/>
                </a:lnTo>
                <a:lnTo>
                  <a:pt x="327659" y="90170"/>
                </a:lnTo>
                <a:lnTo>
                  <a:pt x="324611" y="97790"/>
                </a:lnTo>
                <a:lnTo>
                  <a:pt x="324611" y="100330"/>
                </a:lnTo>
                <a:lnTo>
                  <a:pt x="321563" y="107950"/>
                </a:lnTo>
                <a:lnTo>
                  <a:pt x="322579" y="107950"/>
                </a:lnTo>
                <a:lnTo>
                  <a:pt x="320039" y="114300"/>
                </a:lnTo>
                <a:lnTo>
                  <a:pt x="314705" y="140970"/>
                </a:lnTo>
                <a:close/>
              </a:path>
              <a:path w="361315" h="321310">
                <a:moveTo>
                  <a:pt x="331622" y="77470"/>
                </a:moveTo>
                <a:lnTo>
                  <a:pt x="330707" y="77470"/>
                </a:lnTo>
                <a:lnTo>
                  <a:pt x="332231" y="76200"/>
                </a:lnTo>
                <a:lnTo>
                  <a:pt x="331622" y="77470"/>
                </a:lnTo>
                <a:close/>
              </a:path>
              <a:path w="361315" h="321310">
                <a:moveTo>
                  <a:pt x="94487" y="123190"/>
                </a:moveTo>
                <a:lnTo>
                  <a:pt x="83819" y="111760"/>
                </a:lnTo>
                <a:lnTo>
                  <a:pt x="77723" y="107950"/>
                </a:lnTo>
                <a:lnTo>
                  <a:pt x="73152" y="102870"/>
                </a:lnTo>
                <a:lnTo>
                  <a:pt x="67056" y="97790"/>
                </a:lnTo>
                <a:lnTo>
                  <a:pt x="68579" y="97790"/>
                </a:lnTo>
                <a:lnTo>
                  <a:pt x="62483" y="93980"/>
                </a:lnTo>
                <a:lnTo>
                  <a:pt x="57911" y="90170"/>
                </a:lnTo>
                <a:lnTo>
                  <a:pt x="48767" y="81280"/>
                </a:lnTo>
                <a:lnTo>
                  <a:pt x="80771" y="81280"/>
                </a:lnTo>
                <a:lnTo>
                  <a:pt x="86867" y="87630"/>
                </a:lnTo>
                <a:lnTo>
                  <a:pt x="92963" y="92710"/>
                </a:lnTo>
                <a:lnTo>
                  <a:pt x="91439" y="92710"/>
                </a:lnTo>
                <a:lnTo>
                  <a:pt x="97535" y="96520"/>
                </a:lnTo>
                <a:lnTo>
                  <a:pt x="102107" y="101600"/>
                </a:lnTo>
                <a:lnTo>
                  <a:pt x="108204" y="106680"/>
                </a:lnTo>
                <a:lnTo>
                  <a:pt x="122872" y="120650"/>
                </a:lnTo>
                <a:lnTo>
                  <a:pt x="94487" y="120650"/>
                </a:lnTo>
                <a:lnTo>
                  <a:pt x="94487" y="123190"/>
                </a:lnTo>
                <a:close/>
              </a:path>
              <a:path w="361315" h="321310">
                <a:moveTo>
                  <a:pt x="322579" y="107950"/>
                </a:moveTo>
                <a:lnTo>
                  <a:pt x="321563" y="107950"/>
                </a:lnTo>
                <a:lnTo>
                  <a:pt x="323087" y="106680"/>
                </a:lnTo>
                <a:lnTo>
                  <a:pt x="322579" y="107950"/>
                </a:lnTo>
                <a:close/>
              </a:path>
              <a:path w="361315" h="321310">
                <a:moveTo>
                  <a:pt x="166115" y="187960"/>
                </a:moveTo>
                <a:lnTo>
                  <a:pt x="153923" y="179070"/>
                </a:lnTo>
                <a:lnTo>
                  <a:pt x="155447" y="179070"/>
                </a:lnTo>
                <a:lnTo>
                  <a:pt x="144779" y="170179"/>
                </a:lnTo>
                <a:lnTo>
                  <a:pt x="138683" y="163830"/>
                </a:lnTo>
                <a:lnTo>
                  <a:pt x="137159" y="163830"/>
                </a:lnTo>
                <a:lnTo>
                  <a:pt x="132587" y="158750"/>
                </a:lnTo>
                <a:lnTo>
                  <a:pt x="132587" y="157480"/>
                </a:lnTo>
                <a:lnTo>
                  <a:pt x="126491" y="153670"/>
                </a:lnTo>
                <a:lnTo>
                  <a:pt x="105156" y="132080"/>
                </a:lnTo>
                <a:lnTo>
                  <a:pt x="103631" y="132080"/>
                </a:lnTo>
                <a:lnTo>
                  <a:pt x="99059" y="127000"/>
                </a:lnTo>
                <a:lnTo>
                  <a:pt x="94487" y="120650"/>
                </a:lnTo>
                <a:lnTo>
                  <a:pt x="122872" y="120650"/>
                </a:lnTo>
                <a:lnTo>
                  <a:pt x="129539" y="127000"/>
                </a:lnTo>
                <a:lnTo>
                  <a:pt x="135635" y="132080"/>
                </a:lnTo>
                <a:lnTo>
                  <a:pt x="135635" y="133350"/>
                </a:lnTo>
                <a:lnTo>
                  <a:pt x="141731" y="138430"/>
                </a:lnTo>
                <a:lnTo>
                  <a:pt x="140207" y="138430"/>
                </a:lnTo>
                <a:lnTo>
                  <a:pt x="146304" y="144780"/>
                </a:lnTo>
                <a:lnTo>
                  <a:pt x="152400" y="148590"/>
                </a:lnTo>
                <a:lnTo>
                  <a:pt x="150875" y="148590"/>
                </a:lnTo>
                <a:lnTo>
                  <a:pt x="156971" y="153670"/>
                </a:lnTo>
                <a:lnTo>
                  <a:pt x="158495" y="153670"/>
                </a:lnTo>
                <a:lnTo>
                  <a:pt x="163067" y="158750"/>
                </a:lnTo>
                <a:lnTo>
                  <a:pt x="164210" y="158750"/>
                </a:lnTo>
                <a:lnTo>
                  <a:pt x="167639" y="162560"/>
                </a:lnTo>
                <a:lnTo>
                  <a:pt x="173735" y="166370"/>
                </a:lnTo>
                <a:lnTo>
                  <a:pt x="179831" y="172720"/>
                </a:lnTo>
                <a:lnTo>
                  <a:pt x="185927" y="177800"/>
                </a:lnTo>
                <a:lnTo>
                  <a:pt x="195071" y="186690"/>
                </a:lnTo>
                <a:lnTo>
                  <a:pt x="166115" y="186690"/>
                </a:lnTo>
                <a:lnTo>
                  <a:pt x="166115" y="187960"/>
                </a:lnTo>
                <a:close/>
              </a:path>
              <a:path w="361315" h="321310">
                <a:moveTo>
                  <a:pt x="283463" y="184150"/>
                </a:moveTo>
                <a:lnTo>
                  <a:pt x="284987" y="177800"/>
                </a:lnTo>
                <a:lnTo>
                  <a:pt x="286511" y="170180"/>
                </a:lnTo>
                <a:lnTo>
                  <a:pt x="286511" y="162560"/>
                </a:lnTo>
                <a:lnTo>
                  <a:pt x="288035" y="156210"/>
                </a:lnTo>
                <a:lnTo>
                  <a:pt x="289559" y="147320"/>
                </a:lnTo>
                <a:lnTo>
                  <a:pt x="291083" y="139700"/>
                </a:lnTo>
                <a:lnTo>
                  <a:pt x="291083" y="140970"/>
                </a:lnTo>
                <a:lnTo>
                  <a:pt x="314705" y="140970"/>
                </a:lnTo>
                <a:lnTo>
                  <a:pt x="313943" y="144780"/>
                </a:lnTo>
                <a:lnTo>
                  <a:pt x="313943" y="152400"/>
                </a:lnTo>
                <a:lnTo>
                  <a:pt x="309371" y="173990"/>
                </a:lnTo>
                <a:lnTo>
                  <a:pt x="307847" y="180340"/>
                </a:lnTo>
                <a:lnTo>
                  <a:pt x="309371" y="180340"/>
                </a:lnTo>
                <a:lnTo>
                  <a:pt x="308762" y="182880"/>
                </a:lnTo>
                <a:lnTo>
                  <a:pt x="284987" y="182880"/>
                </a:lnTo>
                <a:lnTo>
                  <a:pt x="283463" y="184150"/>
                </a:lnTo>
                <a:close/>
              </a:path>
              <a:path w="361315" h="321310">
                <a:moveTo>
                  <a:pt x="164210" y="158750"/>
                </a:moveTo>
                <a:lnTo>
                  <a:pt x="163067" y="158750"/>
                </a:lnTo>
                <a:lnTo>
                  <a:pt x="163067" y="157480"/>
                </a:lnTo>
                <a:lnTo>
                  <a:pt x="164210" y="158750"/>
                </a:lnTo>
                <a:close/>
              </a:path>
              <a:path w="361315" h="321310">
                <a:moveTo>
                  <a:pt x="299084" y="232410"/>
                </a:moveTo>
                <a:lnTo>
                  <a:pt x="275843" y="232410"/>
                </a:lnTo>
                <a:lnTo>
                  <a:pt x="275843" y="224790"/>
                </a:lnTo>
                <a:lnTo>
                  <a:pt x="277367" y="220980"/>
                </a:lnTo>
                <a:lnTo>
                  <a:pt x="277367" y="218440"/>
                </a:lnTo>
                <a:lnTo>
                  <a:pt x="278891" y="214630"/>
                </a:lnTo>
                <a:lnTo>
                  <a:pt x="278891" y="208280"/>
                </a:lnTo>
                <a:lnTo>
                  <a:pt x="280415" y="201930"/>
                </a:lnTo>
                <a:lnTo>
                  <a:pt x="280415" y="195580"/>
                </a:lnTo>
                <a:lnTo>
                  <a:pt x="281939" y="195580"/>
                </a:lnTo>
                <a:lnTo>
                  <a:pt x="281939" y="187960"/>
                </a:lnTo>
                <a:lnTo>
                  <a:pt x="284987" y="182880"/>
                </a:lnTo>
                <a:lnTo>
                  <a:pt x="308762" y="182880"/>
                </a:lnTo>
                <a:lnTo>
                  <a:pt x="307847" y="186690"/>
                </a:lnTo>
                <a:lnTo>
                  <a:pt x="307847" y="187960"/>
                </a:lnTo>
                <a:lnTo>
                  <a:pt x="306628" y="193040"/>
                </a:lnTo>
                <a:lnTo>
                  <a:pt x="306323" y="193040"/>
                </a:lnTo>
                <a:lnTo>
                  <a:pt x="305054" y="199390"/>
                </a:lnTo>
                <a:lnTo>
                  <a:pt x="304800" y="199390"/>
                </a:lnTo>
                <a:lnTo>
                  <a:pt x="304800" y="204470"/>
                </a:lnTo>
                <a:lnTo>
                  <a:pt x="303275" y="212090"/>
                </a:lnTo>
                <a:lnTo>
                  <a:pt x="300532" y="223520"/>
                </a:lnTo>
                <a:lnTo>
                  <a:pt x="300227" y="223520"/>
                </a:lnTo>
                <a:lnTo>
                  <a:pt x="300227" y="228600"/>
                </a:lnTo>
                <a:lnTo>
                  <a:pt x="299084" y="232410"/>
                </a:lnTo>
                <a:close/>
              </a:path>
              <a:path w="361315" h="321310">
                <a:moveTo>
                  <a:pt x="196595" y="215900"/>
                </a:moveTo>
                <a:lnTo>
                  <a:pt x="192023" y="210820"/>
                </a:lnTo>
                <a:lnTo>
                  <a:pt x="193547" y="210820"/>
                </a:lnTo>
                <a:lnTo>
                  <a:pt x="187452" y="208280"/>
                </a:lnTo>
                <a:lnTo>
                  <a:pt x="187452" y="207010"/>
                </a:lnTo>
                <a:lnTo>
                  <a:pt x="181356" y="201930"/>
                </a:lnTo>
                <a:lnTo>
                  <a:pt x="176783" y="196850"/>
                </a:lnTo>
                <a:lnTo>
                  <a:pt x="170687" y="193040"/>
                </a:lnTo>
                <a:lnTo>
                  <a:pt x="166115" y="186690"/>
                </a:lnTo>
                <a:lnTo>
                  <a:pt x="195071" y="186690"/>
                </a:lnTo>
                <a:lnTo>
                  <a:pt x="201167" y="191770"/>
                </a:lnTo>
                <a:lnTo>
                  <a:pt x="201675" y="191770"/>
                </a:lnTo>
                <a:lnTo>
                  <a:pt x="205739" y="194310"/>
                </a:lnTo>
                <a:lnTo>
                  <a:pt x="207263" y="194310"/>
                </a:lnTo>
                <a:lnTo>
                  <a:pt x="211835" y="200660"/>
                </a:lnTo>
                <a:lnTo>
                  <a:pt x="213359" y="200660"/>
                </a:lnTo>
                <a:lnTo>
                  <a:pt x="216407" y="207010"/>
                </a:lnTo>
                <a:lnTo>
                  <a:pt x="220979" y="210820"/>
                </a:lnTo>
                <a:lnTo>
                  <a:pt x="223723" y="214630"/>
                </a:lnTo>
                <a:lnTo>
                  <a:pt x="196595" y="214630"/>
                </a:lnTo>
                <a:lnTo>
                  <a:pt x="196595" y="215900"/>
                </a:lnTo>
                <a:close/>
              </a:path>
              <a:path w="361315" h="321310">
                <a:moveTo>
                  <a:pt x="201675" y="191770"/>
                </a:moveTo>
                <a:lnTo>
                  <a:pt x="201167" y="191770"/>
                </a:lnTo>
                <a:lnTo>
                  <a:pt x="199643" y="190500"/>
                </a:lnTo>
                <a:lnTo>
                  <a:pt x="201675" y="191770"/>
                </a:lnTo>
                <a:close/>
              </a:path>
              <a:path w="361315" h="321310">
                <a:moveTo>
                  <a:pt x="306323" y="194310"/>
                </a:moveTo>
                <a:lnTo>
                  <a:pt x="306323" y="193040"/>
                </a:lnTo>
                <a:lnTo>
                  <a:pt x="306628" y="193040"/>
                </a:lnTo>
                <a:lnTo>
                  <a:pt x="306323" y="194310"/>
                </a:lnTo>
                <a:close/>
              </a:path>
              <a:path w="361315" h="321310">
                <a:moveTo>
                  <a:pt x="304800" y="200660"/>
                </a:moveTo>
                <a:lnTo>
                  <a:pt x="304800" y="199390"/>
                </a:lnTo>
                <a:lnTo>
                  <a:pt x="305054" y="199390"/>
                </a:lnTo>
                <a:lnTo>
                  <a:pt x="304800" y="200660"/>
                </a:lnTo>
                <a:close/>
              </a:path>
              <a:path w="361315" h="321310">
                <a:moveTo>
                  <a:pt x="269747" y="284480"/>
                </a:moveTo>
                <a:lnTo>
                  <a:pt x="248411" y="284480"/>
                </a:lnTo>
                <a:lnTo>
                  <a:pt x="243839" y="276860"/>
                </a:lnTo>
                <a:lnTo>
                  <a:pt x="239267" y="271780"/>
                </a:lnTo>
                <a:lnTo>
                  <a:pt x="237743" y="267970"/>
                </a:lnTo>
                <a:lnTo>
                  <a:pt x="234695" y="264160"/>
                </a:lnTo>
                <a:lnTo>
                  <a:pt x="225552" y="250190"/>
                </a:lnTo>
                <a:lnTo>
                  <a:pt x="220979" y="246380"/>
                </a:lnTo>
                <a:lnTo>
                  <a:pt x="220979" y="245110"/>
                </a:lnTo>
                <a:lnTo>
                  <a:pt x="216407" y="240030"/>
                </a:lnTo>
                <a:lnTo>
                  <a:pt x="211835" y="233680"/>
                </a:lnTo>
                <a:lnTo>
                  <a:pt x="208787" y="229870"/>
                </a:lnTo>
                <a:lnTo>
                  <a:pt x="204215" y="224790"/>
                </a:lnTo>
                <a:lnTo>
                  <a:pt x="205739" y="224790"/>
                </a:lnTo>
                <a:lnTo>
                  <a:pt x="199643" y="218440"/>
                </a:lnTo>
                <a:lnTo>
                  <a:pt x="196595" y="214630"/>
                </a:lnTo>
                <a:lnTo>
                  <a:pt x="223723" y="214630"/>
                </a:lnTo>
                <a:lnTo>
                  <a:pt x="225552" y="217170"/>
                </a:lnTo>
                <a:lnTo>
                  <a:pt x="230123" y="222250"/>
                </a:lnTo>
                <a:lnTo>
                  <a:pt x="228600" y="222250"/>
                </a:lnTo>
                <a:lnTo>
                  <a:pt x="233171" y="226060"/>
                </a:lnTo>
                <a:lnTo>
                  <a:pt x="233171" y="228600"/>
                </a:lnTo>
                <a:lnTo>
                  <a:pt x="236600" y="232410"/>
                </a:lnTo>
                <a:lnTo>
                  <a:pt x="236219" y="232410"/>
                </a:lnTo>
                <a:lnTo>
                  <a:pt x="245363" y="241300"/>
                </a:lnTo>
                <a:lnTo>
                  <a:pt x="245363" y="242570"/>
                </a:lnTo>
                <a:lnTo>
                  <a:pt x="248411" y="247650"/>
                </a:lnTo>
                <a:lnTo>
                  <a:pt x="252983" y="252730"/>
                </a:lnTo>
                <a:lnTo>
                  <a:pt x="256031" y="256540"/>
                </a:lnTo>
                <a:lnTo>
                  <a:pt x="257556" y="261620"/>
                </a:lnTo>
                <a:lnTo>
                  <a:pt x="258572" y="261620"/>
                </a:lnTo>
                <a:lnTo>
                  <a:pt x="263652" y="267970"/>
                </a:lnTo>
                <a:lnTo>
                  <a:pt x="265175" y="271780"/>
                </a:lnTo>
                <a:lnTo>
                  <a:pt x="266700" y="271780"/>
                </a:lnTo>
                <a:lnTo>
                  <a:pt x="268223" y="276860"/>
                </a:lnTo>
                <a:lnTo>
                  <a:pt x="269747" y="279400"/>
                </a:lnTo>
                <a:lnTo>
                  <a:pt x="270319" y="281305"/>
                </a:lnTo>
                <a:lnTo>
                  <a:pt x="269747" y="283210"/>
                </a:lnTo>
                <a:lnTo>
                  <a:pt x="269747" y="284480"/>
                </a:lnTo>
                <a:close/>
              </a:path>
              <a:path w="361315" h="321310">
                <a:moveTo>
                  <a:pt x="300227" y="224790"/>
                </a:moveTo>
                <a:lnTo>
                  <a:pt x="300227" y="223520"/>
                </a:lnTo>
                <a:lnTo>
                  <a:pt x="300532" y="223520"/>
                </a:lnTo>
                <a:lnTo>
                  <a:pt x="300227" y="224790"/>
                </a:lnTo>
                <a:close/>
              </a:path>
              <a:path w="361315" h="321310">
                <a:moveTo>
                  <a:pt x="271271" y="273050"/>
                </a:moveTo>
                <a:lnTo>
                  <a:pt x="272795" y="269240"/>
                </a:lnTo>
                <a:lnTo>
                  <a:pt x="272795" y="254000"/>
                </a:lnTo>
                <a:lnTo>
                  <a:pt x="274319" y="248920"/>
                </a:lnTo>
                <a:lnTo>
                  <a:pt x="274319" y="237490"/>
                </a:lnTo>
                <a:lnTo>
                  <a:pt x="275843" y="231140"/>
                </a:lnTo>
                <a:lnTo>
                  <a:pt x="275843" y="232410"/>
                </a:lnTo>
                <a:lnTo>
                  <a:pt x="299084" y="232410"/>
                </a:lnTo>
                <a:lnTo>
                  <a:pt x="298704" y="233680"/>
                </a:lnTo>
                <a:lnTo>
                  <a:pt x="298704" y="240030"/>
                </a:lnTo>
                <a:lnTo>
                  <a:pt x="297179" y="246380"/>
                </a:lnTo>
                <a:lnTo>
                  <a:pt x="297179" y="260350"/>
                </a:lnTo>
                <a:lnTo>
                  <a:pt x="295656" y="261620"/>
                </a:lnTo>
                <a:lnTo>
                  <a:pt x="295656" y="270510"/>
                </a:lnTo>
                <a:lnTo>
                  <a:pt x="272795" y="270510"/>
                </a:lnTo>
                <a:lnTo>
                  <a:pt x="271271" y="273050"/>
                </a:lnTo>
                <a:close/>
              </a:path>
              <a:path w="361315" h="321310">
                <a:moveTo>
                  <a:pt x="237743" y="233680"/>
                </a:moveTo>
                <a:lnTo>
                  <a:pt x="236219" y="232410"/>
                </a:lnTo>
                <a:lnTo>
                  <a:pt x="236600" y="232410"/>
                </a:lnTo>
                <a:lnTo>
                  <a:pt x="237743" y="233680"/>
                </a:lnTo>
                <a:close/>
              </a:path>
              <a:path w="361315" h="321310">
                <a:moveTo>
                  <a:pt x="258572" y="261620"/>
                </a:moveTo>
                <a:lnTo>
                  <a:pt x="257556" y="261620"/>
                </a:lnTo>
                <a:lnTo>
                  <a:pt x="257556" y="260350"/>
                </a:lnTo>
                <a:lnTo>
                  <a:pt x="258572" y="261620"/>
                </a:lnTo>
                <a:close/>
              </a:path>
              <a:path w="361315" h="321310">
                <a:moveTo>
                  <a:pt x="294131" y="279400"/>
                </a:moveTo>
                <a:lnTo>
                  <a:pt x="271271" y="279400"/>
                </a:lnTo>
                <a:lnTo>
                  <a:pt x="271271" y="275590"/>
                </a:lnTo>
                <a:lnTo>
                  <a:pt x="272795" y="270510"/>
                </a:lnTo>
                <a:lnTo>
                  <a:pt x="295656" y="270510"/>
                </a:lnTo>
                <a:lnTo>
                  <a:pt x="295656" y="276860"/>
                </a:lnTo>
                <a:lnTo>
                  <a:pt x="294131" y="279400"/>
                </a:lnTo>
                <a:close/>
              </a:path>
              <a:path w="361315" h="321310">
                <a:moveTo>
                  <a:pt x="275843" y="293370"/>
                </a:moveTo>
                <a:lnTo>
                  <a:pt x="274319" y="290830"/>
                </a:lnTo>
                <a:lnTo>
                  <a:pt x="274319" y="288290"/>
                </a:lnTo>
                <a:lnTo>
                  <a:pt x="272795" y="287020"/>
                </a:lnTo>
                <a:lnTo>
                  <a:pt x="271271" y="284480"/>
                </a:lnTo>
                <a:lnTo>
                  <a:pt x="270319" y="281305"/>
                </a:lnTo>
                <a:lnTo>
                  <a:pt x="271271" y="278130"/>
                </a:lnTo>
                <a:lnTo>
                  <a:pt x="271271" y="279400"/>
                </a:lnTo>
                <a:lnTo>
                  <a:pt x="294131" y="279400"/>
                </a:lnTo>
                <a:lnTo>
                  <a:pt x="294131" y="283210"/>
                </a:lnTo>
                <a:lnTo>
                  <a:pt x="292607" y="284480"/>
                </a:lnTo>
                <a:lnTo>
                  <a:pt x="292607" y="290830"/>
                </a:lnTo>
                <a:lnTo>
                  <a:pt x="291845" y="292100"/>
                </a:lnTo>
                <a:lnTo>
                  <a:pt x="275843" y="292100"/>
                </a:lnTo>
                <a:lnTo>
                  <a:pt x="275843" y="293370"/>
                </a:lnTo>
                <a:close/>
              </a:path>
              <a:path w="361315" h="321310">
                <a:moveTo>
                  <a:pt x="272795" y="287020"/>
                </a:moveTo>
                <a:lnTo>
                  <a:pt x="269747" y="287020"/>
                </a:lnTo>
                <a:lnTo>
                  <a:pt x="269747" y="283210"/>
                </a:lnTo>
                <a:lnTo>
                  <a:pt x="270319" y="281305"/>
                </a:lnTo>
                <a:lnTo>
                  <a:pt x="271271" y="284480"/>
                </a:lnTo>
                <a:lnTo>
                  <a:pt x="272795" y="287020"/>
                </a:lnTo>
                <a:close/>
              </a:path>
              <a:path w="361315" h="321310">
                <a:moveTo>
                  <a:pt x="274319" y="321310"/>
                </a:moveTo>
                <a:lnTo>
                  <a:pt x="268223" y="318770"/>
                </a:lnTo>
                <a:lnTo>
                  <a:pt x="262127" y="313690"/>
                </a:lnTo>
                <a:lnTo>
                  <a:pt x="262127" y="311150"/>
                </a:lnTo>
                <a:lnTo>
                  <a:pt x="260604" y="309880"/>
                </a:lnTo>
                <a:lnTo>
                  <a:pt x="260604" y="308610"/>
                </a:lnTo>
                <a:lnTo>
                  <a:pt x="259079" y="306070"/>
                </a:lnTo>
                <a:lnTo>
                  <a:pt x="256031" y="302260"/>
                </a:lnTo>
                <a:lnTo>
                  <a:pt x="254507" y="299720"/>
                </a:lnTo>
                <a:lnTo>
                  <a:pt x="256031" y="299720"/>
                </a:lnTo>
                <a:lnTo>
                  <a:pt x="254507" y="297180"/>
                </a:lnTo>
                <a:lnTo>
                  <a:pt x="252983" y="297180"/>
                </a:lnTo>
                <a:lnTo>
                  <a:pt x="251459" y="292100"/>
                </a:lnTo>
                <a:lnTo>
                  <a:pt x="249935" y="288290"/>
                </a:lnTo>
                <a:lnTo>
                  <a:pt x="251459" y="288290"/>
                </a:lnTo>
                <a:lnTo>
                  <a:pt x="249935" y="285750"/>
                </a:lnTo>
                <a:lnTo>
                  <a:pt x="248411" y="285750"/>
                </a:lnTo>
                <a:lnTo>
                  <a:pt x="246887" y="283210"/>
                </a:lnTo>
                <a:lnTo>
                  <a:pt x="248411" y="284480"/>
                </a:lnTo>
                <a:lnTo>
                  <a:pt x="269747" y="284480"/>
                </a:lnTo>
                <a:lnTo>
                  <a:pt x="269747" y="285750"/>
                </a:lnTo>
                <a:lnTo>
                  <a:pt x="268223" y="290830"/>
                </a:lnTo>
                <a:lnTo>
                  <a:pt x="268223" y="294640"/>
                </a:lnTo>
                <a:lnTo>
                  <a:pt x="266700" y="298450"/>
                </a:lnTo>
                <a:lnTo>
                  <a:pt x="265175" y="300990"/>
                </a:lnTo>
                <a:lnTo>
                  <a:pt x="290321" y="300990"/>
                </a:lnTo>
                <a:lnTo>
                  <a:pt x="289559" y="302260"/>
                </a:lnTo>
                <a:lnTo>
                  <a:pt x="289559" y="304800"/>
                </a:lnTo>
                <a:lnTo>
                  <a:pt x="288035" y="308610"/>
                </a:lnTo>
                <a:lnTo>
                  <a:pt x="286511" y="309880"/>
                </a:lnTo>
                <a:lnTo>
                  <a:pt x="284987" y="313690"/>
                </a:lnTo>
                <a:lnTo>
                  <a:pt x="284987" y="314960"/>
                </a:lnTo>
                <a:lnTo>
                  <a:pt x="283463" y="316230"/>
                </a:lnTo>
                <a:lnTo>
                  <a:pt x="281939" y="316230"/>
                </a:lnTo>
                <a:lnTo>
                  <a:pt x="278891" y="317500"/>
                </a:lnTo>
                <a:lnTo>
                  <a:pt x="274319" y="321310"/>
                </a:lnTo>
                <a:close/>
              </a:path>
              <a:path w="361315" h="321310">
                <a:moveTo>
                  <a:pt x="266700" y="298450"/>
                </a:moveTo>
                <a:lnTo>
                  <a:pt x="268223" y="294640"/>
                </a:lnTo>
                <a:lnTo>
                  <a:pt x="268223" y="290830"/>
                </a:lnTo>
                <a:lnTo>
                  <a:pt x="269747" y="285750"/>
                </a:lnTo>
                <a:lnTo>
                  <a:pt x="269747" y="287020"/>
                </a:lnTo>
                <a:lnTo>
                  <a:pt x="272795" y="287020"/>
                </a:lnTo>
                <a:lnTo>
                  <a:pt x="274319" y="288290"/>
                </a:lnTo>
                <a:lnTo>
                  <a:pt x="274319" y="290830"/>
                </a:lnTo>
                <a:lnTo>
                  <a:pt x="275843" y="293370"/>
                </a:lnTo>
                <a:lnTo>
                  <a:pt x="276453" y="293370"/>
                </a:lnTo>
                <a:lnTo>
                  <a:pt x="278282" y="297180"/>
                </a:lnTo>
                <a:lnTo>
                  <a:pt x="268223" y="297180"/>
                </a:lnTo>
                <a:lnTo>
                  <a:pt x="266700" y="298450"/>
                </a:lnTo>
                <a:close/>
              </a:path>
              <a:path w="361315" h="321310">
                <a:moveTo>
                  <a:pt x="276453" y="293370"/>
                </a:moveTo>
                <a:lnTo>
                  <a:pt x="275843" y="293370"/>
                </a:lnTo>
                <a:lnTo>
                  <a:pt x="275843" y="292100"/>
                </a:lnTo>
                <a:lnTo>
                  <a:pt x="276453" y="293370"/>
                </a:lnTo>
                <a:close/>
              </a:path>
              <a:path w="361315" h="321310">
                <a:moveTo>
                  <a:pt x="290321" y="299720"/>
                </a:moveTo>
                <a:lnTo>
                  <a:pt x="280415" y="299720"/>
                </a:lnTo>
                <a:lnTo>
                  <a:pt x="278891" y="298450"/>
                </a:lnTo>
                <a:lnTo>
                  <a:pt x="275843" y="292100"/>
                </a:lnTo>
                <a:lnTo>
                  <a:pt x="291845" y="292100"/>
                </a:lnTo>
                <a:lnTo>
                  <a:pt x="291083" y="293370"/>
                </a:lnTo>
                <a:lnTo>
                  <a:pt x="291083" y="298450"/>
                </a:lnTo>
                <a:lnTo>
                  <a:pt x="290321" y="299720"/>
                </a:lnTo>
                <a:close/>
              </a:path>
              <a:path w="361315" h="321310">
                <a:moveTo>
                  <a:pt x="266700" y="299720"/>
                </a:moveTo>
                <a:lnTo>
                  <a:pt x="266700" y="298450"/>
                </a:lnTo>
                <a:lnTo>
                  <a:pt x="268223" y="297180"/>
                </a:lnTo>
                <a:lnTo>
                  <a:pt x="267309" y="299466"/>
                </a:lnTo>
                <a:lnTo>
                  <a:pt x="266700" y="299720"/>
                </a:lnTo>
                <a:close/>
              </a:path>
              <a:path w="361315" h="321310">
                <a:moveTo>
                  <a:pt x="267309" y="299466"/>
                </a:moveTo>
                <a:lnTo>
                  <a:pt x="268223" y="297180"/>
                </a:lnTo>
                <a:lnTo>
                  <a:pt x="278282" y="297180"/>
                </a:lnTo>
                <a:lnTo>
                  <a:pt x="278891" y="298450"/>
                </a:lnTo>
                <a:lnTo>
                  <a:pt x="269747" y="298450"/>
                </a:lnTo>
                <a:lnTo>
                  <a:pt x="267309" y="299466"/>
                </a:lnTo>
                <a:close/>
              </a:path>
              <a:path w="361315" h="321310">
                <a:moveTo>
                  <a:pt x="265175" y="300990"/>
                </a:moveTo>
                <a:lnTo>
                  <a:pt x="266700" y="298450"/>
                </a:lnTo>
                <a:lnTo>
                  <a:pt x="266700" y="300143"/>
                </a:lnTo>
                <a:lnTo>
                  <a:pt x="265175" y="300990"/>
                </a:lnTo>
                <a:close/>
              </a:path>
              <a:path w="361315" h="321310">
                <a:moveTo>
                  <a:pt x="267135" y="299901"/>
                </a:moveTo>
                <a:lnTo>
                  <a:pt x="267309" y="299466"/>
                </a:lnTo>
                <a:lnTo>
                  <a:pt x="269747" y="298450"/>
                </a:lnTo>
                <a:lnTo>
                  <a:pt x="267135" y="299901"/>
                </a:lnTo>
                <a:close/>
              </a:path>
              <a:path w="361315" h="321310">
                <a:moveTo>
                  <a:pt x="289559" y="300990"/>
                </a:moveTo>
                <a:lnTo>
                  <a:pt x="266700" y="300990"/>
                </a:lnTo>
                <a:lnTo>
                  <a:pt x="267135" y="299901"/>
                </a:lnTo>
                <a:lnTo>
                  <a:pt x="269747" y="298450"/>
                </a:lnTo>
                <a:lnTo>
                  <a:pt x="277367" y="298450"/>
                </a:lnTo>
                <a:lnTo>
                  <a:pt x="280415" y="299720"/>
                </a:lnTo>
                <a:lnTo>
                  <a:pt x="290321" y="299720"/>
                </a:lnTo>
                <a:lnTo>
                  <a:pt x="289559" y="300990"/>
                </a:lnTo>
                <a:close/>
              </a:path>
              <a:path w="361315" h="321310">
                <a:moveTo>
                  <a:pt x="280415" y="299720"/>
                </a:moveTo>
                <a:lnTo>
                  <a:pt x="277367" y="298450"/>
                </a:lnTo>
                <a:lnTo>
                  <a:pt x="278891" y="298450"/>
                </a:lnTo>
                <a:lnTo>
                  <a:pt x="280415" y="299720"/>
                </a:lnTo>
                <a:close/>
              </a:path>
              <a:path w="361315" h="321310">
                <a:moveTo>
                  <a:pt x="266700" y="300143"/>
                </a:moveTo>
                <a:lnTo>
                  <a:pt x="266700" y="299720"/>
                </a:lnTo>
                <a:lnTo>
                  <a:pt x="267309" y="299466"/>
                </a:lnTo>
                <a:lnTo>
                  <a:pt x="267135" y="299901"/>
                </a:lnTo>
                <a:lnTo>
                  <a:pt x="266700" y="300143"/>
                </a:lnTo>
                <a:close/>
              </a:path>
              <a:path w="361315" h="321310">
                <a:moveTo>
                  <a:pt x="290321" y="300990"/>
                </a:moveTo>
                <a:lnTo>
                  <a:pt x="289559" y="300990"/>
                </a:lnTo>
                <a:lnTo>
                  <a:pt x="291083" y="299720"/>
                </a:lnTo>
                <a:lnTo>
                  <a:pt x="290321" y="300990"/>
                </a:lnTo>
                <a:close/>
              </a:path>
              <a:path w="361315" h="321310">
                <a:moveTo>
                  <a:pt x="266700" y="300990"/>
                </a:moveTo>
                <a:lnTo>
                  <a:pt x="265175" y="300990"/>
                </a:lnTo>
                <a:lnTo>
                  <a:pt x="266700" y="300143"/>
                </a:lnTo>
                <a:lnTo>
                  <a:pt x="266700" y="3009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022348" y="3872484"/>
            <a:ext cx="158496" cy="21463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984235" y="3023616"/>
            <a:ext cx="242316" cy="31496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8298167" y="3156203"/>
            <a:ext cx="135890" cy="97790"/>
          </a:xfrm>
          <a:custGeom>
            <a:avLst/>
            <a:gdLst/>
            <a:ahLst/>
            <a:cxnLst/>
            <a:rect l="l" t="t" r="r" b="b"/>
            <a:pathLst>
              <a:path w="135890" h="97789">
                <a:moveTo>
                  <a:pt x="135648" y="74688"/>
                </a:moveTo>
                <a:lnTo>
                  <a:pt x="131076" y="70116"/>
                </a:lnTo>
                <a:lnTo>
                  <a:pt x="124980" y="68592"/>
                </a:lnTo>
                <a:lnTo>
                  <a:pt x="114312" y="68592"/>
                </a:lnTo>
                <a:lnTo>
                  <a:pt x="111264" y="70116"/>
                </a:lnTo>
                <a:lnTo>
                  <a:pt x="106692" y="70116"/>
                </a:lnTo>
                <a:lnTo>
                  <a:pt x="102120" y="71640"/>
                </a:lnTo>
                <a:lnTo>
                  <a:pt x="96024" y="73164"/>
                </a:lnTo>
                <a:lnTo>
                  <a:pt x="97548" y="71640"/>
                </a:lnTo>
                <a:lnTo>
                  <a:pt x="91452" y="73164"/>
                </a:lnTo>
                <a:lnTo>
                  <a:pt x="67068" y="73164"/>
                </a:lnTo>
                <a:lnTo>
                  <a:pt x="60972" y="74688"/>
                </a:lnTo>
                <a:lnTo>
                  <a:pt x="56400" y="74688"/>
                </a:lnTo>
                <a:lnTo>
                  <a:pt x="54876" y="76212"/>
                </a:lnTo>
                <a:lnTo>
                  <a:pt x="47256" y="76212"/>
                </a:lnTo>
                <a:lnTo>
                  <a:pt x="48780" y="77736"/>
                </a:lnTo>
                <a:lnTo>
                  <a:pt x="39636" y="74688"/>
                </a:lnTo>
                <a:lnTo>
                  <a:pt x="38620" y="74688"/>
                </a:lnTo>
                <a:lnTo>
                  <a:pt x="38277" y="73672"/>
                </a:lnTo>
                <a:lnTo>
                  <a:pt x="33540" y="73672"/>
                </a:lnTo>
                <a:lnTo>
                  <a:pt x="27952" y="73672"/>
                </a:lnTo>
                <a:lnTo>
                  <a:pt x="27444" y="73164"/>
                </a:lnTo>
                <a:lnTo>
                  <a:pt x="28968" y="73164"/>
                </a:lnTo>
                <a:lnTo>
                  <a:pt x="32016" y="73164"/>
                </a:lnTo>
                <a:lnTo>
                  <a:pt x="38112" y="73164"/>
                </a:lnTo>
                <a:lnTo>
                  <a:pt x="38112" y="70116"/>
                </a:lnTo>
                <a:lnTo>
                  <a:pt x="33540" y="68592"/>
                </a:lnTo>
                <a:lnTo>
                  <a:pt x="25412" y="72656"/>
                </a:lnTo>
                <a:lnTo>
                  <a:pt x="21348" y="71640"/>
                </a:lnTo>
                <a:lnTo>
                  <a:pt x="16776" y="73164"/>
                </a:lnTo>
                <a:lnTo>
                  <a:pt x="13728" y="77736"/>
                </a:lnTo>
                <a:lnTo>
                  <a:pt x="12204" y="83832"/>
                </a:lnTo>
                <a:lnTo>
                  <a:pt x="13728" y="89928"/>
                </a:lnTo>
                <a:lnTo>
                  <a:pt x="19824" y="91452"/>
                </a:lnTo>
                <a:lnTo>
                  <a:pt x="22872" y="92976"/>
                </a:lnTo>
                <a:lnTo>
                  <a:pt x="24396" y="92976"/>
                </a:lnTo>
                <a:lnTo>
                  <a:pt x="28968" y="94500"/>
                </a:lnTo>
                <a:lnTo>
                  <a:pt x="27444" y="92976"/>
                </a:lnTo>
                <a:lnTo>
                  <a:pt x="36588" y="96024"/>
                </a:lnTo>
                <a:lnTo>
                  <a:pt x="39636" y="96024"/>
                </a:lnTo>
                <a:lnTo>
                  <a:pt x="44208" y="97548"/>
                </a:lnTo>
                <a:lnTo>
                  <a:pt x="54876" y="97548"/>
                </a:lnTo>
                <a:lnTo>
                  <a:pt x="59448" y="96024"/>
                </a:lnTo>
                <a:lnTo>
                  <a:pt x="57924" y="97548"/>
                </a:lnTo>
                <a:lnTo>
                  <a:pt x="64020" y="96024"/>
                </a:lnTo>
                <a:lnTo>
                  <a:pt x="70116" y="96024"/>
                </a:lnTo>
                <a:lnTo>
                  <a:pt x="76212" y="94500"/>
                </a:lnTo>
                <a:lnTo>
                  <a:pt x="80784" y="94500"/>
                </a:lnTo>
                <a:lnTo>
                  <a:pt x="86880" y="96024"/>
                </a:lnTo>
                <a:lnTo>
                  <a:pt x="88404" y="96024"/>
                </a:lnTo>
                <a:lnTo>
                  <a:pt x="94500" y="94500"/>
                </a:lnTo>
                <a:lnTo>
                  <a:pt x="100596" y="94500"/>
                </a:lnTo>
                <a:lnTo>
                  <a:pt x="106692" y="92976"/>
                </a:lnTo>
                <a:lnTo>
                  <a:pt x="109740" y="92976"/>
                </a:lnTo>
                <a:lnTo>
                  <a:pt x="114312" y="91452"/>
                </a:lnTo>
                <a:lnTo>
                  <a:pt x="131076" y="91452"/>
                </a:lnTo>
                <a:lnTo>
                  <a:pt x="133362" y="88404"/>
                </a:lnTo>
                <a:lnTo>
                  <a:pt x="135648" y="85356"/>
                </a:lnTo>
                <a:lnTo>
                  <a:pt x="135648" y="77736"/>
                </a:lnTo>
                <a:lnTo>
                  <a:pt x="135648" y="74688"/>
                </a:lnTo>
                <a:close/>
              </a:path>
              <a:path w="135890" h="97789">
                <a:moveTo>
                  <a:pt x="135648" y="4572"/>
                </a:moveTo>
                <a:lnTo>
                  <a:pt x="131076" y="0"/>
                </a:lnTo>
                <a:lnTo>
                  <a:pt x="114312" y="0"/>
                </a:lnTo>
                <a:lnTo>
                  <a:pt x="114312" y="1524"/>
                </a:lnTo>
                <a:lnTo>
                  <a:pt x="112788" y="1524"/>
                </a:lnTo>
                <a:lnTo>
                  <a:pt x="108216" y="3048"/>
                </a:lnTo>
                <a:lnTo>
                  <a:pt x="109740" y="1524"/>
                </a:lnTo>
                <a:lnTo>
                  <a:pt x="105168" y="3048"/>
                </a:lnTo>
                <a:lnTo>
                  <a:pt x="100596" y="3048"/>
                </a:lnTo>
                <a:lnTo>
                  <a:pt x="96024" y="4572"/>
                </a:lnTo>
                <a:lnTo>
                  <a:pt x="89928" y="4572"/>
                </a:lnTo>
                <a:lnTo>
                  <a:pt x="85356" y="6096"/>
                </a:lnTo>
                <a:lnTo>
                  <a:pt x="79260" y="6096"/>
                </a:lnTo>
                <a:lnTo>
                  <a:pt x="74688" y="7620"/>
                </a:lnTo>
                <a:lnTo>
                  <a:pt x="73164" y="7620"/>
                </a:lnTo>
                <a:lnTo>
                  <a:pt x="68592" y="9144"/>
                </a:lnTo>
                <a:lnTo>
                  <a:pt x="67068" y="9144"/>
                </a:lnTo>
                <a:lnTo>
                  <a:pt x="57924" y="12192"/>
                </a:lnTo>
                <a:lnTo>
                  <a:pt x="47256" y="12192"/>
                </a:lnTo>
                <a:lnTo>
                  <a:pt x="38112" y="15240"/>
                </a:lnTo>
                <a:lnTo>
                  <a:pt x="36588" y="15240"/>
                </a:lnTo>
                <a:lnTo>
                  <a:pt x="32016" y="16764"/>
                </a:lnTo>
                <a:lnTo>
                  <a:pt x="30492" y="16764"/>
                </a:lnTo>
                <a:lnTo>
                  <a:pt x="25920" y="18288"/>
                </a:lnTo>
                <a:lnTo>
                  <a:pt x="27444" y="16764"/>
                </a:lnTo>
                <a:lnTo>
                  <a:pt x="24396" y="16764"/>
                </a:lnTo>
                <a:lnTo>
                  <a:pt x="22110" y="17907"/>
                </a:lnTo>
                <a:lnTo>
                  <a:pt x="19824" y="16764"/>
                </a:lnTo>
                <a:lnTo>
                  <a:pt x="15252" y="16764"/>
                </a:lnTo>
                <a:lnTo>
                  <a:pt x="12204" y="18288"/>
                </a:lnTo>
                <a:lnTo>
                  <a:pt x="9156" y="22860"/>
                </a:lnTo>
                <a:lnTo>
                  <a:pt x="8547" y="24688"/>
                </a:lnTo>
                <a:lnTo>
                  <a:pt x="6096" y="25908"/>
                </a:lnTo>
                <a:lnTo>
                  <a:pt x="4572" y="28956"/>
                </a:lnTo>
                <a:lnTo>
                  <a:pt x="3048" y="30480"/>
                </a:lnTo>
                <a:lnTo>
                  <a:pt x="2946" y="35394"/>
                </a:lnTo>
                <a:lnTo>
                  <a:pt x="1524" y="39624"/>
                </a:lnTo>
                <a:lnTo>
                  <a:pt x="1524" y="41148"/>
                </a:lnTo>
                <a:lnTo>
                  <a:pt x="0" y="44196"/>
                </a:lnTo>
                <a:lnTo>
                  <a:pt x="1524" y="45732"/>
                </a:lnTo>
                <a:lnTo>
                  <a:pt x="3048" y="45732"/>
                </a:lnTo>
                <a:lnTo>
                  <a:pt x="4572" y="47256"/>
                </a:lnTo>
                <a:lnTo>
                  <a:pt x="9156" y="42672"/>
                </a:lnTo>
                <a:lnTo>
                  <a:pt x="9156" y="41148"/>
                </a:lnTo>
                <a:lnTo>
                  <a:pt x="11442" y="36576"/>
                </a:lnTo>
                <a:lnTo>
                  <a:pt x="12014" y="35433"/>
                </a:lnTo>
                <a:lnTo>
                  <a:pt x="12204" y="35433"/>
                </a:lnTo>
                <a:lnTo>
                  <a:pt x="12204" y="36576"/>
                </a:lnTo>
                <a:lnTo>
                  <a:pt x="13728" y="35814"/>
                </a:lnTo>
                <a:lnTo>
                  <a:pt x="16776" y="36576"/>
                </a:lnTo>
                <a:lnTo>
                  <a:pt x="38112" y="36576"/>
                </a:lnTo>
                <a:lnTo>
                  <a:pt x="41160" y="35052"/>
                </a:lnTo>
                <a:lnTo>
                  <a:pt x="45732" y="35052"/>
                </a:lnTo>
                <a:lnTo>
                  <a:pt x="48780" y="33528"/>
                </a:lnTo>
                <a:lnTo>
                  <a:pt x="51828" y="33528"/>
                </a:lnTo>
                <a:lnTo>
                  <a:pt x="54876" y="32004"/>
                </a:lnTo>
                <a:lnTo>
                  <a:pt x="56400" y="32004"/>
                </a:lnTo>
                <a:lnTo>
                  <a:pt x="60972" y="33528"/>
                </a:lnTo>
                <a:lnTo>
                  <a:pt x="64020" y="32004"/>
                </a:lnTo>
                <a:lnTo>
                  <a:pt x="68592" y="32004"/>
                </a:lnTo>
                <a:lnTo>
                  <a:pt x="77736" y="28956"/>
                </a:lnTo>
                <a:lnTo>
                  <a:pt x="83832" y="28956"/>
                </a:lnTo>
                <a:lnTo>
                  <a:pt x="88404" y="27432"/>
                </a:lnTo>
                <a:lnTo>
                  <a:pt x="94500" y="27432"/>
                </a:lnTo>
                <a:lnTo>
                  <a:pt x="103644" y="24384"/>
                </a:lnTo>
                <a:lnTo>
                  <a:pt x="102120" y="25908"/>
                </a:lnTo>
                <a:lnTo>
                  <a:pt x="106692" y="24384"/>
                </a:lnTo>
                <a:lnTo>
                  <a:pt x="114312" y="24384"/>
                </a:lnTo>
                <a:lnTo>
                  <a:pt x="117360" y="22860"/>
                </a:lnTo>
                <a:lnTo>
                  <a:pt x="118884" y="22860"/>
                </a:lnTo>
                <a:lnTo>
                  <a:pt x="131076" y="22860"/>
                </a:lnTo>
                <a:lnTo>
                  <a:pt x="132219" y="21336"/>
                </a:lnTo>
                <a:lnTo>
                  <a:pt x="134505" y="18288"/>
                </a:lnTo>
                <a:lnTo>
                  <a:pt x="135648" y="16764"/>
                </a:lnTo>
                <a:lnTo>
                  <a:pt x="135648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581644" y="3011424"/>
            <a:ext cx="220979" cy="269240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8872728" y="3142500"/>
            <a:ext cx="143510" cy="85725"/>
          </a:xfrm>
          <a:custGeom>
            <a:avLst/>
            <a:gdLst/>
            <a:ahLst/>
            <a:cxnLst/>
            <a:rect l="l" t="t" r="r" b="b"/>
            <a:pathLst>
              <a:path w="143509" h="85725">
                <a:moveTo>
                  <a:pt x="102108" y="65532"/>
                </a:moveTo>
                <a:lnTo>
                  <a:pt x="100584" y="62484"/>
                </a:lnTo>
                <a:lnTo>
                  <a:pt x="94488" y="56388"/>
                </a:lnTo>
                <a:lnTo>
                  <a:pt x="83820" y="56388"/>
                </a:lnTo>
                <a:lnTo>
                  <a:pt x="80772" y="57912"/>
                </a:lnTo>
                <a:lnTo>
                  <a:pt x="73152" y="57912"/>
                </a:lnTo>
                <a:lnTo>
                  <a:pt x="71628" y="56388"/>
                </a:lnTo>
                <a:lnTo>
                  <a:pt x="67056" y="56388"/>
                </a:lnTo>
                <a:lnTo>
                  <a:pt x="64008" y="57912"/>
                </a:lnTo>
                <a:lnTo>
                  <a:pt x="60960" y="57912"/>
                </a:lnTo>
                <a:lnTo>
                  <a:pt x="54864" y="59436"/>
                </a:lnTo>
                <a:lnTo>
                  <a:pt x="28956" y="59436"/>
                </a:lnTo>
                <a:lnTo>
                  <a:pt x="24384" y="60960"/>
                </a:lnTo>
                <a:lnTo>
                  <a:pt x="18288" y="60960"/>
                </a:lnTo>
                <a:lnTo>
                  <a:pt x="15240" y="62484"/>
                </a:lnTo>
                <a:lnTo>
                  <a:pt x="13716" y="62484"/>
                </a:lnTo>
                <a:lnTo>
                  <a:pt x="10668" y="64008"/>
                </a:lnTo>
                <a:lnTo>
                  <a:pt x="4572" y="64008"/>
                </a:lnTo>
                <a:lnTo>
                  <a:pt x="1524" y="67056"/>
                </a:lnTo>
                <a:lnTo>
                  <a:pt x="0" y="71628"/>
                </a:lnTo>
                <a:lnTo>
                  <a:pt x="0" y="74676"/>
                </a:lnTo>
                <a:lnTo>
                  <a:pt x="1524" y="79248"/>
                </a:lnTo>
                <a:lnTo>
                  <a:pt x="7620" y="85344"/>
                </a:lnTo>
                <a:lnTo>
                  <a:pt x="12192" y="85344"/>
                </a:lnTo>
                <a:lnTo>
                  <a:pt x="15240" y="85344"/>
                </a:lnTo>
                <a:lnTo>
                  <a:pt x="16764" y="83820"/>
                </a:lnTo>
                <a:lnTo>
                  <a:pt x="19812" y="83820"/>
                </a:lnTo>
                <a:lnTo>
                  <a:pt x="22860" y="82296"/>
                </a:lnTo>
                <a:lnTo>
                  <a:pt x="57912" y="82296"/>
                </a:lnTo>
                <a:lnTo>
                  <a:pt x="59436" y="80772"/>
                </a:lnTo>
                <a:lnTo>
                  <a:pt x="65532" y="80772"/>
                </a:lnTo>
                <a:lnTo>
                  <a:pt x="70104" y="79248"/>
                </a:lnTo>
                <a:lnTo>
                  <a:pt x="74676" y="80772"/>
                </a:lnTo>
                <a:lnTo>
                  <a:pt x="85344" y="80772"/>
                </a:lnTo>
                <a:lnTo>
                  <a:pt x="88392" y="79248"/>
                </a:lnTo>
                <a:lnTo>
                  <a:pt x="94488" y="79248"/>
                </a:lnTo>
                <a:lnTo>
                  <a:pt x="97536" y="77724"/>
                </a:lnTo>
                <a:lnTo>
                  <a:pt x="100584" y="74676"/>
                </a:lnTo>
                <a:lnTo>
                  <a:pt x="102108" y="70104"/>
                </a:lnTo>
                <a:lnTo>
                  <a:pt x="102108" y="65532"/>
                </a:lnTo>
                <a:close/>
              </a:path>
              <a:path w="143509" h="85725">
                <a:moveTo>
                  <a:pt x="143256" y="12192"/>
                </a:moveTo>
                <a:lnTo>
                  <a:pt x="138684" y="6096"/>
                </a:lnTo>
                <a:lnTo>
                  <a:pt x="137668" y="4572"/>
                </a:lnTo>
                <a:lnTo>
                  <a:pt x="135636" y="1524"/>
                </a:lnTo>
                <a:lnTo>
                  <a:pt x="129540" y="0"/>
                </a:lnTo>
                <a:lnTo>
                  <a:pt x="127571" y="1295"/>
                </a:lnTo>
                <a:lnTo>
                  <a:pt x="124968" y="0"/>
                </a:lnTo>
                <a:lnTo>
                  <a:pt x="120396" y="1524"/>
                </a:lnTo>
                <a:lnTo>
                  <a:pt x="118872" y="4572"/>
                </a:lnTo>
                <a:lnTo>
                  <a:pt x="114300" y="4572"/>
                </a:lnTo>
                <a:lnTo>
                  <a:pt x="111252" y="6096"/>
                </a:lnTo>
                <a:lnTo>
                  <a:pt x="106680" y="6096"/>
                </a:lnTo>
                <a:lnTo>
                  <a:pt x="102108" y="7620"/>
                </a:lnTo>
                <a:lnTo>
                  <a:pt x="103632" y="7620"/>
                </a:lnTo>
                <a:lnTo>
                  <a:pt x="97536" y="9144"/>
                </a:lnTo>
                <a:lnTo>
                  <a:pt x="83820" y="9144"/>
                </a:lnTo>
                <a:lnTo>
                  <a:pt x="77724" y="7620"/>
                </a:lnTo>
                <a:lnTo>
                  <a:pt x="60960" y="7620"/>
                </a:lnTo>
                <a:lnTo>
                  <a:pt x="56388" y="9144"/>
                </a:lnTo>
                <a:lnTo>
                  <a:pt x="28956" y="9144"/>
                </a:lnTo>
                <a:lnTo>
                  <a:pt x="25908" y="7620"/>
                </a:lnTo>
                <a:lnTo>
                  <a:pt x="24384" y="7620"/>
                </a:lnTo>
                <a:lnTo>
                  <a:pt x="19812" y="7620"/>
                </a:lnTo>
                <a:lnTo>
                  <a:pt x="18288" y="7620"/>
                </a:lnTo>
                <a:lnTo>
                  <a:pt x="13716" y="9144"/>
                </a:lnTo>
                <a:lnTo>
                  <a:pt x="12954" y="11430"/>
                </a:lnTo>
                <a:lnTo>
                  <a:pt x="12192" y="12192"/>
                </a:lnTo>
                <a:lnTo>
                  <a:pt x="10668" y="15240"/>
                </a:lnTo>
                <a:lnTo>
                  <a:pt x="11176" y="16764"/>
                </a:lnTo>
                <a:lnTo>
                  <a:pt x="10668" y="18288"/>
                </a:lnTo>
                <a:lnTo>
                  <a:pt x="12192" y="24384"/>
                </a:lnTo>
                <a:lnTo>
                  <a:pt x="14478" y="25146"/>
                </a:lnTo>
                <a:lnTo>
                  <a:pt x="15240" y="25908"/>
                </a:lnTo>
                <a:lnTo>
                  <a:pt x="17526" y="26670"/>
                </a:lnTo>
                <a:lnTo>
                  <a:pt x="19812" y="28956"/>
                </a:lnTo>
                <a:lnTo>
                  <a:pt x="24892" y="27686"/>
                </a:lnTo>
                <a:lnTo>
                  <a:pt x="27432" y="28956"/>
                </a:lnTo>
                <a:lnTo>
                  <a:pt x="32004" y="28956"/>
                </a:lnTo>
                <a:lnTo>
                  <a:pt x="36576" y="30480"/>
                </a:lnTo>
                <a:lnTo>
                  <a:pt x="51816" y="30480"/>
                </a:lnTo>
                <a:lnTo>
                  <a:pt x="57912" y="28956"/>
                </a:lnTo>
                <a:lnTo>
                  <a:pt x="64008" y="28956"/>
                </a:lnTo>
                <a:lnTo>
                  <a:pt x="69926" y="27762"/>
                </a:lnTo>
                <a:lnTo>
                  <a:pt x="80772" y="30480"/>
                </a:lnTo>
                <a:lnTo>
                  <a:pt x="102108" y="30480"/>
                </a:lnTo>
                <a:lnTo>
                  <a:pt x="108204" y="28956"/>
                </a:lnTo>
                <a:lnTo>
                  <a:pt x="112776" y="27432"/>
                </a:lnTo>
                <a:lnTo>
                  <a:pt x="117348" y="27432"/>
                </a:lnTo>
                <a:lnTo>
                  <a:pt x="118872" y="26670"/>
                </a:lnTo>
                <a:lnTo>
                  <a:pt x="120396" y="27432"/>
                </a:lnTo>
                <a:lnTo>
                  <a:pt x="121920" y="27432"/>
                </a:lnTo>
                <a:lnTo>
                  <a:pt x="124968" y="25908"/>
                </a:lnTo>
                <a:lnTo>
                  <a:pt x="129540" y="25908"/>
                </a:lnTo>
                <a:lnTo>
                  <a:pt x="134112" y="24384"/>
                </a:lnTo>
                <a:lnTo>
                  <a:pt x="135636" y="21336"/>
                </a:lnTo>
                <a:lnTo>
                  <a:pt x="141732" y="18288"/>
                </a:lnTo>
                <a:lnTo>
                  <a:pt x="142113" y="16764"/>
                </a:lnTo>
                <a:lnTo>
                  <a:pt x="143256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083040" y="3031235"/>
            <a:ext cx="161544" cy="195580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092708" y="3351276"/>
            <a:ext cx="8644255" cy="2847340"/>
            <a:chOff x="1092708" y="3351276"/>
            <a:chExt cx="8644255" cy="2847340"/>
          </a:xfrm>
        </p:grpSpPr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92708" y="3351276"/>
              <a:ext cx="8644128" cy="284733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94804" y="3787140"/>
              <a:ext cx="449580" cy="3693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6052" y="1309115"/>
            <a:ext cx="605155" cy="195580"/>
            <a:chOff x="416052" y="1309115"/>
            <a:chExt cx="605155" cy="195580"/>
          </a:xfrm>
        </p:grpSpPr>
        <p:sp>
          <p:nvSpPr>
            <p:cNvPr id="3" name="object 3"/>
            <p:cNvSpPr/>
            <p:nvPr/>
          </p:nvSpPr>
          <p:spPr>
            <a:xfrm>
              <a:off x="416052" y="1371600"/>
              <a:ext cx="500380" cy="71755"/>
            </a:xfrm>
            <a:custGeom>
              <a:avLst/>
              <a:gdLst/>
              <a:ahLst/>
              <a:cxnLst/>
              <a:rect l="l" t="t" r="r" b="b"/>
              <a:pathLst>
                <a:path w="500380" h="71755">
                  <a:moveTo>
                    <a:pt x="478535" y="21336"/>
                  </a:moveTo>
                  <a:lnTo>
                    <a:pt x="478535" y="15240"/>
                  </a:lnTo>
                  <a:lnTo>
                    <a:pt x="480060" y="12191"/>
                  </a:lnTo>
                  <a:lnTo>
                    <a:pt x="480060" y="7620"/>
                  </a:lnTo>
                  <a:lnTo>
                    <a:pt x="481583" y="3048"/>
                  </a:lnTo>
                  <a:lnTo>
                    <a:pt x="484631" y="0"/>
                  </a:lnTo>
                  <a:lnTo>
                    <a:pt x="492252" y="0"/>
                  </a:lnTo>
                  <a:lnTo>
                    <a:pt x="495300" y="3048"/>
                  </a:lnTo>
                  <a:lnTo>
                    <a:pt x="496823" y="7620"/>
                  </a:lnTo>
                  <a:lnTo>
                    <a:pt x="496823" y="12191"/>
                  </a:lnTo>
                  <a:lnTo>
                    <a:pt x="498348" y="15240"/>
                  </a:lnTo>
                  <a:lnTo>
                    <a:pt x="496823" y="15240"/>
                  </a:lnTo>
                  <a:lnTo>
                    <a:pt x="498348" y="18287"/>
                  </a:lnTo>
                  <a:lnTo>
                    <a:pt x="498348" y="19812"/>
                  </a:lnTo>
                  <a:lnTo>
                    <a:pt x="481583" y="19812"/>
                  </a:lnTo>
                  <a:lnTo>
                    <a:pt x="478535" y="21336"/>
                  </a:lnTo>
                  <a:close/>
                </a:path>
                <a:path w="500380" h="71755">
                  <a:moveTo>
                    <a:pt x="478535" y="22098"/>
                  </a:moveTo>
                  <a:lnTo>
                    <a:pt x="478535" y="21336"/>
                  </a:lnTo>
                  <a:lnTo>
                    <a:pt x="481583" y="19812"/>
                  </a:lnTo>
                  <a:lnTo>
                    <a:pt x="480059" y="21336"/>
                  </a:lnTo>
                  <a:lnTo>
                    <a:pt x="478535" y="22098"/>
                  </a:lnTo>
                  <a:close/>
                </a:path>
                <a:path w="500380" h="71755">
                  <a:moveTo>
                    <a:pt x="489204" y="42671"/>
                  </a:moveTo>
                  <a:lnTo>
                    <a:pt x="195072" y="42671"/>
                  </a:lnTo>
                  <a:lnTo>
                    <a:pt x="205739" y="41148"/>
                  </a:lnTo>
                  <a:lnTo>
                    <a:pt x="216408" y="41148"/>
                  </a:lnTo>
                  <a:lnTo>
                    <a:pt x="225552" y="39624"/>
                  </a:lnTo>
                  <a:lnTo>
                    <a:pt x="254508" y="39624"/>
                  </a:lnTo>
                  <a:lnTo>
                    <a:pt x="265175" y="38100"/>
                  </a:lnTo>
                  <a:lnTo>
                    <a:pt x="295656" y="38100"/>
                  </a:lnTo>
                  <a:lnTo>
                    <a:pt x="304800" y="36575"/>
                  </a:lnTo>
                  <a:lnTo>
                    <a:pt x="326135" y="36575"/>
                  </a:lnTo>
                  <a:lnTo>
                    <a:pt x="336804" y="35051"/>
                  </a:lnTo>
                  <a:lnTo>
                    <a:pt x="356616" y="35051"/>
                  </a:lnTo>
                  <a:lnTo>
                    <a:pt x="367283" y="33528"/>
                  </a:lnTo>
                  <a:lnTo>
                    <a:pt x="376427" y="33528"/>
                  </a:lnTo>
                  <a:lnTo>
                    <a:pt x="387096" y="32004"/>
                  </a:lnTo>
                  <a:lnTo>
                    <a:pt x="394716" y="32004"/>
                  </a:lnTo>
                  <a:lnTo>
                    <a:pt x="403860" y="30479"/>
                  </a:lnTo>
                  <a:lnTo>
                    <a:pt x="419100" y="27432"/>
                  </a:lnTo>
                  <a:lnTo>
                    <a:pt x="428244" y="27432"/>
                  </a:lnTo>
                  <a:lnTo>
                    <a:pt x="434340" y="25908"/>
                  </a:lnTo>
                  <a:lnTo>
                    <a:pt x="441960" y="24383"/>
                  </a:lnTo>
                  <a:lnTo>
                    <a:pt x="477012" y="24383"/>
                  </a:lnTo>
                  <a:lnTo>
                    <a:pt x="480060" y="21336"/>
                  </a:lnTo>
                  <a:lnTo>
                    <a:pt x="481583" y="19812"/>
                  </a:lnTo>
                  <a:lnTo>
                    <a:pt x="498348" y="19812"/>
                  </a:lnTo>
                  <a:lnTo>
                    <a:pt x="498348" y="22860"/>
                  </a:lnTo>
                  <a:lnTo>
                    <a:pt x="499872" y="25908"/>
                  </a:lnTo>
                  <a:lnTo>
                    <a:pt x="498348" y="27432"/>
                  </a:lnTo>
                  <a:lnTo>
                    <a:pt x="498348" y="33528"/>
                  </a:lnTo>
                  <a:lnTo>
                    <a:pt x="489204" y="42671"/>
                  </a:lnTo>
                  <a:close/>
                </a:path>
                <a:path w="500380" h="71755">
                  <a:moveTo>
                    <a:pt x="477012" y="22859"/>
                  </a:moveTo>
                  <a:lnTo>
                    <a:pt x="478535" y="21336"/>
                  </a:lnTo>
                  <a:lnTo>
                    <a:pt x="478027" y="22352"/>
                  </a:lnTo>
                  <a:lnTo>
                    <a:pt x="477012" y="22859"/>
                  </a:lnTo>
                  <a:close/>
                </a:path>
                <a:path w="500380" h="71755">
                  <a:moveTo>
                    <a:pt x="478028" y="22351"/>
                  </a:moveTo>
                  <a:lnTo>
                    <a:pt x="478535" y="21336"/>
                  </a:lnTo>
                  <a:lnTo>
                    <a:pt x="478535" y="22098"/>
                  </a:lnTo>
                  <a:lnTo>
                    <a:pt x="478028" y="22351"/>
                  </a:lnTo>
                  <a:close/>
                </a:path>
                <a:path w="500380" h="71755">
                  <a:moveTo>
                    <a:pt x="480059" y="21336"/>
                  </a:moveTo>
                  <a:close/>
                </a:path>
                <a:path w="500380" h="71755">
                  <a:moveTo>
                    <a:pt x="478535" y="22352"/>
                  </a:moveTo>
                  <a:lnTo>
                    <a:pt x="478535" y="22098"/>
                  </a:lnTo>
                  <a:lnTo>
                    <a:pt x="480059" y="21336"/>
                  </a:lnTo>
                  <a:lnTo>
                    <a:pt x="478535" y="22352"/>
                  </a:lnTo>
                  <a:close/>
                </a:path>
                <a:path w="500380" h="71755">
                  <a:moveTo>
                    <a:pt x="478536" y="22859"/>
                  </a:moveTo>
                  <a:lnTo>
                    <a:pt x="478536" y="22351"/>
                  </a:lnTo>
                  <a:lnTo>
                    <a:pt x="480059" y="21336"/>
                  </a:lnTo>
                  <a:lnTo>
                    <a:pt x="478536" y="22859"/>
                  </a:lnTo>
                  <a:close/>
                </a:path>
                <a:path w="500380" h="71755">
                  <a:moveTo>
                    <a:pt x="477774" y="22860"/>
                  </a:moveTo>
                  <a:lnTo>
                    <a:pt x="478028" y="22351"/>
                  </a:lnTo>
                  <a:lnTo>
                    <a:pt x="478535" y="22098"/>
                  </a:lnTo>
                  <a:lnTo>
                    <a:pt x="478535" y="22352"/>
                  </a:lnTo>
                  <a:lnTo>
                    <a:pt x="477774" y="22860"/>
                  </a:lnTo>
                  <a:close/>
                </a:path>
                <a:path w="500380" h="71755">
                  <a:moveTo>
                    <a:pt x="475487" y="24383"/>
                  </a:moveTo>
                  <a:lnTo>
                    <a:pt x="477012" y="22859"/>
                  </a:lnTo>
                  <a:lnTo>
                    <a:pt x="478028" y="22351"/>
                  </a:lnTo>
                  <a:lnTo>
                    <a:pt x="477774" y="22860"/>
                  </a:lnTo>
                  <a:lnTo>
                    <a:pt x="475487" y="24383"/>
                  </a:lnTo>
                  <a:close/>
                </a:path>
                <a:path w="500380" h="71755">
                  <a:moveTo>
                    <a:pt x="477012" y="24383"/>
                  </a:moveTo>
                  <a:lnTo>
                    <a:pt x="477774" y="22859"/>
                  </a:lnTo>
                  <a:lnTo>
                    <a:pt x="478535" y="22352"/>
                  </a:lnTo>
                  <a:lnTo>
                    <a:pt x="478535" y="22860"/>
                  </a:lnTo>
                  <a:lnTo>
                    <a:pt x="477012" y="24383"/>
                  </a:lnTo>
                  <a:close/>
                </a:path>
                <a:path w="500380" h="71755">
                  <a:moveTo>
                    <a:pt x="475487" y="24383"/>
                  </a:moveTo>
                  <a:lnTo>
                    <a:pt x="464820" y="24383"/>
                  </a:lnTo>
                  <a:lnTo>
                    <a:pt x="469392" y="22859"/>
                  </a:lnTo>
                  <a:lnTo>
                    <a:pt x="477012" y="22859"/>
                  </a:lnTo>
                  <a:lnTo>
                    <a:pt x="475487" y="24383"/>
                  </a:lnTo>
                  <a:close/>
                </a:path>
                <a:path w="500380" h="71755">
                  <a:moveTo>
                    <a:pt x="477012" y="24383"/>
                  </a:moveTo>
                  <a:lnTo>
                    <a:pt x="475487" y="24383"/>
                  </a:lnTo>
                  <a:lnTo>
                    <a:pt x="477774" y="22860"/>
                  </a:lnTo>
                  <a:lnTo>
                    <a:pt x="477012" y="24383"/>
                  </a:lnTo>
                  <a:close/>
                </a:path>
                <a:path w="500380" h="71755">
                  <a:moveTo>
                    <a:pt x="114300" y="42671"/>
                  </a:moveTo>
                  <a:lnTo>
                    <a:pt x="100584" y="42671"/>
                  </a:lnTo>
                  <a:lnTo>
                    <a:pt x="106680" y="41148"/>
                  </a:lnTo>
                  <a:lnTo>
                    <a:pt x="114300" y="42671"/>
                  </a:lnTo>
                  <a:close/>
                </a:path>
                <a:path w="500380" h="71755">
                  <a:moveTo>
                    <a:pt x="51815" y="68579"/>
                  </a:moveTo>
                  <a:lnTo>
                    <a:pt x="10667" y="68579"/>
                  </a:lnTo>
                  <a:lnTo>
                    <a:pt x="7620" y="65532"/>
                  </a:lnTo>
                  <a:lnTo>
                    <a:pt x="4572" y="64008"/>
                  </a:lnTo>
                  <a:lnTo>
                    <a:pt x="1524" y="60959"/>
                  </a:lnTo>
                  <a:lnTo>
                    <a:pt x="1524" y="56387"/>
                  </a:lnTo>
                  <a:lnTo>
                    <a:pt x="0" y="53340"/>
                  </a:lnTo>
                  <a:lnTo>
                    <a:pt x="0" y="50291"/>
                  </a:lnTo>
                  <a:lnTo>
                    <a:pt x="3048" y="44195"/>
                  </a:lnTo>
                  <a:lnTo>
                    <a:pt x="6096" y="44195"/>
                  </a:lnTo>
                  <a:lnTo>
                    <a:pt x="9143" y="42671"/>
                  </a:lnTo>
                  <a:lnTo>
                    <a:pt x="12191" y="44195"/>
                  </a:lnTo>
                  <a:lnTo>
                    <a:pt x="15239" y="50291"/>
                  </a:lnTo>
                  <a:lnTo>
                    <a:pt x="16763" y="51816"/>
                  </a:lnTo>
                  <a:lnTo>
                    <a:pt x="406908" y="51816"/>
                  </a:lnTo>
                  <a:lnTo>
                    <a:pt x="397764" y="53340"/>
                  </a:lnTo>
                  <a:lnTo>
                    <a:pt x="390144" y="54863"/>
                  </a:lnTo>
                  <a:lnTo>
                    <a:pt x="379475" y="56387"/>
                  </a:lnTo>
                  <a:lnTo>
                    <a:pt x="358140" y="56387"/>
                  </a:lnTo>
                  <a:lnTo>
                    <a:pt x="347472" y="57912"/>
                  </a:lnTo>
                  <a:lnTo>
                    <a:pt x="316991" y="57912"/>
                  </a:lnTo>
                  <a:lnTo>
                    <a:pt x="306323" y="59436"/>
                  </a:lnTo>
                  <a:lnTo>
                    <a:pt x="266700" y="59436"/>
                  </a:lnTo>
                  <a:lnTo>
                    <a:pt x="257556" y="60959"/>
                  </a:lnTo>
                  <a:lnTo>
                    <a:pt x="227075" y="60959"/>
                  </a:lnTo>
                  <a:lnTo>
                    <a:pt x="217931" y="62483"/>
                  </a:lnTo>
                  <a:lnTo>
                    <a:pt x="106680" y="62483"/>
                  </a:lnTo>
                  <a:lnTo>
                    <a:pt x="100584" y="64008"/>
                  </a:lnTo>
                  <a:lnTo>
                    <a:pt x="70104" y="64008"/>
                  </a:lnTo>
                  <a:lnTo>
                    <a:pt x="65532" y="65532"/>
                  </a:lnTo>
                  <a:lnTo>
                    <a:pt x="57911" y="65532"/>
                  </a:lnTo>
                  <a:lnTo>
                    <a:pt x="53339" y="67055"/>
                  </a:lnTo>
                  <a:lnTo>
                    <a:pt x="51815" y="68579"/>
                  </a:lnTo>
                  <a:close/>
                </a:path>
                <a:path w="500380" h="71755">
                  <a:moveTo>
                    <a:pt x="484631" y="44195"/>
                  </a:moveTo>
                  <a:lnTo>
                    <a:pt x="68580" y="44195"/>
                  </a:lnTo>
                  <a:lnTo>
                    <a:pt x="73152" y="42671"/>
                  </a:lnTo>
                  <a:lnTo>
                    <a:pt x="487679" y="42671"/>
                  </a:lnTo>
                  <a:lnTo>
                    <a:pt x="484631" y="44195"/>
                  </a:lnTo>
                  <a:close/>
                </a:path>
                <a:path w="500380" h="71755">
                  <a:moveTo>
                    <a:pt x="477012" y="45720"/>
                  </a:moveTo>
                  <a:lnTo>
                    <a:pt x="57911" y="45720"/>
                  </a:lnTo>
                  <a:lnTo>
                    <a:pt x="62484" y="44195"/>
                  </a:lnTo>
                  <a:lnTo>
                    <a:pt x="480060" y="44195"/>
                  </a:lnTo>
                  <a:lnTo>
                    <a:pt x="477012" y="45720"/>
                  </a:lnTo>
                  <a:close/>
                </a:path>
                <a:path w="500380" h="71755">
                  <a:moveTo>
                    <a:pt x="463296" y="47244"/>
                  </a:moveTo>
                  <a:lnTo>
                    <a:pt x="51815" y="47244"/>
                  </a:lnTo>
                  <a:lnTo>
                    <a:pt x="56387" y="45720"/>
                  </a:lnTo>
                  <a:lnTo>
                    <a:pt x="467868" y="45720"/>
                  </a:lnTo>
                  <a:lnTo>
                    <a:pt x="463296" y="47244"/>
                  </a:lnTo>
                  <a:close/>
                </a:path>
                <a:path w="500380" h="71755">
                  <a:moveTo>
                    <a:pt x="437387" y="48767"/>
                  </a:moveTo>
                  <a:lnTo>
                    <a:pt x="45720" y="48767"/>
                  </a:lnTo>
                  <a:lnTo>
                    <a:pt x="50291" y="47244"/>
                  </a:lnTo>
                  <a:lnTo>
                    <a:pt x="445008" y="47244"/>
                  </a:lnTo>
                  <a:lnTo>
                    <a:pt x="437387" y="48767"/>
                  </a:lnTo>
                  <a:close/>
                </a:path>
                <a:path w="500380" h="71755">
                  <a:moveTo>
                    <a:pt x="16255" y="50800"/>
                  </a:moveTo>
                  <a:lnTo>
                    <a:pt x="15239" y="50291"/>
                  </a:lnTo>
                  <a:lnTo>
                    <a:pt x="15239" y="48767"/>
                  </a:lnTo>
                  <a:lnTo>
                    <a:pt x="16255" y="50800"/>
                  </a:lnTo>
                  <a:close/>
                </a:path>
                <a:path w="500380" h="71755">
                  <a:moveTo>
                    <a:pt x="414527" y="51816"/>
                  </a:moveTo>
                  <a:lnTo>
                    <a:pt x="33528" y="51816"/>
                  </a:lnTo>
                  <a:lnTo>
                    <a:pt x="36576" y="50291"/>
                  </a:lnTo>
                  <a:lnTo>
                    <a:pt x="39624" y="50291"/>
                  </a:lnTo>
                  <a:lnTo>
                    <a:pt x="44196" y="48767"/>
                  </a:lnTo>
                  <a:lnTo>
                    <a:pt x="429768" y="48767"/>
                  </a:lnTo>
                  <a:lnTo>
                    <a:pt x="414527" y="51816"/>
                  </a:lnTo>
                  <a:close/>
                </a:path>
                <a:path w="500380" h="71755">
                  <a:moveTo>
                    <a:pt x="16763" y="51816"/>
                  </a:moveTo>
                  <a:lnTo>
                    <a:pt x="15239" y="50291"/>
                  </a:lnTo>
                  <a:lnTo>
                    <a:pt x="16255" y="50800"/>
                  </a:lnTo>
                  <a:lnTo>
                    <a:pt x="16763" y="51816"/>
                  </a:lnTo>
                  <a:close/>
                </a:path>
                <a:path w="500380" h="71755">
                  <a:moveTo>
                    <a:pt x="19811" y="51816"/>
                  </a:moveTo>
                  <a:lnTo>
                    <a:pt x="18287" y="51816"/>
                  </a:lnTo>
                  <a:lnTo>
                    <a:pt x="16763" y="50291"/>
                  </a:lnTo>
                  <a:lnTo>
                    <a:pt x="19811" y="51816"/>
                  </a:lnTo>
                  <a:close/>
                </a:path>
                <a:path w="500380" h="71755">
                  <a:moveTo>
                    <a:pt x="18287" y="51816"/>
                  </a:moveTo>
                  <a:lnTo>
                    <a:pt x="16763" y="51816"/>
                  </a:lnTo>
                  <a:lnTo>
                    <a:pt x="16255" y="50800"/>
                  </a:lnTo>
                  <a:lnTo>
                    <a:pt x="18287" y="51816"/>
                  </a:lnTo>
                  <a:close/>
                </a:path>
                <a:path w="500380" h="71755">
                  <a:moveTo>
                    <a:pt x="198120" y="64008"/>
                  </a:moveTo>
                  <a:lnTo>
                    <a:pt x="112776" y="64008"/>
                  </a:lnTo>
                  <a:lnTo>
                    <a:pt x="106680" y="62483"/>
                  </a:lnTo>
                  <a:lnTo>
                    <a:pt x="208787" y="62483"/>
                  </a:lnTo>
                  <a:lnTo>
                    <a:pt x="198120" y="64008"/>
                  </a:lnTo>
                  <a:close/>
                </a:path>
                <a:path w="500380" h="71755">
                  <a:moveTo>
                    <a:pt x="56387" y="67055"/>
                  </a:moveTo>
                  <a:lnTo>
                    <a:pt x="57911" y="65532"/>
                  </a:lnTo>
                  <a:lnTo>
                    <a:pt x="60960" y="65532"/>
                  </a:lnTo>
                  <a:lnTo>
                    <a:pt x="56387" y="67055"/>
                  </a:lnTo>
                  <a:close/>
                </a:path>
                <a:path w="500380" h="71755">
                  <a:moveTo>
                    <a:pt x="42672" y="70104"/>
                  </a:moveTo>
                  <a:lnTo>
                    <a:pt x="13715" y="70104"/>
                  </a:lnTo>
                  <a:lnTo>
                    <a:pt x="13715" y="68579"/>
                  </a:lnTo>
                  <a:lnTo>
                    <a:pt x="47243" y="68579"/>
                  </a:lnTo>
                  <a:lnTo>
                    <a:pt x="42672" y="70104"/>
                  </a:lnTo>
                  <a:close/>
                </a:path>
                <a:path w="500380" h="71755">
                  <a:moveTo>
                    <a:pt x="33528" y="71628"/>
                  </a:moveTo>
                  <a:lnTo>
                    <a:pt x="19811" y="71628"/>
                  </a:lnTo>
                  <a:lnTo>
                    <a:pt x="16763" y="70104"/>
                  </a:lnTo>
                  <a:lnTo>
                    <a:pt x="36576" y="70104"/>
                  </a:lnTo>
                  <a:lnTo>
                    <a:pt x="33528" y="716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968" y="1309115"/>
              <a:ext cx="134112" cy="19507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9360" y="1235963"/>
            <a:ext cx="801624" cy="36703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18560" y="1377708"/>
            <a:ext cx="242570" cy="113030"/>
          </a:xfrm>
          <a:custGeom>
            <a:avLst/>
            <a:gdLst/>
            <a:ahLst/>
            <a:cxnLst/>
            <a:rect l="l" t="t" r="r" b="b"/>
            <a:pathLst>
              <a:path w="242570" h="113030">
                <a:moveTo>
                  <a:pt x="208788" y="10668"/>
                </a:moveTo>
                <a:lnTo>
                  <a:pt x="207772" y="9144"/>
                </a:lnTo>
                <a:lnTo>
                  <a:pt x="206756" y="7620"/>
                </a:lnTo>
                <a:lnTo>
                  <a:pt x="205740" y="6096"/>
                </a:lnTo>
                <a:lnTo>
                  <a:pt x="201168" y="3048"/>
                </a:lnTo>
                <a:lnTo>
                  <a:pt x="199644" y="3048"/>
                </a:lnTo>
                <a:lnTo>
                  <a:pt x="195072" y="0"/>
                </a:lnTo>
                <a:lnTo>
                  <a:pt x="190500" y="1524"/>
                </a:lnTo>
                <a:lnTo>
                  <a:pt x="187452" y="4572"/>
                </a:lnTo>
                <a:lnTo>
                  <a:pt x="185420" y="8636"/>
                </a:lnTo>
                <a:lnTo>
                  <a:pt x="185420" y="11684"/>
                </a:lnTo>
                <a:lnTo>
                  <a:pt x="184404" y="13716"/>
                </a:lnTo>
                <a:lnTo>
                  <a:pt x="185166" y="11430"/>
                </a:lnTo>
                <a:lnTo>
                  <a:pt x="185420" y="11684"/>
                </a:lnTo>
                <a:lnTo>
                  <a:pt x="185420" y="8636"/>
                </a:lnTo>
                <a:lnTo>
                  <a:pt x="184404" y="10668"/>
                </a:lnTo>
                <a:lnTo>
                  <a:pt x="182880" y="10668"/>
                </a:lnTo>
                <a:lnTo>
                  <a:pt x="179832" y="12192"/>
                </a:lnTo>
                <a:lnTo>
                  <a:pt x="175260" y="12192"/>
                </a:lnTo>
                <a:lnTo>
                  <a:pt x="170688" y="13716"/>
                </a:lnTo>
                <a:lnTo>
                  <a:pt x="153924" y="13716"/>
                </a:lnTo>
                <a:lnTo>
                  <a:pt x="149352" y="15240"/>
                </a:lnTo>
                <a:lnTo>
                  <a:pt x="112776" y="15240"/>
                </a:lnTo>
                <a:lnTo>
                  <a:pt x="103632" y="13716"/>
                </a:lnTo>
                <a:lnTo>
                  <a:pt x="86868" y="13716"/>
                </a:lnTo>
                <a:lnTo>
                  <a:pt x="79248" y="12192"/>
                </a:lnTo>
                <a:lnTo>
                  <a:pt x="70104" y="12192"/>
                </a:lnTo>
                <a:lnTo>
                  <a:pt x="62484" y="10668"/>
                </a:lnTo>
                <a:lnTo>
                  <a:pt x="48768" y="10668"/>
                </a:lnTo>
                <a:lnTo>
                  <a:pt x="42672" y="9144"/>
                </a:lnTo>
                <a:lnTo>
                  <a:pt x="28956" y="9144"/>
                </a:lnTo>
                <a:lnTo>
                  <a:pt x="24384" y="7620"/>
                </a:lnTo>
                <a:lnTo>
                  <a:pt x="21336" y="6096"/>
                </a:lnTo>
                <a:lnTo>
                  <a:pt x="19812" y="4572"/>
                </a:lnTo>
                <a:lnTo>
                  <a:pt x="19812" y="3048"/>
                </a:lnTo>
                <a:lnTo>
                  <a:pt x="16764" y="0"/>
                </a:lnTo>
                <a:lnTo>
                  <a:pt x="7620" y="0"/>
                </a:lnTo>
                <a:lnTo>
                  <a:pt x="6096" y="3048"/>
                </a:lnTo>
                <a:lnTo>
                  <a:pt x="0" y="9144"/>
                </a:lnTo>
                <a:lnTo>
                  <a:pt x="0" y="15240"/>
                </a:lnTo>
                <a:lnTo>
                  <a:pt x="6096" y="21336"/>
                </a:lnTo>
                <a:lnTo>
                  <a:pt x="6096" y="22860"/>
                </a:lnTo>
                <a:lnTo>
                  <a:pt x="7620" y="24384"/>
                </a:lnTo>
                <a:lnTo>
                  <a:pt x="9144" y="24384"/>
                </a:lnTo>
                <a:lnTo>
                  <a:pt x="21336" y="30480"/>
                </a:lnTo>
                <a:lnTo>
                  <a:pt x="30480" y="30480"/>
                </a:lnTo>
                <a:lnTo>
                  <a:pt x="35052" y="32004"/>
                </a:lnTo>
                <a:lnTo>
                  <a:pt x="41148" y="32004"/>
                </a:lnTo>
                <a:lnTo>
                  <a:pt x="47244" y="33528"/>
                </a:lnTo>
                <a:lnTo>
                  <a:pt x="45720" y="32004"/>
                </a:lnTo>
                <a:lnTo>
                  <a:pt x="60960" y="35052"/>
                </a:lnTo>
                <a:lnTo>
                  <a:pt x="76200" y="35052"/>
                </a:lnTo>
                <a:lnTo>
                  <a:pt x="83820" y="36576"/>
                </a:lnTo>
                <a:lnTo>
                  <a:pt x="92964" y="38100"/>
                </a:lnTo>
                <a:lnTo>
                  <a:pt x="161544" y="38100"/>
                </a:lnTo>
                <a:lnTo>
                  <a:pt x="167640" y="36576"/>
                </a:lnTo>
                <a:lnTo>
                  <a:pt x="181356" y="36576"/>
                </a:lnTo>
                <a:lnTo>
                  <a:pt x="185928" y="35052"/>
                </a:lnTo>
                <a:lnTo>
                  <a:pt x="188976" y="33528"/>
                </a:lnTo>
                <a:lnTo>
                  <a:pt x="188976" y="35052"/>
                </a:lnTo>
                <a:lnTo>
                  <a:pt x="192024" y="33528"/>
                </a:lnTo>
                <a:lnTo>
                  <a:pt x="193548" y="33528"/>
                </a:lnTo>
                <a:lnTo>
                  <a:pt x="195072" y="32004"/>
                </a:lnTo>
                <a:lnTo>
                  <a:pt x="196596" y="32004"/>
                </a:lnTo>
                <a:lnTo>
                  <a:pt x="198120" y="30480"/>
                </a:lnTo>
                <a:lnTo>
                  <a:pt x="199644" y="30480"/>
                </a:lnTo>
                <a:lnTo>
                  <a:pt x="205740" y="24384"/>
                </a:lnTo>
                <a:lnTo>
                  <a:pt x="205740" y="21336"/>
                </a:lnTo>
                <a:lnTo>
                  <a:pt x="207264" y="18288"/>
                </a:lnTo>
                <a:lnTo>
                  <a:pt x="207264" y="15240"/>
                </a:lnTo>
                <a:lnTo>
                  <a:pt x="208788" y="10668"/>
                </a:lnTo>
                <a:close/>
              </a:path>
              <a:path w="242570" h="113030">
                <a:moveTo>
                  <a:pt x="242316" y="91427"/>
                </a:moveTo>
                <a:lnTo>
                  <a:pt x="239268" y="85331"/>
                </a:lnTo>
                <a:lnTo>
                  <a:pt x="236220" y="83807"/>
                </a:lnTo>
                <a:lnTo>
                  <a:pt x="219456" y="83807"/>
                </a:lnTo>
                <a:lnTo>
                  <a:pt x="217932" y="85331"/>
                </a:lnTo>
                <a:lnTo>
                  <a:pt x="204216" y="85331"/>
                </a:lnTo>
                <a:lnTo>
                  <a:pt x="199644" y="86855"/>
                </a:lnTo>
                <a:lnTo>
                  <a:pt x="175260" y="86855"/>
                </a:lnTo>
                <a:lnTo>
                  <a:pt x="167640" y="88379"/>
                </a:lnTo>
                <a:lnTo>
                  <a:pt x="160020" y="88379"/>
                </a:lnTo>
                <a:lnTo>
                  <a:pt x="152400" y="89903"/>
                </a:lnTo>
                <a:lnTo>
                  <a:pt x="117348" y="89903"/>
                </a:lnTo>
                <a:lnTo>
                  <a:pt x="109728" y="91427"/>
                </a:lnTo>
                <a:lnTo>
                  <a:pt x="102108" y="89903"/>
                </a:lnTo>
                <a:lnTo>
                  <a:pt x="88392" y="89903"/>
                </a:lnTo>
                <a:lnTo>
                  <a:pt x="82296" y="88379"/>
                </a:lnTo>
                <a:lnTo>
                  <a:pt x="77724" y="88379"/>
                </a:lnTo>
                <a:lnTo>
                  <a:pt x="73152" y="86855"/>
                </a:lnTo>
                <a:lnTo>
                  <a:pt x="74676" y="88379"/>
                </a:lnTo>
                <a:lnTo>
                  <a:pt x="70104" y="86855"/>
                </a:lnTo>
                <a:lnTo>
                  <a:pt x="71628" y="86855"/>
                </a:lnTo>
                <a:lnTo>
                  <a:pt x="68580" y="85331"/>
                </a:lnTo>
                <a:lnTo>
                  <a:pt x="68580" y="83807"/>
                </a:lnTo>
                <a:lnTo>
                  <a:pt x="68580" y="77711"/>
                </a:lnTo>
                <a:lnTo>
                  <a:pt x="67056" y="76187"/>
                </a:lnTo>
                <a:lnTo>
                  <a:pt x="62484" y="74663"/>
                </a:lnTo>
                <a:lnTo>
                  <a:pt x="56388" y="74663"/>
                </a:lnTo>
                <a:lnTo>
                  <a:pt x="51816" y="79235"/>
                </a:lnTo>
                <a:lnTo>
                  <a:pt x="50292" y="79235"/>
                </a:lnTo>
                <a:lnTo>
                  <a:pt x="50292" y="82283"/>
                </a:lnTo>
                <a:lnTo>
                  <a:pt x="48768" y="85331"/>
                </a:lnTo>
                <a:lnTo>
                  <a:pt x="48768" y="92951"/>
                </a:lnTo>
                <a:lnTo>
                  <a:pt x="50292" y="95999"/>
                </a:lnTo>
                <a:lnTo>
                  <a:pt x="50292" y="97523"/>
                </a:lnTo>
                <a:lnTo>
                  <a:pt x="51816" y="99047"/>
                </a:lnTo>
                <a:lnTo>
                  <a:pt x="54864" y="100571"/>
                </a:lnTo>
                <a:lnTo>
                  <a:pt x="56388" y="102095"/>
                </a:lnTo>
                <a:lnTo>
                  <a:pt x="59436" y="103619"/>
                </a:lnTo>
                <a:lnTo>
                  <a:pt x="59436" y="105143"/>
                </a:lnTo>
                <a:lnTo>
                  <a:pt x="62484" y="106667"/>
                </a:lnTo>
                <a:lnTo>
                  <a:pt x="64008" y="106667"/>
                </a:lnTo>
                <a:lnTo>
                  <a:pt x="67056" y="108191"/>
                </a:lnTo>
                <a:lnTo>
                  <a:pt x="68580" y="108191"/>
                </a:lnTo>
                <a:lnTo>
                  <a:pt x="73152" y="109715"/>
                </a:lnTo>
                <a:lnTo>
                  <a:pt x="79248" y="109715"/>
                </a:lnTo>
                <a:lnTo>
                  <a:pt x="85344" y="111239"/>
                </a:lnTo>
                <a:lnTo>
                  <a:pt x="91440" y="111239"/>
                </a:lnTo>
                <a:lnTo>
                  <a:pt x="92964" y="112763"/>
                </a:lnTo>
                <a:lnTo>
                  <a:pt x="153924" y="112763"/>
                </a:lnTo>
                <a:lnTo>
                  <a:pt x="163068" y="111239"/>
                </a:lnTo>
                <a:lnTo>
                  <a:pt x="170688" y="111239"/>
                </a:lnTo>
                <a:lnTo>
                  <a:pt x="178308" y="109715"/>
                </a:lnTo>
                <a:lnTo>
                  <a:pt x="176784" y="111239"/>
                </a:lnTo>
                <a:lnTo>
                  <a:pt x="188976" y="111239"/>
                </a:lnTo>
                <a:lnTo>
                  <a:pt x="190500" y="109715"/>
                </a:lnTo>
                <a:lnTo>
                  <a:pt x="208788" y="109715"/>
                </a:lnTo>
                <a:lnTo>
                  <a:pt x="210312" y="108191"/>
                </a:lnTo>
                <a:lnTo>
                  <a:pt x="224028" y="108191"/>
                </a:lnTo>
                <a:lnTo>
                  <a:pt x="225552" y="106667"/>
                </a:lnTo>
                <a:lnTo>
                  <a:pt x="230124" y="105143"/>
                </a:lnTo>
                <a:lnTo>
                  <a:pt x="233172" y="105143"/>
                </a:lnTo>
                <a:lnTo>
                  <a:pt x="240792" y="97523"/>
                </a:lnTo>
                <a:lnTo>
                  <a:pt x="242316" y="94475"/>
                </a:lnTo>
                <a:lnTo>
                  <a:pt x="242316" y="914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67784" y="1182624"/>
            <a:ext cx="327660" cy="337820"/>
          </a:xfrm>
          <a:custGeom>
            <a:avLst/>
            <a:gdLst/>
            <a:ahLst/>
            <a:cxnLst/>
            <a:rect l="l" t="t" r="r" b="b"/>
            <a:pathLst>
              <a:path w="327660" h="337819">
                <a:moveTo>
                  <a:pt x="11887" y="20320"/>
                </a:moveTo>
                <a:lnTo>
                  <a:pt x="6096" y="20320"/>
                </a:lnTo>
                <a:lnTo>
                  <a:pt x="1524" y="16510"/>
                </a:lnTo>
                <a:lnTo>
                  <a:pt x="1524" y="11430"/>
                </a:lnTo>
                <a:lnTo>
                  <a:pt x="0" y="6350"/>
                </a:lnTo>
                <a:lnTo>
                  <a:pt x="3048" y="2540"/>
                </a:lnTo>
                <a:lnTo>
                  <a:pt x="9143" y="1270"/>
                </a:lnTo>
                <a:lnTo>
                  <a:pt x="12191" y="0"/>
                </a:lnTo>
                <a:lnTo>
                  <a:pt x="18288" y="0"/>
                </a:lnTo>
                <a:lnTo>
                  <a:pt x="24383" y="2540"/>
                </a:lnTo>
                <a:lnTo>
                  <a:pt x="27432" y="5080"/>
                </a:lnTo>
                <a:lnTo>
                  <a:pt x="28956" y="8890"/>
                </a:lnTo>
                <a:lnTo>
                  <a:pt x="32004" y="11430"/>
                </a:lnTo>
                <a:lnTo>
                  <a:pt x="35051" y="17780"/>
                </a:lnTo>
                <a:lnTo>
                  <a:pt x="10667" y="17780"/>
                </a:lnTo>
                <a:lnTo>
                  <a:pt x="11277" y="19050"/>
                </a:lnTo>
                <a:lnTo>
                  <a:pt x="10667" y="19050"/>
                </a:lnTo>
                <a:lnTo>
                  <a:pt x="11429" y="19367"/>
                </a:lnTo>
                <a:lnTo>
                  <a:pt x="11887" y="20320"/>
                </a:lnTo>
                <a:close/>
              </a:path>
              <a:path w="327660" h="337819">
                <a:moveTo>
                  <a:pt x="12954" y="20002"/>
                </a:moveTo>
                <a:lnTo>
                  <a:pt x="11429" y="19367"/>
                </a:lnTo>
                <a:lnTo>
                  <a:pt x="10667" y="17780"/>
                </a:lnTo>
                <a:lnTo>
                  <a:pt x="13208" y="19896"/>
                </a:lnTo>
                <a:lnTo>
                  <a:pt x="12954" y="20002"/>
                </a:lnTo>
                <a:close/>
              </a:path>
              <a:path w="327660" h="337819">
                <a:moveTo>
                  <a:pt x="13208" y="19896"/>
                </a:moveTo>
                <a:lnTo>
                  <a:pt x="10667" y="17780"/>
                </a:lnTo>
                <a:lnTo>
                  <a:pt x="35051" y="17780"/>
                </a:lnTo>
                <a:lnTo>
                  <a:pt x="35051" y="19050"/>
                </a:lnTo>
                <a:lnTo>
                  <a:pt x="15240" y="19050"/>
                </a:lnTo>
                <a:lnTo>
                  <a:pt x="13208" y="19896"/>
                </a:lnTo>
                <a:close/>
              </a:path>
              <a:path w="327660" h="337819">
                <a:moveTo>
                  <a:pt x="11429" y="19367"/>
                </a:moveTo>
                <a:lnTo>
                  <a:pt x="10667" y="19050"/>
                </a:lnTo>
                <a:lnTo>
                  <a:pt x="11277" y="19050"/>
                </a:lnTo>
                <a:lnTo>
                  <a:pt x="11429" y="19367"/>
                </a:lnTo>
                <a:close/>
              </a:path>
              <a:path w="327660" h="337819">
                <a:moveTo>
                  <a:pt x="36575" y="20320"/>
                </a:moveTo>
                <a:lnTo>
                  <a:pt x="13716" y="20320"/>
                </a:lnTo>
                <a:lnTo>
                  <a:pt x="13208" y="19896"/>
                </a:lnTo>
                <a:lnTo>
                  <a:pt x="15240" y="19050"/>
                </a:lnTo>
                <a:lnTo>
                  <a:pt x="35051" y="19050"/>
                </a:lnTo>
                <a:lnTo>
                  <a:pt x="36575" y="20320"/>
                </a:lnTo>
                <a:close/>
              </a:path>
              <a:path w="327660" h="337819">
                <a:moveTo>
                  <a:pt x="15240" y="27940"/>
                </a:moveTo>
                <a:lnTo>
                  <a:pt x="13716" y="24130"/>
                </a:lnTo>
                <a:lnTo>
                  <a:pt x="11429" y="19367"/>
                </a:lnTo>
                <a:lnTo>
                  <a:pt x="12954" y="20002"/>
                </a:lnTo>
                <a:lnTo>
                  <a:pt x="12191" y="20320"/>
                </a:lnTo>
                <a:lnTo>
                  <a:pt x="36575" y="20320"/>
                </a:lnTo>
                <a:lnTo>
                  <a:pt x="36575" y="21590"/>
                </a:lnTo>
                <a:lnTo>
                  <a:pt x="38100" y="26670"/>
                </a:lnTo>
                <a:lnTo>
                  <a:pt x="15240" y="26670"/>
                </a:lnTo>
                <a:lnTo>
                  <a:pt x="15240" y="27940"/>
                </a:lnTo>
                <a:close/>
              </a:path>
              <a:path w="327660" h="337819">
                <a:moveTo>
                  <a:pt x="13716" y="20320"/>
                </a:moveTo>
                <a:lnTo>
                  <a:pt x="12954" y="20002"/>
                </a:lnTo>
                <a:lnTo>
                  <a:pt x="13208" y="19896"/>
                </a:lnTo>
                <a:lnTo>
                  <a:pt x="13716" y="20320"/>
                </a:lnTo>
                <a:close/>
              </a:path>
              <a:path w="327660" h="337819">
                <a:moveTo>
                  <a:pt x="13716" y="20320"/>
                </a:moveTo>
                <a:lnTo>
                  <a:pt x="12191" y="20320"/>
                </a:lnTo>
                <a:lnTo>
                  <a:pt x="12954" y="20002"/>
                </a:lnTo>
                <a:lnTo>
                  <a:pt x="13716" y="20320"/>
                </a:lnTo>
                <a:close/>
              </a:path>
              <a:path w="327660" h="337819">
                <a:moveTo>
                  <a:pt x="16764" y="29210"/>
                </a:moveTo>
                <a:lnTo>
                  <a:pt x="15240" y="26670"/>
                </a:lnTo>
                <a:lnTo>
                  <a:pt x="38100" y="26670"/>
                </a:lnTo>
                <a:lnTo>
                  <a:pt x="38100" y="25400"/>
                </a:lnTo>
                <a:lnTo>
                  <a:pt x="39116" y="27940"/>
                </a:lnTo>
                <a:lnTo>
                  <a:pt x="16764" y="27940"/>
                </a:lnTo>
                <a:lnTo>
                  <a:pt x="16764" y="29210"/>
                </a:lnTo>
                <a:close/>
              </a:path>
              <a:path w="327660" h="337819">
                <a:moveTo>
                  <a:pt x="19812" y="40640"/>
                </a:moveTo>
                <a:lnTo>
                  <a:pt x="16764" y="31750"/>
                </a:lnTo>
                <a:lnTo>
                  <a:pt x="16764" y="27940"/>
                </a:lnTo>
                <a:lnTo>
                  <a:pt x="39116" y="27940"/>
                </a:lnTo>
                <a:lnTo>
                  <a:pt x="39624" y="29210"/>
                </a:lnTo>
                <a:lnTo>
                  <a:pt x="39624" y="33020"/>
                </a:lnTo>
                <a:lnTo>
                  <a:pt x="41148" y="34290"/>
                </a:lnTo>
                <a:lnTo>
                  <a:pt x="41148" y="39370"/>
                </a:lnTo>
                <a:lnTo>
                  <a:pt x="19812" y="39370"/>
                </a:lnTo>
                <a:lnTo>
                  <a:pt x="19812" y="40640"/>
                </a:lnTo>
                <a:close/>
              </a:path>
              <a:path w="327660" h="337819">
                <a:moveTo>
                  <a:pt x="45211" y="49530"/>
                </a:moveTo>
                <a:lnTo>
                  <a:pt x="22859" y="49530"/>
                </a:lnTo>
                <a:lnTo>
                  <a:pt x="21335" y="45720"/>
                </a:lnTo>
                <a:lnTo>
                  <a:pt x="21335" y="43180"/>
                </a:lnTo>
                <a:lnTo>
                  <a:pt x="19812" y="39370"/>
                </a:lnTo>
                <a:lnTo>
                  <a:pt x="41148" y="39370"/>
                </a:lnTo>
                <a:lnTo>
                  <a:pt x="41148" y="38100"/>
                </a:lnTo>
                <a:lnTo>
                  <a:pt x="42672" y="41910"/>
                </a:lnTo>
                <a:lnTo>
                  <a:pt x="42672" y="43180"/>
                </a:lnTo>
                <a:lnTo>
                  <a:pt x="44196" y="48260"/>
                </a:lnTo>
                <a:lnTo>
                  <a:pt x="44704" y="48260"/>
                </a:lnTo>
                <a:lnTo>
                  <a:pt x="45211" y="49530"/>
                </a:lnTo>
                <a:close/>
              </a:path>
              <a:path w="327660" h="337819">
                <a:moveTo>
                  <a:pt x="44704" y="48260"/>
                </a:moveTo>
                <a:lnTo>
                  <a:pt x="44196" y="48260"/>
                </a:lnTo>
                <a:lnTo>
                  <a:pt x="44196" y="46990"/>
                </a:lnTo>
                <a:lnTo>
                  <a:pt x="44704" y="48260"/>
                </a:lnTo>
                <a:close/>
              </a:path>
              <a:path w="327660" h="337819">
                <a:moveTo>
                  <a:pt x="28956" y="73660"/>
                </a:moveTo>
                <a:lnTo>
                  <a:pt x="27432" y="67310"/>
                </a:lnTo>
                <a:lnTo>
                  <a:pt x="22859" y="54610"/>
                </a:lnTo>
                <a:lnTo>
                  <a:pt x="22859" y="52070"/>
                </a:lnTo>
                <a:lnTo>
                  <a:pt x="21335" y="48260"/>
                </a:lnTo>
                <a:lnTo>
                  <a:pt x="22859" y="49530"/>
                </a:lnTo>
                <a:lnTo>
                  <a:pt x="45211" y="49530"/>
                </a:lnTo>
                <a:lnTo>
                  <a:pt x="45719" y="50800"/>
                </a:lnTo>
                <a:lnTo>
                  <a:pt x="45719" y="52070"/>
                </a:lnTo>
                <a:lnTo>
                  <a:pt x="50291" y="66040"/>
                </a:lnTo>
                <a:lnTo>
                  <a:pt x="50291" y="67310"/>
                </a:lnTo>
                <a:lnTo>
                  <a:pt x="51816" y="72390"/>
                </a:lnTo>
                <a:lnTo>
                  <a:pt x="28956" y="72390"/>
                </a:lnTo>
                <a:lnTo>
                  <a:pt x="28956" y="73660"/>
                </a:lnTo>
                <a:close/>
              </a:path>
              <a:path w="327660" h="337819">
                <a:moveTo>
                  <a:pt x="56896" y="85090"/>
                </a:moveTo>
                <a:lnTo>
                  <a:pt x="33527" y="85090"/>
                </a:lnTo>
                <a:lnTo>
                  <a:pt x="30480" y="80010"/>
                </a:lnTo>
                <a:lnTo>
                  <a:pt x="30480" y="78740"/>
                </a:lnTo>
                <a:lnTo>
                  <a:pt x="28956" y="72390"/>
                </a:lnTo>
                <a:lnTo>
                  <a:pt x="51816" y="72390"/>
                </a:lnTo>
                <a:lnTo>
                  <a:pt x="51816" y="71120"/>
                </a:lnTo>
                <a:lnTo>
                  <a:pt x="53340" y="76200"/>
                </a:lnTo>
                <a:lnTo>
                  <a:pt x="54864" y="77470"/>
                </a:lnTo>
                <a:lnTo>
                  <a:pt x="56388" y="83820"/>
                </a:lnTo>
                <a:lnTo>
                  <a:pt x="56896" y="85090"/>
                </a:lnTo>
                <a:close/>
              </a:path>
              <a:path w="327660" h="337819">
                <a:moveTo>
                  <a:pt x="41148" y="115570"/>
                </a:moveTo>
                <a:lnTo>
                  <a:pt x="39624" y="109220"/>
                </a:lnTo>
                <a:lnTo>
                  <a:pt x="38100" y="104140"/>
                </a:lnTo>
                <a:lnTo>
                  <a:pt x="39624" y="104140"/>
                </a:lnTo>
                <a:lnTo>
                  <a:pt x="36575" y="100330"/>
                </a:lnTo>
                <a:lnTo>
                  <a:pt x="35051" y="93980"/>
                </a:lnTo>
                <a:lnTo>
                  <a:pt x="32004" y="83820"/>
                </a:lnTo>
                <a:lnTo>
                  <a:pt x="33527" y="85090"/>
                </a:lnTo>
                <a:lnTo>
                  <a:pt x="56896" y="85090"/>
                </a:lnTo>
                <a:lnTo>
                  <a:pt x="57912" y="87630"/>
                </a:lnTo>
                <a:lnTo>
                  <a:pt x="56388" y="87630"/>
                </a:lnTo>
                <a:lnTo>
                  <a:pt x="57912" y="92710"/>
                </a:lnTo>
                <a:lnTo>
                  <a:pt x="60959" y="96520"/>
                </a:lnTo>
                <a:lnTo>
                  <a:pt x="60959" y="97790"/>
                </a:lnTo>
                <a:lnTo>
                  <a:pt x="64008" y="107950"/>
                </a:lnTo>
                <a:lnTo>
                  <a:pt x="64008" y="109220"/>
                </a:lnTo>
                <a:lnTo>
                  <a:pt x="65227" y="114300"/>
                </a:lnTo>
                <a:lnTo>
                  <a:pt x="41148" y="114300"/>
                </a:lnTo>
                <a:lnTo>
                  <a:pt x="41148" y="115570"/>
                </a:lnTo>
                <a:close/>
              </a:path>
              <a:path w="327660" h="337819">
                <a:moveTo>
                  <a:pt x="57912" y="275590"/>
                </a:moveTo>
                <a:lnTo>
                  <a:pt x="56388" y="270510"/>
                </a:lnTo>
                <a:lnTo>
                  <a:pt x="56388" y="264160"/>
                </a:lnTo>
                <a:lnTo>
                  <a:pt x="54864" y="260350"/>
                </a:lnTo>
                <a:lnTo>
                  <a:pt x="54864" y="218440"/>
                </a:lnTo>
                <a:lnTo>
                  <a:pt x="53340" y="214630"/>
                </a:lnTo>
                <a:lnTo>
                  <a:pt x="53340" y="176530"/>
                </a:lnTo>
                <a:lnTo>
                  <a:pt x="51816" y="171450"/>
                </a:lnTo>
                <a:lnTo>
                  <a:pt x="51816" y="165100"/>
                </a:lnTo>
                <a:lnTo>
                  <a:pt x="50291" y="160020"/>
                </a:lnTo>
                <a:lnTo>
                  <a:pt x="50291" y="154940"/>
                </a:lnTo>
                <a:lnTo>
                  <a:pt x="48767" y="149860"/>
                </a:lnTo>
                <a:lnTo>
                  <a:pt x="48767" y="143510"/>
                </a:lnTo>
                <a:lnTo>
                  <a:pt x="47243" y="139700"/>
                </a:lnTo>
                <a:lnTo>
                  <a:pt x="47243" y="134620"/>
                </a:lnTo>
                <a:lnTo>
                  <a:pt x="45719" y="130810"/>
                </a:lnTo>
                <a:lnTo>
                  <a:pt x="44196" y="124460"/>
                </a:lnTo>
                <a:lnTo>
                  <a:pt x="41148" y="114300"/>
                </a:lnTo>
                <a:lnTo>
                  <a:pt x="65227" y="114300"/>
                </a:lnTo>
                <a:lnTo>
                  <a:pt x="65532" y="115570"/>
                </a:lnTo>
                <a:lnTo>
                  <a:pt x="65532" y="119380"/>
                </a:lnTo>
                <a:lnTo>
                  <a:pt x="67056" y="119380"/>
                </a:lnTo>
                <a:lnTo>
                  <a:pt x="67056" y="125730"/>
                </a:lnTo>
                <a:lnTo>
                  <a:pt x="70104" y="135890"/>
                </a:lnTo>
                <a:lnTo>
                  <a:pt x="70104" y="142240"/>
                </a:lnTo>
                <a:lnTo>
                  <a:pt x="70485" y="142240"/>
                </a:lnTo>
                <a:lnTo>
                  <a:pt x="71627" y="146050"/>
                </a:lnTo>
                <a:lnTo>
                  <a:pt x="71627" y="152400"/>
                </a:lnTo>
                <a:lnTo>
                  <a:pt x="73151" y="152400"/>
                </a:lnTo>
                <a:lnTo>
                  <a:pt x="73151" y="161290"/>
                </a:lnTo>
                <a:lnTo>
                  <a:pt x="74675" y="162560"/>
                </a:lnTo>
                <a:lnTo>
                  <a:pt x="74675" y="172720"/>
                </a:lnTo>
                <a:lnTo>
                  <a:pt x="76200" y="173990"/>
                </a:lnTo>
                <a:lnTo>
                  <a:pt x="76200" y="212090"/>
                </a:lnTo>
                <a:lnTo>
                  <a:pt x="77724" y="217170"/>
                </a:lnTo>
                <a:lnTo>
                  <a:pt x="77724" y="257810"/>
                </a:lnTo>
                <a:lnTo>
                  <a:pt x="78867" y="261620"/>
                </a:lnTo>
                <a:lnTo>
                  <a:pt x="77724" y="261620"/>
                </a:lnTo>
                <a:lnTo>
                  <a:pt x="80772" y="270510"/>
                </a:lnTo>
                <a:lnTo>
                  <a:pt x="80772" y="274320"/>
                </a:lnTo>
                <a:lnTo>
                  <a:pt x="57912" y="274320"/>
                </a:lnTo>
                <a:lnTo>
                  <a:pt x="57912" y="275590"/>
                </a:lnTo>
                <a:close/>
              </a:path>
              <a:path w="327660" h="337819">
                <a:moveTo>
                  <a:pt x="70485" y="142240"/>
                </a:moveTo>
                <a:lnTo>
                  <a:pt x="70104" y="142240"/>
                </a:lnTo>
                <a:lnTo>
                  <a:pt x="70104" y="140970"/>
                </a:lnTo>
                <a:lnTo>
                  <a:pt x="70485" y="142240"/>
                </a:lnTo>
                <a:close/>
              </a:path>
              <a:path w="327660" h="337819">
                <a:moveTo>
                  <a:pt x="79248" y="262890"/>
                </a:moveTo>
                <a:lnTo>
                  <a:pt x="77724" y="261620"/>
                </a:lnTo>
                <a:lnTo>
                  <a:pt x="78867" y="261620"/>
                </a:lnTo>
                <a:lnTo>
                  <a:pt x="79248" y="262890"/>
                </a:lnTo>
                <a:close/>
              </a:path>
              <a:path w="327660" h="337819">
                <a:moveTo>
                  <a:pt x="60959" y="294640"/>
                </a:moveTo>
                <a:lnTo>
                  <a:pt x="59435" y="292100"/>
                </a:lnTo>
                <a:lnTo>
                  <a:pt x="59435" y="285750"/>
                </a:lnTo>
                <a:lnTo>
                  <a:pt x="57912" y="283210"/>
                </a:lnTo>
                <a:lnTo>
                  <a:pt x="57912" y="274320"/>
                </a:lnTo>
                <a:lnTo>
                  <a:pt x="80772" y="274320"/>
                </a:lnTo>
                <a:lnTo>
                  <a:pt x="80772" y="283210"/>
                </a:lnTo>
                <a:lnTo>
                  <a:pt x="82296" y="287020"/>
                </a:lnTo>
                <a:lnTo>
                  <a:pt x="82296" y="290830"/>
                </a:lnTo>
                <a:lnTo>
                  <a:pt x="83819" y="293370"/>
                </a:lnTo>
                <a:lnTo>
                  <a:pt x="60959" y="293370"/>
                </a:lnTo>
                <a:lnTo>
                  <a:pt x="60959" y="294640"/>
                </a:lnTo>
                <a:close/>
              </a:path>
              <a:path w="327660" h="337819">
                <a:moveTo>
                  <a:pt x="280416" y="330200"/>
                </a:moveTo>
                <a:lnTo>
                  <a:pt x="79248" y="330200"/>
                </a:lnTo>
                <a:lnTo>
                  <a:pt x="76200" y="328930"/>
                </a:lnTo>
                <a:lnTo>
                  <a:pt x="67056" y="318770"/>
                </a:lnTo>
                <a:lnTo>
                  <a:pt x="65532" y="316230"/>
                </a:lnTo>
                <a:lnTo>
                  <a:pt x="65532" y="312420"/>
                </a:lnTo>
                <a:lnTo>
                  <a:pt x="64008" y="308610"/>
                </a:lnTo>
                <a:lnTo>
                  <a:pt x="64008" y="307340"/>
                </a:lnTo>
                <a:lnTo>
                  <a:pt x="62483" y="304800"/>
                </a:lnTo>
                <a:lnTo>
                  <a:pt x="62483" y="302260"/>
                </a:lnTo>
                <a:lnTo>
                  <a:pt x="60959" y="298450"/>
                </a:lnTo>
                <a:lnTo>
                  <a:pt x="60959" y="293370"/>
                </a:lnTo>
                <a:lnTo>
                  <a:pt x="83819" y="293370"/>
                </a:lnTo>
                <a:lnTo>
                  <a:pt x="83819" y="295910"/>
                </a:lnTo>
                <a:lnTo>
                  <a:pt x="85343" y="299720"/>
                </a:lnTo>
                <a:lnTo>
                  <a:pt x="85343" y="302260"/>
                </a:lnTo>
                <a:lnTo>
                  <a:pt x="85724" y="302260"/>
                </a:lnTo>
                <a:lnTo>
                  <a:pt x="86867" y="306070"/>
                </a:lnTo>
                <a:lnTo>
                  <a:pt x="85343" y="306070"/>
                </a:lnTo>
                <a:lnTo>
                  <a:pt x="88391" y="308610"/>
                </a:lnTo>
                <a:lnTo>
                  <a:pt x="89916" y="308610"/>
                </a:lnTo>
                <a:lnTo>
                  <a:pt x="91440" y="309880"/>
                </a:lnTo>
                <a:lnTo>
                  <a:pt x="92964" y="309880"/>
                </a:lnTo>
                <a:lnTo>
                  <a:pt x="96012" y="312420"/>
                </a:lnTo>
                <a:lnTo>
                  <a:pt x="99059" y="312420"/>
                </a:lnTo>
                <a:lnTo>
                  <a:pt x="102108" y="313690"/>
                </a:lnTo>
                <a:lnTo>
                  <a:pt x="326897" y="313690"/>
                </a:lnTo>
                <a:lnTo>
                  <a:pt x="326135" y="314960"/>
                </a:lnTo>
                <a:lnTo>
                  <a:pt x="326135" y="317500"/>
                </a:lnTo>
                <a:lnTo>
                  <a:pt x="323088" y="321310"/>
                </a:lnTo>
                <a:lnTo>
                  <a:pt x="321564" y="323850"/>
                </a:lnTo>
                <a:lnTo>
                  <a:pt x="320040" y="325120"/>
                </a:lnTo>
                <a:lnTo>
                  <a:pt x="318516" y="325120"/>
                </a:lnTo>
                <a:lnTo>
                  <a:pt x="316991" y="326390"/>
                </a:lnTo>
                <a:lnTo>
                  <a:pt x="313943" y="326390"/>
                </a:lnTo>
                <a:lnTo>
                  <a:pt x="309372" y="328930"/>
                </a:lnTo>
                <a:lnTo>
                  <a:pt x="288035" y="328930"/>
                </a:lnTo>
                <a:lnTo>
                  <a:pt x="280416" y="330200"/>
                </a:lnTo>
                <a:close/>
              </a:path>
              <a:path w="327660" h="337819">
                <a:moveTo>
                  <a:pt x="306324" y="304165"/>
                </a:moveTo>
                <a:lnTo>
                  <a:pt x="306324" y="300990"/>
                </a:lnTo>
                <a:lnTo>
                  <a:pt x="307848" y="295910"/>
                </a:lnTo>
                <a:lnTo>
                  <a:pt x="312419" y="293370"/>
                </a:lnTo>
                <a:lnTo>
                  <a:pt x="321564" y="293370"/>
                </a:lnTo>
                <a:lnTo>
                  <a:pt x="326135" y="295910"/>
                </a:lnTo>
                <a:lnTo>
                  <a:pt x="326135" y="300990"/>
                </a:lnTo>
                <a:lnTo>
                  <a:pt x="326643" y="302260"/>
                </a:lnTo>
                <a:lnTo>
                  <a:pt x="307848" y="302260"/>
                </a:lnTo>
                <a:lnTo>
                  <a:pt x="306324" y="304165"/>
                </a:lnTo>
                <a:close/>
              </a:path>
              <a:path w="327660" h="337819">
                <a:moveTo>
                  <a:pt x="85724" y="302260"/>
                </a:moveTo>
                <a:lnTo>
                  <a:pt x="85343" y="302260"/>
                </a:lnTo>
                <a:lnTo>
                  <a:pt x="85343" y="300990"/>
                </a:lnTo>
                <a:lnTo>
                  <a:pt x="85724" y="302260"/>
                </a:lnTo>
                <a:close/>
              </a:path>
              <a:path w="327660" h="337819">
                <a:moveTo>
                  <a:pt x="304800" y="306070"/>
                </a:moveTo>
                <a:lnTo>
                  <a:pt x="304800" y="304800"/>
                </a:lnTo>
                <a:lnTo>
                  <a:pt x="306324" y="302260"/>
                </a:lnTo>
                <a:lnTo>
                  <a:pt x="306324" y="304165"/>
                </a:lnTo>
                <a:lnTo>
                  <a:pt x="304800" y="306070"/>
                </a:lnTo>
                <a:close/>
              </a:path>
              <a:path w="327660" h="337819">
                <a:moveTo>
                  <a:pt x="306324" y="304376"/>
                </a:moveTo>
                <a:lnTo>
                  <a:pt x="306324" y="304165"/>
                </a:lnTo>
                <a:lnTo>
                  <a:pt x="307848" y="302260"/>
                </a:lnTo>
                <a:lnTo>
                  <a:pt x="306324" y="304376"/>
                </a:lnTo>
                <a:close/>
              </a:path>
              <a:path w="327660" h="337819">
                <a:moveTo>
                  <a:pt x="326897" y="313690"/>
                </a:moveTo>
                <a:lnTo>
                  <a:pt x="112775" y="313690"/>
                </a:lnTo>
                <a:lnTo>
                  <a:pt x="117348" y="312420"/>
                </a:lnTo>
                <a:lnTo>
                  <a:pt x="164591" y="312420"/>
                </a:lnTo>
                <a:lnTo>
                  <a:pt x="173735" y="309880"/>
                </a:lnTo>
                <a:lnTo>
                  <a:pt x="182880" y="309880"/>
                </a:lnTo>
                <a:lnTo>
                  <a:pt x="190500" y="308610"/>
                </a:lnTo>
                <a:lnTo>
                  <a:pt x="303275" y="308610"/>
                </a:lnTo>
                <a:lnTo>
                  <a:pt x="305235" y="305888"/>
                </a:lnTo>
                <a:lnTo>
                  <a:pt x="307848" y="304800"/>
                </a:lnTo>
                <a:lnTo>
                  <a:pt x="306324" y="304800"/>
                </a:lnTo>
                <a:lnTo>
                  <a:pt x="306324" y="304376"/>
                </a:lnTo>
                <a:lnTo>
                  <a:pt x="307848" y="302260"/>
                </a:lnTo>
                <a:lnTo>
                  <a:pt x="326643" y="302260"/>
                </a:lnTo>
                <a:lnTo>
                  <a:pt x="327659" y="304800"/>
                </a:lnTo>
                <a:lnTo>
                  <a:pt x="327659" y="312420"/>
                </a:lnTo>
                <a:lnTo>
                  <a:pt x="326897" y="313690"/>
                </a:lnTo>
                <a:close/>
              </a:path>
              <a:path w="327660" h="337819">
                <a:moveTo>
                  <a:pt x="304800" y="306070"/>
                </a:moveTo>
                <a:lnTo>
                  <a:pt x="306324" y="304165"/>
                </a:lnTo>
                <a:lnTo>
                  <a:pt x="306324" y="304376"/>
                </a:lnTo>
                <a:lnTo>
                  <a:pt x="305235" y="305888"/>
                </a:lnTo>
                <a:lnTo>
                  <a:pt x="304800" y="306070"/>
                </a:lnTo>
                <a:close/>
              </a:path>
              <a:path w="327660" h="337819">
                <a:moveTo>
                  <a:pt x="305235" y="305888"/>
                </a:moveTo>
                <a:lnTo>
                  <a:pt x="306324" y="304376"/>
                </a:lnTo>
                <a:lnTo>
                  <a:pt x="306324" y="304800"/>
                </a:lnTo>
                <a:lnTo>
                  <a:pt x="307848" y="304800"/>
                </a:lnTo>
                <a:lnTo>
                  <a:pt x="305235" y="305888"/>
                </a:lnTo>
                <a:close/>
              </a:path>
              <a:path w="327660" h="337819">
                <a:moveTo>
                  <a:pt x="303275" y="308610"/>
                </a:moveTo>
                <a:lnTo>
                  <a:pt x="199643" y="308610"/>
                </a:lnTo>
                <a:lnTo>
                  <a:pt x="208788" y="307340"/>
                </a:lnTo>
                <a:lnTo>
                  <a:pt x="217932" y="307340"/>
                </a:lnTo>
                <a:lnTo>
                  <a:pt x="227075" y="306070"/>
                </a:lnTo>
                <a:lnTo>
                  <a:pt x="291083" y="306070"/>
                </a:lnTo>
                <a:lnTo>
                  <a:pt x="295656" y="304800"/>
                </a:lnTo>
                <a:lnTo>
                  <a:pt x="304800" y="304800"/>
                </a:lnTo>
                <a:lnTo>
                  <a:pt x="304800" y="306070"/>
                </a:lnTo>
                <a:lnTo>
                  <a:pt x="303275" y="308610"/>
                </a:lnTo>
                <a:close/>
              </a:path>
              <a:path w="327660" h="337819">
                <a:moveTo>
                  <a:pt x="303275" y="308610"/>
                </a:moveTo>
                <a:lnTo>
                  <a:pt x="304800" y="306070"/>
                </a:lnTo>
                <a:lnTo>
                  <a:pt x="305235" y="305888"/>
                </a:lnTo>
                <a:lnTo>
                  <a:pt x="303275" y="308610"/>
                </a:lnTo>
                <a:close/>
              </a:path>
              <a:path w="327660" h="337819">
                <a:moveTo>
                  <a:pt x="88391" y="308610"/>
                </a:moveTo>
                <a:lnTo>
                  <a:pt x="85343" y="306070"/>
                </a:lnTo>
                <a:lnTo>
                  <a:pt x="87375" y="306916"/>
                </a:lnTo>
                <a:lnTo>
                  <a:pt x="88391" y="308610"/>
                </a:lnTo>
                <a:close/>
              </a:path>
              <a:path w="327660" h="337819">
                <a:moveTo>
                  <a:pt x="87375" y="306916"/>
                </a:moveTo>
                <a:lnTo>
                  <a:pt x="85343" y="306070"/>
                </a:lnTo>
                <a:lnTo>
                  <a:pt x="86867" y="306070"/>
                </a:lnTo>
                <a:lnTo>
                  <a:pt x="87375" y="306916"/>
                </a:lnTo>
                <a:close/>
              </a:path>
              <a:path w="327660" h="337819">
                <a:moveTo>
                  <a:pt x="89916" y="308610"/>
                </a:moveTo>
                <a:lnTo>
                  <a:pt x="88391" y="308610"/>
                </a:lnTo>
                <a:lnTo>
                  <a:pt x="87375" y="306916"/>
                </a:lnTo>
                <a:lnTo>
                  <a:pt x="88391" y="307340"/>
                </a:lnTo>
                <a:lnTo>
                  <a:pt x="89916" y="308610"/>
                </a:lnTo>
                <a:close/>
              </a:path>
              <a:path w="327660" h="337819">
                <a:moveTo>
                  <a:pt x="94488" y="309880"/>
                </a:moveTo>
                <a:lnTo>
                  <a:pt x="91440" y="309880"/>
                </a:lnTo>
                <a:lnTo>
                  <a:pt x="91440" y="308610"/>
                </a:lnTo>
                <a:lnTo>
                  <a:pt x="94488" y="309880"/>
                </a:lnTo>
                <a:close/>
              </a:path>
              <a:path w="327660" h="337819">
                <a:moveTo>
                  <a:pt x="97535" y="312420"/>
                </a:moveTo>
                <a:lnTo>
                  <a:pt x="96012" y="312420"/>
                </a:lnTo>
                <a:lnTo>
                  <a:pt x="94488" y="309880"/>
                </a:lnTo>
                <a:lnTo>
                  <a:pt x="97535" y="312420"/>
                </a:lnTo>
                <a:close/>
              </a:path>
              <a:path w="327660" h="337819">
                <a:moveTo>
                  <a:pt x="105156" y="313690"/>
                </a:moveTo>
                <a:lnTo>
                  <a:pt x="102108" y="313690"/>
                </a:lnTo>
                <a:lnTo>
                  <a:pt x="102108" y="312420"/>
                </a:lnTo>
                <a:lnTo>
                  <a:pt x="105156" y="313690"/>
                </a:lnTo>
                <a:close/>
              </a:path>
              <a:path w="327660" h="337819">
                <a:moveTo>
                  <a:pt x="219456" y="331470"/>
                </a:moveTo>
                <a:lnTo>
                  <a:pt x="83819" y="331470"/>
                </a:lnTo>
                <a:lnTo>
                  <a:pt x="80772" y="330200"/>
                </a:lnTo>
                <a:lnTo>
                  <a:pt x="230124" y="330200"/>
                </a:lnTo>
                <a:lnTo>
                  <a:pt x="219456" y="331470"/>
                </a:lnTo>
                <a:close/>
              </a:path>
              <a:path w="327660" h="337819">
                <a:moveTo>
                  <a:pt x="175259" y="334010"/>
                </a:moveTo>
                <a:lnTo>
                  <a:pt x="89916" y="334010"/>
                </a:lnTo>
                <a:lnTo>
                  <a:pt x="88391" y="332740"/>
                </a:lnTo>
                <a:lnTo>
                  <a:pt x="85343" y="331470"/>
                </a:lnTo>
                <a:lnTo>
                  <a:pt x="210312" y="331470"/>
                </a:lnTo>
                <a:lnTo>
                  <a:pt x="201167" y="332740"/>
                </a:lnTo>
                <a:lnTo>
                  <a:pt x="184404" y="332740"/>
                </a:lnTo>
                <a:lnTo>
                  <a:pt x="175259" y="334010"/>
                </a:lnTo>
                <a:close/>
              </a:path>
              <a:path w="327660" h="337819">
                <a:moveTo>
                  <a:pt x="158496" y="336550"/>
                </a:moveTo>
                <a:lnTo>
                  <a:pt x="99059" y="336550"/>
                </a:lnTo>
                <a:lnTo>
                  <a:pt x="96012" y="334010"/>
                </a:lnTo>
                <a:lnTo>
                  <a:pt x="167640" y="334010"/>
                </a:lnTo>
                <a:lnTo>
                  <a:pt x="158496" y="336550"/>
                </a:lnTo>
                <a:close/>
              </a:path>
              <a:path w="327660" h="337819">
                <a:moveTo>
                  <a:pt x="109727" y="337820"/>
                </a:moveTo>
                <a:lnTo>
                  <a:pt x="105156" y="337820"/>
                </a:lnTo>
                <a:lnTo>
                  <a:pt x="102108" y="336550"/>
                </a:lnTo>
                <a:lnTo>
                  <a:pt x="114300" y="336550"/>
                </a:lnTo>
                <a:lnTo>
                  <a:pt x="109727" y="3378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8700" y="1231391"/>
            <a:ext cx="597407" cy="26289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75376" y="1167383"/>
            <a:ext cx="835660" cy="708025"/>
            <a:chOff x="5675376" y="1167383"/>
            <a:chExt cx="835660" cy="7080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5039" y="1167383"/>
              <a:ext cx="272796" cy="2255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5376" y="1170431"/>
              <a:ext cx="835151" cy="6804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9112" y="1589532"/>
              <a:ext cx="263651" cy="28575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084832" y="1400555"/>
            <a:ext cx="288290" cy="32384"/>
          </a:xfrm>
          <a:custGeom>
            <a:avLst/>
            <a:gdLst/>
            <a:ahLst/>
            <a:cxnLst/>
            <a:rect l="l" t="t" r="r" b="b"/>
            <a:pathLst>
              <a:path w="288289" h="32384">
                <a:moveTo>
                  <a:pt x="38100" y="7620"/>
                </a:moveTo>
                <a:lnTo>
                  <a:pt x="24383" y="7620"/>
                </a:lnTo>
                <a:lnTo>
                  <a:pt x="27431" y="6096"/>
                </a:lnTo>
                <a:lnTo>
                  <a:pt x="24383" y="6096"/>
                </a:lnTo>
                <a:lnTo>
                  <a:pt x="25908" y="3048"/>
                </a:lnTo>
                <a:lnTo>
                  <a:pt x="28955" y="1524"/>
                </a:lnTo>
                <a:lnTo>
                  <a:pt x="30479" y="0"/>
                </a:lnTo>
                <a:lnTo>
                  <a:pt x="33527" y="0"/>
                </a:lnTo>
                <a:lnTo>
                  <a:pt x="38100" y="4572"/>
                </a:lnTo>
                <a:lnTo>
                  <a:pt x="38100" y="7620"/>
                </a:lnTo>
                <a:close/>
              </a:path>
              <a:path w="288289" h="32384">
                <a:moveTo>
                  <a:pt x="252983" y="1524"/>
                </a:moveTo>
                <a:lnTo>
                  <a:pt x="227075" y="1524"/>
                </a:lnTo>
                <a:lnTo>
                  <a:pt x="230123" y="0"/>
                </a:lnTo>
                <a:lnTo>
                  <a:pt x="249935" y="0"/>
                </a:lnTo>
                <a:lnTo>
                  <a:pt x="252983" y="1524"/>
                </a:lnTo>
                <a:close/>
              </a:path>
              <a:path w="288289" h="32384">
                <a:moveTo>
                  <a:pt x="262127" y="3048"/>
                </a:moveTo>
                <a:lnTo>
                  <a:pt x="208787" y="3048"/>
                </a:lnTo>
                <a:lnTo>
                  <a:pt x="213359" y="1524"/>
                </a:lnTo>
                <a:lnTo>
                  <a:pt x="257555" y="1524"/>
                </a:lnTo>
                <a:lnTo>
                  <a:pt x="262127" y="3048"/>
                </a:lnTo>
                <a:close/>
              </a:path>
              <a:path w="288289" h="32384">
                <a:moveTo>
                  <a:pt x="199643" y="4572"/>
                </a:moveTo>
                <a:lnTo>
                  <a:pt x="196595" y="4572"/>
                </a:lnTo>
                <a:lnTo>
                  <a:pt x="201167" y="3048"/>
                </a:lnTo>
                <a:lnTo>
                  <a:pt x="199643" y="4572"/>
                </a:lnTo>
                <a:close/>
              </a:path>
              <a:path w="288289" h="32384">
                <a:moveTo>
                  <a:pt x="271271" y="4572"/>
                </a:moveTo>
                <a:lnTo>
                  <a:pt x="199643" y="4572"/>
                </a:lnTo>
                <a:lnTo>
                  <a:pt x="204216" y="3048"/>
                </a:lnTo>
                <a:lnTo>
                  <a:pt x="268223" y="3048"/>
                </a:lnTo>
                <a:lnTo>
                  <a:pt x="271271" y="4572"/>
                </a:lnTo>
                <a:close/>
              </a:path>
              <a:path w="288289" h="32384">
                <a:moveTo>
                  <a:pt x="71627" y="6096"/>
                </a:moveTo>
                <a:lnTo>
                  <a:pt x="51816" y="6096"/>
                </a:lnTo>
                <a:lnTo>
                  <a:pt x="54863" y="4572"/>
                </a:lnTo>
                <a:lnTo>
                  <a:pt x="67055" y="4572"/>
                </a:lnTo>
                <a:lnTo>
                  <a:pt x="71627" y="6096"/>
                </a:lnTo>
                <a:close/>
              </a:path>
              <a:path w="288289" h="32384">
                <a:moveTo>
                  <a:pt x="187451" y="6096"/>
                </a:moveTo>
                <a:lnTo>
                  <a:pt x="181355" y="6096"/>
                </a:lnTo>
                <a:lnTo>
                  <a:pt x="184404" y="4572"/>
                </a:lnTo>
                <a:lnTo>
                  <a:pt x="188975" y="4572"/>
                </a:lnTo>
                <a:lnTo>
                  <a:pt x="187451" y="6096"/>
                </a:lnTo>
                <a:close/>
              </a:path>
              <a:path w="288289" h="32384">
                <a:moveTo>
                  <a:pt x="286511" y="10668"/>
                </a:moveTo>
                <a:lnTo>
                  <a:pt x="140208" y="10668"/>
                </a:lnTo>
                <a:lnTo>
                  <a:pt x="143255" y="9144"/>
                </a:lnTo>
                <a:lnTo>
                  <a:pt x="164591" y="9144"/>
                </a:lnTo>
                <a:lnTo>
                  <a:pt x="167639" y="7620"/>
                </a:lnTo>
                <a:lnTo>
                  <a:pt x="170687" y="7620"/>
                </a:lnTo>
                <a:lnTo>
                  <a:pt x="175259" y="6096"/>
                </a:lnTo>
                <a:lnTo>
                  <a:pt x="187451" y="6096"/>
                </a:lnTo>
                <a:lnTo>
                  <a:pt x="190500" y="4572"/>
                </a:lnTo>
                <a:lnTo>
                  <a:pt x="275843" y="4572"/>
                </a:lnTo>
                <a:lnTo>
                  <a:pt x="278891" y="6096"/>
                </a:lnTo>
                <a:lnTo>
                  <a:pt x="284987" y="7620"/>
                </a:lnTo>
                <a:lnTo>
                  <a:pt x="286511" y="10668"/>
                </a:lnTo>
                <a:close/>
              </a:path>
              <a:path w="288289" h="32384">
                <a:moveTo>
                  <a:pt x="37337" y="9144"/>
                </a:moveTo>
                <a:lnTo>
                  <a:pt x="19812" y="9144"/>
                </a:lnTo>
                <a:lnTo>
                  <a:pt x="22859" y="6096"/>
                </a:lnTo>
                <a:lnTo>
                  <a:pt x="27431" y="6096"/>
                </a:lnTo>
                <a:lnTo>
                  <a:pt x="24383" y="7620"/>
                </a:lnTo>
                <a:lnTo>
                  <a:pt x="38100" y="7620"/>
                </a:lnTo>
                <a:lnTo>
                  <a:pt x="37337" y="9144"/>
                </a:lnTo>
                <a:close/>
              </a:path>
              <a:path w="288289" h="32384">
                <a:moveTo>
                  <a:pt x="19812" y="27432"/>
                </a:moveTo>
                <a:lnTo>
                  <a:pt x="16002" y="27432"/>
                </a:lnTo>
                <a:lnTo>
                  <a:pt x="18287" y="25908"/>
                </a:lnTo>
                <a:lnTo>
                  <a:pt x="18288" y="24383"/>
                </a:lnTo>
                <a:lnTo>
                  <a:pt x="19812" y="22860"/>
                </a:lnTo>
                <a:lnTo>
                  <a:pt x="22859" y="21336"/>
                </a:lnTo>
                <a:lnTo>
                  <a:pt x="24383" y="19812"/>
                </a:lnTo>
                <a:lnTo>
                  <a:pt x="25908" y="19812"/>
                </a:lnTo>
                <a:lnTo>
                  <a:pt x="33527" y="12192"/>
                </a:lnTo>
                <a:lnTo>
                  <a:pt x="36575" y="10668"/>
                </a:lnTo>
                <a:lnTo>
                  <a:pt x="38100" y="7620"/>
                </a:lnTo>
                <a:lnTo>
                  <a:pt x="38100" y="6096"/>
                </a:lnTo>
                <a:lnTo>
                  <a:pt x="41147" y="6096"/>
                </a:lnTo>
                <a:lnTo>
                  <a:pt x="41909" y="6477"/>
                </a:lnTo>
                <a:lnTo>
                  <a:pt x="39623" y="7620"/>
                </a:lnTo>
                <a:lnTo>
                  <a:pt x="118871" y="7620"/>
                </a:lnTo>
                <a:lnTo>
                  <a:pt x="123443" y="9144"/>
                </a:lnTo>
                <a:lnTo>
                  <a:pt x="126491" y="10668"/>
                </a:lnTo>
                <a:lnTo>
                  <a:pt x="286511" y="10668"/>
                </a:lnTo>
                <a:lnTo>
                  <a:pt x="288035" y="13716"/>
                </a:lnTo>
                <a:lnTo>
                  <a:pt x="285749" y="22860"/>
                </a:lnTo>
                <a:lnTo>
                  <a:pt x="217931" y="22860"/>
                </a:lnTo>
                <a:lnTo>
                  <a:pt x="213359" y="24384"/>
                </a:lnTo>
                <a:lnTo>
                  <a:pt x="57912" y="24384"/>
                </a:lnTo>
                <a:lnTo>
                  <a:pt x="54863" y="25908"/>
                </a:lnTo>
                <a:lnTo>
                  <a:pt x="22859" y="25908"/>
                </a:lnTo>
                <a:lnTo>
                  <a:pt x="19812" y="27432"/>
                </a:lnTo>
                <a:close/>
              </a:path>
              <a:path w="288289" h="32384">
                <a:moveTo>
                  <a:pt x="108204" y="7620"/>
                </a:moveTo>
                <a:lnTo>
                  <a:pt x="44195" y="7620"/>
                </a:lnTo>
                <a:lnTo>
                  <a:pt x="41909" y="6477"/>
                </a:lnTo>
                <a:lnTo>
                  <a:pt x="42671" y="6096"/>
                </a:lnTo>
                <a:lnTo>
                  <a:pt x="105155" y="6096"/>
                </a:lnTo>
                <a:lnTo>
                  <a:pt x="108204" y="7620"/>
                </a:lnTo>
                <a:close/>
              </a:path>
              <a:path w="288289" h="32384">
                <a:moveTo>
                  <a:pt x="44195" y="7620"/>
                </a:moveTo>
                <a:lnTo>
                  <a:pt x="39623" y="7620"/>
                </a:lnTo>
                <a:lnTo>
                  <a:pt x="41909" y="6477"/>
                </a:lnTo>
                <a:lnTo>
                  <a:pt x="44195" y="7620"/>
                </a:lnTo>
                <a:close/>
              </a:path>
              <a:path w="288289" h="32384">
                <a:moveTo>
                  <a:pt x="16763" y="10668"/>
                </a:moveTo>
                <a:lnTo>
                  <a:pt x="12191" y="10668"/>
                </a:lnTo>
                <a:lnTo>
                  <a:pt x="15239" y="9144"/>
                </a:lnTo>
                <a:lnTo>
                  <a:pt x="16763" y="9144"/>
                </a:lnTo>
                <a:lnTo>
                  <a:pt x="19812" y="7620"/>
                </a:lnTo>
                <a:lnTo>
                  <a:pt x="16763" y="10668"/>
                </a:lnTo>
                <a:close/>
              </a:path>
              <a:path w="288289" h="32384">
                <a:moveTo>
                  <a:pt x="32004" y="13716"/>
                </a:moveTo>
                <a:lnTo>
                  <a:pt x="15239" y="13716"/>
                </a:lnTo>
                <a:lnTo>
                  <a:pt x="13716" y="12192"/>
                </a:lnTo>
                <a:lnTo>
                  <a:pt x="12191" y="11430"/>
                </a:lnTo>
                <a:lnTo>
                  <a:pt x="13716" y="10668"/>
                </a:lnTo>
                <a:lnTo>
                  <a:pt x="16763" y="10668"/>
                </a:lnTo>
                <a:lnTo>
                  <a:pt x="19812" y="7620"/>
                </a:lnTo>
                <a:lnTo>
                  <a:pt x="19812" y="9144"/>
                </a:lnTo>
                <a:lnTo>
                  <a:pt x="37337" y="9144"/>
                </a:lnTo>
                <a:lnTo>
                  <a:pt x="36575" y="10668"/>
                </a:lnTo>
                <a:lnTo>
                  <a:pt x="33527" y="12192"/>
                </a:lnTo>
                <a:lnTo>
                  <a:pt x="32004" y="13716"/>
                </a:lnTo>
                <a:close/>
              </a:path>
              <a:path w="288289" h="32384">
                <a:moveTo>
                  <a:pt x="19812" y="9144"/>
                </a:moveTo>
                <a:lnTo>
                  <a:pt x="19812" y="7620"/>
                </a:lnTo>
                <a:lnTo>
                  <a:pt x="21335" y="7620"/>
                </a:lnTo>
                <a:lnTo>
                  <a:pt x="19812" y="9144"/>
                </a:lnTo>
                <a:close/>
              </a:path>
              <a:path w="288289" h="32384">
                <a:moveTo>
                  <a:pt x="12191" y="11430"/>
                </a:moveTo>
                <a:lnTo>
                  <a:pt x="10667" y="10668"/>
                </a:lnTo>
                <a:lnTo>
                  <a:pt x="15239" y="9144"/>
                </a:lnTo>
                <a:lnTo>
                  <a:pt x="12191" y="10668"/>
                </a:lnTo>
                <a:lnTo>
                  <a:pt x="13716" y="10668"/>
                </a:lnTo>
                <a:lnTo>
                  <a:pt x="12191" y="11430"/>
                </a:lnTo>
                <a:close/>
              </a:path>
              <a:path w="288289" h="32384">
                <a:moveTo>
                  <a:pt x="132587" y="10668"/>
                </a:moveTo>
                <a:lnTo>
                  <a:pt x="126491" y="10668"/>
                </a:lnTo>
                <a:lnTo>
                  <a:pt x="124967" y="9144"/>
                </a:lnTo>
                <a:lnTo>
                  <a:pt x="129539" y="9144"/>
                </a:lnTo>
                <a:lnTo>
                  <a:pt x="132587" y="10668"/>
                </a:lnTo>
                <a:close/>
              </a:path>
              <a:path w="288289" h="32384">
                <a:moveTo>
                  <a:pt x="12191" y="28956"/>
                </a:moveTo>
                <a:lnTo>
                  <a:pt x="7619" y="28956"/>
                </a:lnTo>
                <a:lnTo>
                  <a:pt x="3047" y="27432"/>
                </a:lnTo>
                <a:lnTo>
                  <a:pt x="1523" y="24384"/>
                </a:lnTo>
                <a:lnTo>
                  <a:pt x="1523" y="21336"/>
                </a:lnTo>
                <a:lnTo>
                  <a:pt x="0" y="16764"/>
                </a:lnTo>
                <a:lnTo>
                  <a:pt x="6095" y="10668"/>
                </a:lnTo>
                <a:lnTo>
                  <a:pt x="10667" y="10668"/>
                </a:lnTo>
                <a:lnTo>
                  <a:pt x="7619" y="12192"/>
                </a:lnTo>
                <a:lnTo>
                  <a:pt x="10667" y="12192"/>
                </a:lnTo>
                <a:lnTo>
                  <a:pt x="15239" y="13716"/>
                </a:lnTo>
                <a:lnTo>
                  <a:pt x="32004" y="13716"/>
                </a:lnTo>
                <a:lnTo>
                  <a:pt x="25908" y="19812"/>
                </a:lnTo>
                <a:lnTo>
                  <a:pt x="18287" y="19812"/>
                </a:lnTo>
                <a:lnTo>
                  <a:pt x="13716" y="25908"/>
                </a:lnTo>
                <a:lnTo>
                  <a:pt x="18287" y="25908"/>
                </a:lnTo>
                <a:lnTo>
                  <a:pt x="16002" y="27432"/>
                </a:lnTo>
                <a:lnTo>
                  <a:pt x="15239" y="27432"/>
                </a:lnTo>
                <a:lnTo>
                  <a:pt x="12191" y="28956"/>
                </a:lnTo>
                <a:close/>
              </a:path>
              <a:path w="288289" h="32384">
                <a:moveTo>
                  <a:pt x="10667" y="12192"/>
                </a:moveTo>
                <a:lnTo>
                  <a:pt x="7619" y="12192"/>
                </a:lnTo>
                <a:lnTo>
                  <a:pt x="10667" y="10668"/>
                </a:lnTo>
                <a:lnTo>
                  <a:pt x="12191" y="11430"/>
                </a:lnTo>
                <a:lnTo>
                  <a:pt x="10667" y="12192"/>
                </a:lnTo>
                <a:close/>
              </a:path>
              <a:path w="288289" h="32384">
                <a:moveTo>
                  <a:pt x="15239" y="13716"/>
                </a:moveTo>
                <a:lnTo>
                  <a:pt x="10667" y="12192"/>
                </a:lnTo>
                <a:lnTo>
                  <a:pt x="12191" y="11430"/>
                </a:lnTo>
                <a:lnTo>
                  <a:pt x="13716" y="12192"/>
                </a:lnTo>
                <a:lnTo>
                  <a:pt x="15239" y="13716"/>
                </a:lnTo>
                <a:close/>
              </a:path>
              <a:path w="288289" h="32384">
                <a:moveTo>
                  <a:pt x="0" y="16764"/>
                </a:moveTo>
                <a:lnTo>
                  <a:pt x="3047" y="12192"/>
                </a:lnTo>
                <a:lnTo>
                  <a:pt x="4571" y="12192"/>
                </a:lnTo>
                <a:lnTo>
                  <a:pt x="0" y="16764"/>
                </a:lnTo>
                <a:close/>
              </a:path>
              <a:path w="288289" h="32384">
                <a:moveTo>
                  <a:pt x="1523" y="24383"/>
                </a:moveTo>
                <a:lnTo>
                  <a:pt x="0" y="21336"/>
                </a:lnTo>
                <a:lnTo>
                  <a:pt x="0" y="16764"/>
                </a:lnTo>
                <a:lnTo>
                  <a:pt x="1523" y="21336"/>
                </a:lnTo>
                <a:lnTo>
                  <a:pt x="1523" y="24383"/>
                </a:lnTo>
                <a:close/>
              </a:path>
              <a:path w="288289" h="32384">
                <a:moveTo>
                  <a:pt x="16763" y="25908"/>
                </a:moveTo>
                <a:lnTo>
                  <a:pt x="13716" y="25908"/>
                </a:lnTo>
                <a:lnTo>
                  <a:pt x="18287" y="19812"/>
                </a:lnTo>
                <a:lnTo>
                  <a:pt x="18287" y="24384"/>
                </a:lnTo>
                <a:lnTo>
                  <a:pt x="16763" y="25908"/>
                </a:lnTo>
                <a:close/>
              </a:path>
              <a:path w="288289" h="32384">
                <a:moveTo>
                  <a:pt x="18287" y="24384"/>
                </a:moveTo>
                <a:lnTo>
                  <a:pt x="18287" y="19812"/>
                </a:lnTo>
                <a:lnTo>
                  <a:pt x="24383" y="19812"/>
                </a:lnTo>
                <a:lnTo>
                  <a:pt x="22859" y="21336"/>
                </a:lnTo>
                <a:lnTo>
                  <a:pt x="19812" y="22860"/>
                </a:lnTo>
                <a:lnTo>
                  <a:pt x="18287" y="24384"/>
                </a:lnTo>
                <a:close/>
              </a:path>
              <a:path w="288289" h="32384">
                <a:moveTo>
                  <a:pt x="278891" y="28956"/>
                </a:moveTo>
                <a:lnTo>
                  <a:pt x="272795" y="27432"/>
                </a:lnTo>
                <a:lnTo>
                  <a:pt x="269747" y="27432"/>
                </a:lnTo>
                <a:lnTo>
                  <a:pt x="266700" y="25908"/>
                </a:lnTo>
                <a:lnTo>
                  <a:pt x="263651" y="25908"/>
                </a:lnTo>
                <a:lnTo>
                  <a:pt x="259079" y="24384"/>
                </a:lnTo>
                <a:lnTo>
                  <a:pt x="256031" y="24383"/>
                </a:lnTo>
                <a:lnTo>
                  <a:pt x="252983" y="22860"/>
                </a:lnTo>
                <a:lnTo>
                  <a:pt x="285749" y="22860"/>
                </a:lnTo>
                <a:lnTo>
                  <a:pt x="284987" y="25908"/>
                </a:lnTo>
                <a:lnTo>
                  <a:pt x="278891" y="28956"/>
                </a:lnTo>
                <a:close/>
              </a:path>
              <a:path w="288289" h="32384">
                <a:moveTo>
                  <a:pt x="7619" y="28956"/>
                </a:moveTo>
                <a:lnTo>
                  <a:pt x="4571" y="28956"/>
                </a:lnTo>
                <a:lnTo>
                  <a:pt x="1523" y="25908"/>
                </a:lnTo>
                <a:lnTo>
                  <a:pt x="1523" y="24383"/>
                </a:lnTo>
                <a:lnTo>
                  <a:pt x="3047" y="27432"/>
                </a:lnTo>
                <a:lnTo>
                  <a:pt x="7619" y="28956"/>
                </a:lnTo>
                <a:close/>
              </a:path>
              <a:path w="288289" h="32384">
                <a:moveTo>
                  <a:pt x="18287" y="25908"/>
                </a:moveTo>
                <a:lnTo>
                  <a:pt x="16763" y="25908"/>
                </a:lnTo>
                <a:lnTo>
                  <a:pt x="18287" y="24384"/>
                </a:lnTo>
                <a:lnTo>
                  <a:pt x="18287" y="25908"/>
                </a:lnTo>
                <a:close/>
              </a:path>
              <a:path w="288289" h="32384">
                <a:moveTo>
                  <a:pt x="65531" y="25908"/>
                </a:moveTo>
                <a:lnTo>
                  <a:pt x="54863" y="25908"/>
                </a:lnTo>
                <a:lnTo>
                  <a:pt x="57912" y="24384"/>
                </a:lnTo>
                <a:lnTo>
                  <a:pt x="62483" y="24384"/>
                </a:lnTo>
                <a:lnTo>
                  <a:pt x="65531" y="25908"/>
                </a:lnTo>
                <a:close/>
              </a:path>
              <a:path w="288289" h="32384">
                <a:moveTo>
                  <a:pt x="204216" y="25908"/>
                </a:moveTo>
                <a:lnTo>
                  <a:pt x="65531" y="25908"/>
                </a:lnTo>
                <a:lnTo>
                  <a:pt x="62483" y="24384"/>
                </a:lnTo>
                <a:lnTo>
                  <a:pt x="208787" y="24384"/>
                </a:lnTo>
                <a:lnTo>
                  <a:pt x="204216" y="25908"/>
                </a:lnTo>
                <a:close/>
              </a:path>
              <a:path w="288289" h="32384">
                <a:moveTo>
                  <a:pt x="42671" y="27432"/>
                </a:moveTo>
                <a:lnTo>
                  <a:pt x="39623" y="27432"/>
                </a:lnTo>
                <a:lnTo>
                  <a:pt x="36575" y="25908"/>
                </a:lnTo>
                <a:lnTo>
                  <a:pt x="44195" y="25908"/>
                </a:lnTo>
                <a:lnTo>
                  <a:pt x="42671" y="27432"/>
                </a:lnTo>
                <a:close/>
              </a:path>
              <a:path w="288289" h="32384">
                <a:moveTo>
                  <a:pt x="92963" y="27432"/>
                </a:moveTo>
                <a:lnTo>
                  <a:pt x="89916" y="25908"/>
                </a:lnTo>
                <a:lnTo>
                  <a:pt x="91439" y="25908"/>
                </a:lnTo>
                <a:lnTo>
                  <a:pt x="92963" y="27432"/>
                </a:lnTo>
                <a:close/>
              </a:path>
              <a:path w="288289" h="32384">
                <a:moveTo>
                  <a:pt x="188975" y="27432"/>
                </a:moveTo>
                <a:lnTo>
                  <a:pt x="96012" y="27432"/>
                </a:lnTo>
                <a:lnTo>
                  <a:pt x="91439" y="25908"/>
                </a:lnTo>
                <a:lnTo>
                  <a:pt x="192023" y="25908"/>
                </a:lnTo>
                <a:lnTo>
                  <a:pt x="188975" y="27432"/>
                </a:lnTo>
                <a:close/>
              </a:path>
              <a:path w="288289" h="32384">
                <a:moveTo>
                  <a:pt x="13716" y="28956"/>
                </a:moveTo>
                <a:lnTo>
                  <a:pt x="12191" y="28956"/>
                </a:lnTo>
                <a:lnTo>
                  <a:pt x="15239" y="27432"/>
                </a:lnTo>
                <a:lnTo>
                  <a:pt x="16002" y="27432"/>
                </a:lnTo>
                <a:lnTo>
                  <a:pt x="13716" y="28956"/>
                </a:lnTo>
                <a:close/>
              </a:path>
              <a:path w="288289" h="32384">
                <a:moveTo>
                  <a:pt x="175259" y="28956"/>
                </a:moveTo>
                <a:lnTo>
                  <a:pt x="109727" y="28956"/>
                </a:lnTo>
                <a:lnTo>
                  <a:pt x="108204" y="27432"/>
                </a:lnTo>
                <a:lnTo>
                  <a:pt x="179831" y="27432"/>
                </a:lnTo>
                <a:lnTo>
                  <a:pt x="175259" y="28956"/>
                </a:lnTo>
                <a:close/>
              </a:path>
              <a:path w="288289" h="32384">
                <a:moveTo>
                  <a:pt x="164591" y="30480"/>
                </a:moveTo>
                <a:lnTo>
                  <a:pt x="120395" y="30480"/>
                </a:lnTo>
                <a:lnTo>
                  <a:pt x="117347" y="28956"/>
                </a:lnTo>
                <a:lnTo>
                  <a:pt x="167639" y="28956"/>
                </a:lnTo>
                <a:lnTo>
                  <a:pt x="164591" y="30480"/>
                </a:lnTo>
                <a:close/>
              </a:path>
              <a:path w="288289" h="32384">
                <a:moveTo>
                  <a:pt x="143255" y="32004"/>
                </a:moveTo>
                <a:lnTo>
                  <a:pt x="131063" y="32004"/>
                </a:lnTo>
                <a:lnTo>
                  <a:pt x="129539" y="30480"/>
                </a:lnTo>
                <a:lnTo>
                  <a:pt x="146304" y="30480"/>
                </a:lnTo>
                <a:lnTo>
                  <a:pt x="143255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17292" y="1981200"/>
            <a:ext cx="388619" cy="1841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22903" y="1825751"/>
            <a:ext cx="941831" cy="3114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72000" y="1946148"/>
            <a:ext cx="220980" cy="2133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61560" y="1946148"/>
            <a:ext cx="269747" cy="17653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02935" y="1965960"/>
            <a:ext cx="478535" cy="172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98820" y="1956816"/>
            <a:ext cx="353568" cy="23012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496311" y="2401824"/>
            <a:ext cx="1024255" cy="398145"/>
            <a:chOff x="2496311" y="2401824"/>
            <a:chExt cx="1024255" cy="39814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7603" y="2401824"/>
              <a:ext cx="310896" cy="2768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96311" y="2446019"/>
              <a:ext cx="1024128" cy="353568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30424" y="2883408"/>
            <a:ext cx="324611" cy="26162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90672" y="2865119"/>
            <a:ext cx="382524" cy="23368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761232" y="2749308"/>
            <a:ext cx="175260" cy="97790"/>
          </a:xfrm>
          <a:custGeom>
            <a:avLst/>
            <a:gdLst/>
            <a:ahLst/>
            <a:cxnLst/>
            <a:rect l="l" t="t" r="r" b="b"/>
            <a:pathLst>
              <a:path w="175260" h="97789">
                <a:moveTo>
                  <a:pt x="173723" y="79235"/>
                </a:moveTo>
                <a:lnTo>
                  <a:pt x="172199" y="74663"/>
                </a:lnTo>
                <a:lnTo>
                  <a:pt x="170675" y="71615"/>
                </a:lnTo>
                <a:lnTo>
                  <a:pt x="167627" y="68567"/>
                </a:lnTo>
                <a:lnTo>
                  <a:pt x="164579" y="67043"/>
                </a:lnTo>
                <a:lnTo>
                  <a:pt x="155435" y="67043"/>
                </a:lnTo>
                <a:lnTo>
                  <a:pt x="152387" y="68567"/>
                </a:lnTo>
                <a:lnTo>
                  <a:pt x="149339" y="68567"/>
                </a:lnTo>
                <a:lnTo>
                  <a:pt x="143243" y="70091"/>
                </a:lnTo>
                <a:lnTo>
                  <a:pt x="105143" y="70091"/>
                </a:lnTo>
                <a:lnTo>
                  <a:pt x="95999" y="71615"/>
                </a:lnTo>
                <a:lnTo>
                  <a:pt x="86855" y="71615"/>
                </a:lnTo>
                <a:lnTo>
                  <a:pt x="79235" y="73139"/>
                </a:lnTo>
                <a:lnTo>
                  <a:pt x="59423" y="73139"/>
                </a:lnTo>
                <a:lnTo>
                  <a:pt x="53327" y="71615"/>
                </a:lnTo>
                <a:lnTo>
                  <a:pt x="51803" y="71615"/>
                </a:lnTo>
                <a:lnTo>
                  <a:pt x="45707" y="73139"/>
                </a:lnTo>
                <a:lnTo>
                  <a:pt x="41135" y="73139"/>
                </a:lnTo>
                <a:lnTo>
                  <a:pt x="40373" y="71615"/>
                </a:lnTo>
                <a:lnTo>
                  <a:pt x="39611" y="70091"/>
                </a:lnTo>
                <a:lnTo>
                  <a:pt x="38087" y="67043"/>
                </a:lnTo>
                <a:lnTo>
                  <a:pt x="38087" y="79235"/>
                </a:lnTo>
                <a:lnTo>
                  <a:pt x="37477" y="79540"/>
                </a:lnTo>
                <a:lnTo>
                  <a:pt x="33515" y="79540"/>
                </a:lnTo>
                <a:lnTo>
                  <a:pt x="33210" y="79540"/>
                </a:lnTo>
                <a:lnTo>
                  <a:pt x="33134" y="79235"/>
                </a:lnTo>
                <a:lnTo>
                  <a:pt x="33515" y="79235"/>
                </a:lnTo>
                <a:lnTo>
                  <a:pt x="38087" y="79235"/>
                </a:lnTo>
                <a:lnTo>
                  <a:pt x="38087" y="67043"/>
                </a:lnTo>
                <a:lnTo>
                  <a:pt x="35039" y="67043"/>
                </a:lnTo>
                <a:lnTo>
                  <a:pt x="28943" y="70091"/>
                </a:lnTo>
                <a:lnTo>
                  <a:pt x="28943" y="68567"/>
                </a:lnTo>
                <a:lnTo>
                  <a:pt x="26504" y="69786"/>
                </a:lnTo>
                <a:lnTo>
                  <a:pt x="22847" y="68567"/>
                </a:lnTo>
                <a:lnTo>
                  <a:pt x="18275" y="70091"/>
                </a:lnTo>
                <a:lnTo>
                  <a:pt x="15227" y="74663"/>
                </a:lnTo>
                <a:lnTo>
                  <a:pt x="12179" y="77711"/>
                </a:lnTo>
                <a:lnTo>
                  <a:pt x="13703" y="83807"/>
                </a:lnTo>
                <a:lnTo>
                  <a:pt x="22847" y="92951"/>
                </a:lnTo>
                <a:lnTo>
                  <a:pt x="28943" y="95999"/>
                </a:lnTo>
                <a:lnTo>
                  <a:pt x="56375" y="95999"/>
                </a:lnTo>
                <a:lnTo>
                  <a:pt x="57899" y="97523"/>
                </a:lnTo>
                <a:lnTo>
                  <a:pt x="82283" y="97523"/>
                </a:lnTo>
                <a:lnTo>
                  <a:pt x="89903" y="95999"/>
                </a:lnTo>
                <a:lnTo>
                  <a:pt x="99047" y="95999"/>
                </a:lnTo>
                <a:lnTo>
                  <a:pt x="106667" y="94475"/>
                </a:lnTo>
                <a:lnTo>
                  <a:pt x="146291" y="94475"/>
                </a:lnTo>
                <a:lnTo>
                  <a:pt x="150863" y="92951"/>
                </a:lnTo>
                <a:lnTo>
                  <a:pt x="156959" y="92951"/>
                </a:lnTo>
                <a:lnTo>
                  <a:pt x="158991" y="91935"/>
                </a:lnTo>
                <a:lnTo>
                  <a:pt x="160007" y="92951"/>
                </a:lnTo>
                <a:lnTo>
                  <a:pt x="164579" y="92951"/>
                </a:lnTo>
                <a:lnTo>
                  <a:pt x="166103" y="91427"/>
                </a:lnTo>
                <a:lnTo>
                  <a:pt x="172199" y="88379"/>
                </a:lnTo>
                <a:lnTo>
                  <a:pt x="172199" y="82283"/>
                </a:lnTo>
                <a:lnTo>
                  <a:pt x="172961" y="80759"/>
                </a:lnTo>
                <a:lnTo>
                  <a:pt x="173723" y="79235"/>
                </a:lnTo>
                <a:close/>
              </a:path>
              <a:path w="175260" h="97789">
                <a:moveTo>
                  <a:pt x="175260" y="16764"/>
                </a:moveTo>
                <a:lnTo>
                  <a:pt x="173736" y="10668"/>
                </a:lnTo>
                <a:lnTo>
                  <a:pt x="172212" y="4572"/>
                </a:lnTo>
                <a:lnTo>
                  <a:pt x="166116" y="0"/>
                </a:lnTo>
                <a:lnTo>
                  <a:pt x="160020" y="1524"/>
                </a:lnTo>
                <a:lnTo>
                  <a:pt x="155448" y="1524"/>
                </a:lnTo>
                <a:lnTo>
                  <a:pt x="152400" y="3048"/>
                </a:lnTo>
                <a:lnTo>
                  <a:pt x="149352" y="3048"/>
                </a:lnTo>
                <a:lnTo>
                  <a:pt x="144780" y="4572"/>
                </a:lnTo>
                <a:lnTo>
                  <a:pt x="124968" y="4572"/>
                </a:lnTo>
                <a:lnTo>
                  <a:pt x="118872" y="6096"/>
                </a:lnTo>
                <a:lnTo>
                  <a:pt x="100584" y="6096"/>
                </a:lnTo>
                <a:lnTo>
                  <a:pt x="94488" y="7620"/>
                </a:lnTo>
                <a:lnTo>
                  <a:pt x="96012" y="6096"/>
                </a:lnTo>
                <a:lnTo>
                  <a:pt x="89916" y="7620"/>
                </a:lnTo>
                <a:lnTo>
                  <a:pt x="70104" y="7620"/>
                </a:lnTo>
                <a:lnTo>
                  <a:pt x="62484" y="9144"/>
                </a:lnTo>
                <a:lnTo>
                  <a:pt x="48768" y="9144"/>
                </a:lnTo>
                <a:lnTo>
                  <a:pt x="44196" y="10668"/>
                </a:lnTo>
                <a:lnTo>
                  <a:pt x="38100" y="10668"/>
                </a:lnTo>
                <a:lnTo>
                  <a:pt x="35052" y="9144"/>
                </a:lnTo>
                <a:lnTo>
                  <a:pt x="32004" y="9144"/>
                </a:lnTo>
                <a:lnTo>
                  <a:pt x="27432" y="7620"/>
                </a:lnTo>
                <a:lnTo>
                  <a:pt x="22860" y="7620"/>
                </a:lnTo>
                <a:lnTo>
                  <a:pt x="18288" y="6096"/>
                </a:lnTo>
                <a:lnTo>
                  <a:pt x="16764" y="4572"/>
                </a:lnTo>
                <a:lnTo>
                  <a:pt x="15240" y="1524"/>
                </a:lnTo>
                <a:lnTo>
                  <a:pt x="9144" y="0"/>
                </a:lnTo>
                <a:lnTo>
                  <a:pt x="6096" y="3048"/>
                </a:lnTo>
                <a:lnTo>
                  <a:pt x="1524" y="4572"/>
                </a:lnTo>
                <a:lnTo>
                  <a:pt x="0" y="9144"/>
                </a:lnTo>
                <a:lnTo>
                  <a:pt x="0" y="12192"/>
                </a:lnTo>
                <a:lnTo>
                  <a:pt x="1524" y="16764"/>
                </a:lnTo>
                <a:lnTo>
                  <a:pt x="1524" y="19812"/>
                </a:lnTo>
                <a:lnTo>
                  <a:pt x="3048" y="21336"/>
                </a:lnTo>
                <a:lnTo>
                  <a:pt x="6096" y="22860"/>
                </a:lnTo>
                <a:lnTo>
                  <a:pt x="7620" y="25908"/>
                </a:lnTo>
                <a:lnTo>
                  <a:pt x="9144" y="25908"/>
                </a:lnTo>
                <a:lnTo>
                  <a:pt x="15240" y="28956"/>
                </a:lnTo>
                <a:lnTo>
                  <a:pt x="19812" y="28956"/>
                </a:lnTo>
                <a:lnTo>
                  <a:pt x="22860" y="30480"/>
                </a:lnTo>
                <a:lnTo>
                  <a:pt x="21336" y="28956"/>
                </a:lnTo>
                <a:lnTo>
                  <a:pt x="24384" y="30480"/>
                </a:lnTo>
                <a:lnTo>
                  <a:pt x="25908" y="30480"/>
                </a:lnTo>
                <a:lnTo>
                  <a:pt x="28956" y="32004"/>
                </a:lnTo>
                <a:lnTo>
                  <a:pt x="32004" y="32004"/>
                </a:lnTo>
                <a:lnTo>
                  <a:pt x="35052" y="33528"/>
                </a:lnTo>
                <a:lnTo>
                  <a:pt x="47244" y="33528"/>
                </a:lnTo>
                <a:lnTo>
                  <a:pt x="51816" y="32004"/>
                </a:lnTo>
                <a:lnTo>
                  <a:pt x="85344" y="32004"/>
                </a:lnTo>
                <a:lnTo>
                  <a:pt x="91440" y="30480"/>
                </a:lnTo>
                <a:lnTo>
                  <a:pt x="99060" y="30480"/>
                </a:lnTo>
                <a:lnTo>
                  <a:pt x="103632" y="28956"/>
                </a:lnTo>
                <a:lnTo>
                  <a:pt x="102108" y="30480"/>
                </a:lnTo>
                <a:lnTo>
                  <a:pt x="121920" y="30480"/>
                </a:lnTo>
                <a:lnTo>
                  <a:pt x="128016" y="28956"/>
                </a:lnTo>
                <a:lnTo>
                  <a:pt x="146304" y="28956"/>
                </a:lnTo>
                <a:lnTo>
                  <a:pt x="149352" y="27432"/>
                </a:lnTo>
                <a:lnTo>
                  <a:pt x="152400" y="27432"/>
                </a:lnTo>
                <a:lnTo>
                  <a:pt x="156972" y="25908"/>
                </a:lnTo>
                <a:lnTo>
                  <a:pt x="161544" y="25908"/>
                </a:lnTo>
                <a:lnTo>
                  <a:pt x="164592" y="24384"/>
                </a:lnTo>
                <a:lnTo>
                  <a:pt x="170688" y="22860"/>
                </a:lnTo>
                <a:lnTo>
                  <a:pt x="175260" y="167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4423" y="2750820"/>
            <a:ext cx="238125" cy="30480"/>
          </a:xfrm>
          <a:custGeom>
            <a:avLst/>
            <a:gdLst/>
            <a:ahLst/>
            <a:cxnLst/>
            <a:rect l="l" t="t" r="r" b="b"/>
            <a:pathLst>
              <a:path w="238125" h="30480">
                <a:moveTo>
                  <a:pt x="208788" y="1524"/>
                </a:moveTo>
                <a:lnTo>
                  <a:pt x="141732" y="1524"/>
                </a:lnTo>
                <a:lnTo>
                  <a:pt x="150876" y="0"/>
                </a:lnTo>
                <a:lnTo>
                  <a:pt x="202691" y="0"/>
                </a:lnTo>
                <a:lnTo>
                  <a:pt x="208788" y="1524"/>
                </a:lnTo>
                <a:close/>
              </a:path>
              <a:path w="238125" h="30480">
                <a:moveTo>
                  <a:pt x="3048" y="6096"/>
                </a:moveTo>
                <a:lnTo>
                  <a:pt x="7620" y="1524"/>
                </a:lnTo>
                <a:lnTo>
                  <a:pt x="9836" y="2078"/>
                </a:lnTo>
                <a:lnTo>
                  <a:pt x="6096" y="4572"/>
                </a:lnTo>
                <a:lnTo>
                  <a:pt x="3048" y="6096"/>
                </a:lnTo>
                <a:close/>
              </a:path>
              <a:path w="238125" h="30480">
                <a:moveTo>
                  <a:pt x="16764" y="3048"/>
                </a:moveTo>
                <a:lnTo>
                  <a:pt x="13716" y="3048"/>
                </a:lnTo>
                <a:lnTo>
                  <a:pt x="9836" y="2078"/>
                </a:lnTo>
                <a:lnTo>
                  <a:pt x="10668" y="1524"/>
                </a:lnTo>
                <a:lnTo>
                  <a:pt x="16764" y="3048"/>
                </a:lnTo>
                <a:close/>
              </a:path>
              <a:path w="238125" h="30480">
                <a:moveTo>
                  <a:pt x="219456" y="3048"/>
                </a:moveTo>
                <a:lnTo>
                  <a:pt x="131064" y="3048"/>
                </a:lnTo>
                <a:lnTo>
                  <a:pt x="140208" y="1524"/>
                </a:lnTo>
                <a:lnTo>
                  <a:pt x="214884" y="1524"/>
                </a:lnTo>
                <a:lnTo>
                  <a:pt x="219456" y="3048"/>
                </a:lnTo>
                <a:close/>
              </a:path>
              <a:path w="238125" h="30480">
                <a:moveTo>
                  <a:pt x="15240" y="27432"/>
                </a:moveTo>
                <a:lnTo>
                  <a:pt x="12192" y="25908"/>
                </a:lnTo>
                <a:lnTo>
                  <a:pt x="10668" y="25908"/>
                </a:lnTo>
                <a:lnTo>
                  <a:pt x="6096" y="24384"/>
                </a:lnTo>
                <a:lnTo>
                  <a:pt x="1524" y="21336"/>
                </a:lnTo>
                <a:lnTo>
                  <a:pt x="1524" y="16764"/>
                </a:lnTo>
                <a:lnTo>
                  <a:pt x="870" y="14804"/>
                </a:lnTo>
                <a:lnTo>
                  <a:pt x="3048" y="6096"/>
                </a:lnTo>
                <a:lnTo>
                  <a:pt x="6096" y="4572"/>
                </a:lnTo>
                <a:lnTo>
                  <a:pt x="9836" y="2078"/>
                </a:lnTo>
                <a:lnTo>
                  <a:pt x="13716" y="3048"/>
                </a:lnTo>
                <a:lnTo>
                  <a:pt x="16764" y="3048"/>
                </a:lnTo>
                <a:lnTo>
                  <a:pt x="21336" y="7620"/>
                </a:lnTo>
                <a:lnTo>
                  <a:pt x="30480" y="7620"/>
                </a:lnTo>
                <a:lnTo>
                  <a:pt x="30480" y="10668"/>
                </a:lnTo>
                <a:lnTo>
                  <a:pt x="32004" y="13716"/>
                </a:lnTo>
                <a:lnTo>
                  <a:pt x="28956" y="16764"/>
                </a:lnTo>
                <a:lnTo>
                  <a:pt x="22860" y="16764"/>
                </a:lnTo>
                <a:lnTo>
                  <a:pt x="22860" y="18288"/>
                </a:lnTo>
                <a:lnTo>
                  <a:pt x="21336" y="19812"/>
                </a:lnTo>
                <a:lnTo>
                  <a:pt x="22479" y="19812"/>
                </a:lnTo>
                <a:lnTo>
                  <a:pt x="21336" y="24384"/>
                </a:lnTo>
                <a:lnTo>
                  <a:pt x="15240" y="27432"/>
                </a:lnTo>
                <a:close/>
              </a:path>
              <a:path w="238125" h="30480">
                <a:moveTo>
                  <a:pt x="24384" y="7620"/>
                </a:moveTo>
                <a:lnTo>
                  <a:pt x="21336" y="7620"/>
                </a:lnTo>
                <a:lnTo>
                  <a:pt x="16764" y="3048"/>
                </a:lnTo>
                <a:lnTo>
                  <a:pt x="18288" y="3048"/>
                </a:lnTo>
                <a:lnTo>
                  <a:pt x="19812" y="4572"/>
                </a:lnTo>
                <a:lnTo>
                  <a:pt x="22860" y="6096"/>
                </a:lnTo>
                <a:lnTo>
                  <a:pt x="27432" y="6096"/>
                </a:lnTo>
                <a:lnTo>
                  <a:pt x="24384" y="7620"/>
                </a:lnTo>
                <a:close/>
              </a:path>
              <a:path w="238125" h="30480">
                <a:moveTo>
                  <a:pt x="60960" y="4572"/>
                </a:moveTo>
                <a:lnTo>
                  <a:pt x="28956" y="4572"/>
                </a:lnTo>
                <a:lnTo>
                  <a:pt x="33528" y="3048"/>
                </a:lnTo>
                <a:lnTo>
                  <a:pt x="54864" y="3048"/>
                </a:lnTo>
                <a:lnTo>
                  <a:pt x="60960" y="4572"/>
                </a:lnTo>
                <a:close/>
              </a:path>
              <a:path w="238125" h="30480">
                <a:moveTo>
                  <a:pt x="210312" y="19812"/>
                </a:moveTo>
                <a:lnTo>
                  <a:pt x="22860" y="19812"/>
                </a:lnTo>
                <a:lnTo>
                  <a:pt x="25908" y="16764"/>
                </a:lnTo>
                <a:lnTo>
                  <a:pt x="28956" y="16764"/>
                </a:lnTo>
                <a:lnTo>
                  <a:pt x="32004" y="13716"/>
                </a:lnTo>
                <a:lnTo>
                  <a:pt x="30480" y="10668"/>
                </a:lnTo>
                <a:lnTo>
                  <a:pt x="30480" y="7620"/>
                </a:lnTo>
                <a:lnTo>
                  <a:pt x="27432" y="6096"/>
                </a:lnTo>
                <a:lnTo>
                  <a:pt x="22860" y="6096"/>
                </a:lnTo>
                <a:lnTo>
                  <a:pt x="19812" y="4572"/>
                </a:lnTo>
                <a:lnTo>
                  <a:pt x="103632" y="4572"/>
                </a:lnTo>
                <a:lnTo>
                  <a:pt x="112776" y="3048"/>
                </a:lnTo>
                <a:lnTo>
                  <a:pt x="220979" y="3048"/>
                </a:lnTo>
                <a:lnTo>
                  <a:pt x="222808" y="3962"/>
                </a:lnTo>
                <a:lnTo>
                  <a:pt x="220979" y="4572"/>
                </a:lnTo>
                <a:lnTo>
                  <a:pt x="217932" y="6096"/>
                </a:lnTo>
                <a:lnTo>
                  <a:pt x="213360" y="7620"/>
                </a:lnTo>
                <a:lnTo>
                  <a:pt x="210312" y="12192"/>
                </a:lnTo>
                <a:lnTo>
                  <a:pt x="210312" y="19812"/>
                </a:lnTo>
                <a:close/>
              </a:path>
              <a:path w="238125" h="30480">
                <a:moveTo>
                  <a:pt x="233172" y="6857"/>
                </a:moveTo>
                <a:lnTo>
                  <a:pt x="228600" y="4572"/>
                </a:lnTo>
                <a:lnTo>
                  <a:pt x="224027" y="4572"/>
                </a:lnTo>
                <a:lnTo>
                  <a:pt x="222808" y="3962"/>
                </a:lnTo>
                <a:lnTo>
                  <a:pt x="225552" y="3048"/>
                </a:lnTo>
                <a:lnTo>
                  <a:pt x="231648" y="4572"/>
                </a:lnTo>
                <a:lnTo>
                  <a:pt x="233172" y="6857"/>
                </a:lnTo>
                <a:close/>
              </a:path>
              <a:path w="238125" h="30480">
                <a:moveTo>
                  <a:pt x="226205" y="30262"/>
                </a:moveTo>
                <a:lnTo>
                  <a:pt x="220979" y="28956"/>
                </a:lnTo>
                <a:lnTo>
                  <a:pt x="217932" y="27432"/>
                </a:lnTo>
                <a:lnTo>
                  <a:pt x="213360" y="25908"/>
                </a:lnTo>
                <a:lnTo>
                  <a:pt x="210312" y="21336"/>
                </a:lnTo>
                <a:lnTo>
                  <a:pt x="210312" y="12192"/>
                </a:lnTo>
                <a:lnTo>
                  <a:pt x="213360" y="7620"/>
                </a:lnTo>
                <a:lnTo>
                  <a:pt x="217932" y="6096"/>
                </a:lnTo>
                <a:lnTo>
                  <a:pt x="220979" y="4572"/>
                </a:lnTo>
                <a:lnTo>
                  <a:pt x="222808" y="3962"/>
                </a:lnTo>
                <a:lnTo>
                  <a:pt x="224027" y="4572"/>
                </a:lnTo>
                <a:lnTo>
                  <a:pt x="228600" y="4572"/>
                </a:lnTo>
                <a:lnTo>
                  <a:pt x="233172" y="6857"/>
                </a:lnTo>
                <a:lnTo>
                  <a:pt x="237744" y="13716"/>
                </a:lnTo>
                <a:lnTo>
                  <a:pt x="236220" y="21336"/>
                </a:lnTo>
                <a:lnTo>
                  <a:pt x="234696" y="24384"/>
                </a:lnTo>
                <a:lnTo>
                  <a:pt x="230124" y="28956"/>
                </a:lnTo>
                <a:lnTo>
                  <a:pt x="226205" y="30262"/>
                </a:lnTo>
                <a:close/>
              </a:path>
              <a:path w="238125" h="30480">
                <a:moveTo>
                  <a:pt x="870" y="14804"/>
                </a:moveTo>
                <a:lnTo>
                  <a:pt x="0" y="12192"/>
                </a:lnTo>
                <a:lnTo>
                  <a:pt x="3048" y="6096"/>
                </a:lnTo>
                <a:lnTo>
                  <a:pt x="870" y="14804"/>
                </a:lnTo>
                <a:close/>
              </a:path>
              <a:path w="238125" h="30480">
                <a:moveTo>
                  <a:pt x="30480" y="7620"/>
                </a:moveTo>
                <a:lnTo>
                  <a:pt x="24384" y="7620"/>
                </a:lnTo>
                <a:lnTo>
                  <a:pt x="27432" y="6096"/>
                </a:lnTo>
                <a:lnTo>
                  <a:pt x="30480" y="7620"/>
                </a:lnTo>
                <a:close/>
              </a:path>
              <a:path w="238125" h="30480">
                <a:moveTo>
                  <a:pt x="237744" y="13716"/>
                </a:moveTo>
                <a:lnTo>
                  <a:pt x="233172" y="6857"/>
                </a:lnTo>
                <a:lnTo>
                  <a:pt x="234696" y="7620"/>
                </a:lnTo>
                <a:lnTo>
                  <a:pt x="237744" y="13716"/>
                </a:lnTo>
                <a:close/>
              </a:path>
              <a:path w="238125" h="30480">
                <a:moveTo>
                  <a:pt x="234696" y="24384"/>
                </a:moveTo>
                <a:lnTo>
                  <a:pt x="236220" y="21336"/>
                </a:lnTo>
                <a:lnTo>
                  <a:pt x="237744" y="13716"/>
                </a:lnTo>
                <a:lnTo>
                  <a:pt x="237744" y="19812"/>
                </a:lnTo>
                <a:lnTo>
                  <a:pt x="234696" y="24384"/>
                </a:lnTo>
                <a:close/>
              </a:path>
              <a:path w="238125" h="30480">
                <a:moveTo>
                  <a:pt x="1524" y="21336"/>
                </a:moveTo>
                <a:lnTo>
                  <a:pt x="0" y="18288"/>
                </a:lnTo>
                <a:lnTo>
                  <a:pt x="870" y="14804"/>
                </a:lnTo>
                <a:lnTo>
                  <a:pt x="1524" y="16764"/>
                </a:lnTo>
                <a:lnTo>
                  <a:pt x="1524" y="21336"/>
                </a:lnTo>
                <a:close/>
              </a:path>
              <a:path w="238125" h="30480">
                <a:moveTo>
                  <a:pt x="22860" y="19050"/>
                </a:moveTo>
                <a:lnTo>
                  <a:pt x="22860" y="16764"/>
                </a:lnTo>
                <a:lnTo>
                  <a:pt x="25908" y="16764"/>
                </a:lnTo>
                <a:lnTo>
                  <a:pt x="24384" y="18288"/>
                </a:lnTo>
                <a:lnTo>
                  <a:pt x="22860" y="19050"/>
                </a:lnTo>
                <a:close/>
              </a:path>
              <a:path w="238125" h="30480">
                <a:moveTo>
                  <a:pt x="21336" y="19812"/>
                </a:moveTo>
                <a:lnTo>
                  <a:pt x="22860" y="18288"/>
                </a:lnTo>
                <a:lnTo>
                  <a:pt x="22642" y="19158"/>
                </a:lnTo>
                <a:lnTo>
                  <a:pt x="21336" y="19812"/>
                </a:lnTo>
                <a:close/>
              </a:path>
              <a:path w="238125" h="30480">
                <a:moveTo>
                  <a:pt x="22860" y="19812"/>
                </a:moveTo>
                <a:lnTo>
                  <a:pt x="22860" y="19050"/>
                </a:lnTo>
                <a:lnTo>
                  <a:pt x="24384" y="18288"/>
                </a:lnTo>
                <a:lnTo>
                  <a:pt x="22860" y="19812"/>
                </a:lnTo>
                <a:close/>
              </a:path>
              <a:path w="238125" h="30480">
                <a:moveTo>
                  <a:pt x="33528" y="27432"/>
                </a:moveTo>
                <a:lnTo>
                  <a:pt x="15240" y="27432"/>
                </a:lnTo>
                <a:lnTo>
                  <a:pt x="21336" y="24384"/>
                </a:lnTo>
                <a:lnTo>
                  <a:pt x="22642" y="19158"/>
                </a:lnTo>
                <a:lnTo>
                  <a:pt x="22860" y="19050"/>
                </a:lnTo>
                <a:lnTo>
                  <a:pt x="22860" y="19812"/>
                </a:lnTo>
                <a:lnTo>
                  <a:pt x="210312" y="19812"/>
                </a:lnTo>
                <a:lnTo>
                  <a:pt x="210312" y="21336"/>
                </a:lnTo>
                <a:lnTo>
                  <a:pt x="212344" y="24384"/>
                </a:lnTo>
                <a:lnTo>
                  <a:pt x="153924" y="24384"/>
                </a:lnTo>
                <a:lnTo>
                  <a:pt x="143256" y="25908"/>
                </a:lnTo>
                <a:lnTo>
                  <a:pt x="36576" y="25908"/>
                </a:lnTo>
                <a:lnTo>
                  <a:pt x="33528" y="27432"/>
                </a:lnTo>
                <a:close/>
              </a:path>
              <a:path w="238125" h="30480">
                <a:moveTo>
                  <a:pt x="22479" y="19812"/>
                </a:moveTo>
                <a:lnTo>
                  <a:pt x="21336" y="19812"/>
                </a:lnTo>
                <a:lnTo>
                  <a:pt x="22642" y="19158"/>
                </a:lnTo>
                <a:lnTo>
                  <a:pt x="22479" y="19812"/>
                </a:lnTo>
                <a:close/>
              </a:path>
              <a:path w="238125" h="30480">
                <a:moveTo>
                  <a:pt x="15240" y="27432"/>
                </a:moveTo>
                <a:lnTo>
                  <a:pt x="3048" y="24384"/>
                </a:lnTo>
                <a:lnTo>
                  <a:pt x="1524" y="21336"/>
                </a:lnTo>
                <a:lnTo>
                  <a:pt x="6096" y="24384"/>
                </a:lnTo>
                <a:lnTo>
                  <a:pt x="10668" y="25908"/>
                </a:lnTo>
                <a:lnTo>
                  <a:pt x="12192" y="25908"/>
                </a:lnTo>
                <a:lnTo>
                  <a:pt x="15240" y="27432"/>
                </a:lnTo>
                <a:close/>
              </a:path>
              <a:path w="238125" h="30480">
                <a:moveTo>
                  <a:pt x="205740" y="25908"/>
                </a:moveTo>
                <a:lnTo>
                  <a:pt x="201167" y="24384"/>
                </a:lnTo>
                <a:lnTo>
                  <a:pt x="205740" y="24384"/>
                </a:lnTo>
                <a:lnTo>
                  <a:pt x="205740" y="25908"/>
                </a:lnTo>
                <a:close/>
              </a:path>
              <a:path w="238125" h="30480">
                <a:moveTo>
                  <a:pt x="213360" y="25908"/>
                </a:moveTo>
                <a:lnTo>
                  <a:pt x="211836" y="25908"/>
                </a:lnTo>
                <a:lnTo>
                  <a:pt x="205740" y="24384"/>
                </a:lnTo>
                <a:lnTo>
                  <a:pt x="212344" y="24384"/>
                </a:lnTo>
                <a:lnTo>
                  <a:pt x="213360" y="25908"/>
                </a:lnTo>
                <a:close/>
              </a:path>
              <a:path w="238125" h="30480">
                <a:moveTo>
                  <a:pt x="227076" y="30480"/>
                </a:moveTo>
                <a:lnTo>
                  <a:pt x="226205" y="30262"/>
                </a:lnTo>
                <a:lnTo>
                  <a:pt x="230124" y="28956"/>
                </a:lnTo>
                <a:lnTo>
                  <a:pt x="234696" y="24384"/>
                </a:lnTo>
                <a:lnTo>
                  <a:pt x="233172" y="27432"/>
                </a:lnTo>
                <a:lnTo>
                  <a:pt x="227076" y="30480"/>
                </a:lnTo>
                <a:close/>
              </a:path>
              <a:path w="238125" h="30480">
                <a:moveTo>
                  <a:pt x="36576" y="27432"/>
                </a:moveTo>
                <a:lnTo>
                  <a:pt x="36576" y="25908"/>
                </a:lnTo>
                <a:lnTo>
                  <a:pt x="41148" y="25908"/>
                </a:lnTo>
                <a:lnTo>
                  <a:pt x="36576" y="27432"/>
                </a:lnTo>
                <a:close/>
              </a:path>
              <a:path w="238125" h="30480">
                <a:moveTo>
                  <a:pt x="123444" y="27432"/>
                </a:moveTo>
                <a:lnTo>
                  <a:pt x="57912" y="27432"/>
                </a:lnTo>
                <a:lnTo>
                  <a:pt x="51816" y="25908"/>
                </a:lnTo>
                <a:lnTo>
                  <a:pt x="132588" y="25908"/>
                </a:lnTo>
                <a:lnTo>
                  <a:pt x="123444" y="27432"/>
                </a:lnTo>
                <a:close/>
              </a:path>
              <a:path w="238125" h="30480">
                <a:moveTo>
                  <a:pt x="225552" y="30480"/>
                </a:moveTo>
                <a:lnTo>
                  <a:pt x="219456" y="28956"/>
                </a:lnTo>
                <a:lnTo>
                  <a:pt x="216408" y="27432"/>
                </a:lnTo>
                <a:lnTo>
                  <a:pt x="217932" y="27432"/>
                </a:lnTo>
                <a:lnTo>
                  <a:pt x="220979" y="28956"/>
                </a:lnTo>
                <a:lnTo>
                  <a:pt x="226205" y="30262"/>
                </a:lnTo>
                <a:lnTo>
                  <a:pt x="225552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39996" y="2450592"/>
            <a:ext cx="334010" cy="419100"/>
          </a:xfrm>
          <a:custGeom>
            <a:avLst/>
            <a:gdLst/>
            <a:ahLst/>
            <a:cxnLst/>
            <a:rect l="l" t="t" r="r" b="b"/>
            <a:pathLst>
              <a:path w="334010" h="419100">
                <a:moveTo>
                  <a:pt x="1523" y="3810"/>
                </a:moveTo>
                <a:lnTo>
                  <a:pt x="4571" y="1270"/>
                </a:lnTo>
                <a:lnTo>
                  <a:pt x="9143" y="0"/>
                </a:lnTo>
                <a:lnTo>
                  <a:pt x="4571" y="2540"/>
                </a:lnTo>
                <a:lnTo>
                  <a:pt x="1523" y="3810"/>
                </a:lnTo>
                <a:close/>
              </a:path>
              <a:path w="334010" h="419100">
                <a:moveTo>
                  <a:pt x="13715" y="24130"/>
                </a:moveTo>
                <a:lnTo>
                  <a:pt x="4571" y="24130"/>
                </a:lnTo>
                <a:lnTo>
                  <a:pt x="1523" y="19050"/>
                </a:lnTo>
                <a:lnTo>
                  <a:pt x="1523" y="12700"/>
                </a:lnTo>
                <a:lnTo>
                  <a:pt x="609" y="10414"/>
                </a:lnTo>
                <a:lnTo>
                  <a:pt x="1523" y="8890"/>
                </a:lnTo>
                <a:lnTo>
                  <a:pt x="1523" y="3810"/>
                </a:lnTo>
                <a:lnTo>
                  <a:pt x="4571" y="2540"/>
                </a:lnTo>
                <a:lnTo>
                  <a:pt x="9143" y="0"/>
                </a:lnTo>
                <a:lnTo>
                  <a:pt x="13715" y="0"/>
                </a:lnTo>
                <a:lnTo>
                  <a:pt x="19049" y="2222"/>
                </a:lnTo>
                <a:lnTo>
                  <a:pt x="21335" y="5080"/>
                </a:lnTo>
                <a:lnTo>
                  <a:pt x="22859" y="10160"/>
                </a:lnTo>
                <a:lnTo>
                  <a:pt x="22859" y="15240"/>
                </a:lnTo>
                <a:lnTo>
                  <a:pt x="21335" y="15240"/>
                </a:lnTo>
                <a:lnTo>
                  <a:pt x="21335" y="16721"/>
                </a:lnTo>
                <a:lnTo>
                  <a:pt x="13715" y="24130"/>
                </a:lnTo>
                <a:close/>
              </a:path>
              <a:path w="334010" h="419100">
                <a:moveTo>
                  <a:pt x="19049" y="2222"/>
                </a:moveTo>
                <a:lnTo>
                  <a:pt x="13715" y="0"/>
                </a:lnTo>
                <a:lnTo>
                  <a:pt x="18287" y="1270"/>
                </a:lnTo>
                <a:lnTo>
                  <a:pt x="19049" y="2222"/>
                </a:lnTo>
                <a:close/>
              </a:path>
              <a:path w="334010" h="419100">
                <a:moveTo>
                  <a:pt x="22859" y="10160"/>
                </a:moveTo>
                <a:lnTo>
                  <a:pt x="21335" y="5080"/>
                </a:lnTo>
                <a:lnTo>
                  <a:pt x="19049" y="2222"/>
                </a:lnTo>
                <a:lnTo>
                  <a:pt x="19811" y="2540"/>
                </a:lnTo>
                <a:lnTo>
                  <a:pt x="22859" y="6350"/>
                </a:lnTo>
                <a:lnTo>
                  <a:pt x="22859" y="10160"/>
                </a:lnTo>
                <a:close/>
              </a:path>
              <a:path w="334010" h="419100">
                <a:moveTo>
                  <a:pt x="609" y="10414"/>
                </a:moveTo>
                <a:lnTo>
                  <a:pt x="0" y="8890"/>
                </a:lnTo>
                <a:lnTo>
                  <a:pt x="1523" y="3810"/>
                </a:lnTo>
                <a:lnTo>
                  <a:pt x="1523" y="8890"/>
                </a:lnTo>
                <a:lnTo>
                  <a:pt x="609" y="10414"/>
                </a:lnTo>
                <a:close/>
              </a:path>
              <a:path w="334010" h="419100">
                <a:moveTo>
                  <a:pt x="1523" y="46990"/>
                </a:moveTo>
                <a:lnTo>
                  <a:pt x="0" y="41910"/>
                </a:lnTo>
                <a:lnTo>
                  <a:pt x="0" y="11430"/>
                </a:lnTo>
                <a:lnTo>
                  <a:pt x="609" y="10414"/>
                </a:lnTo>
                <a:lnTo>
                  <a:pt x="1523" y="12700"/>
                </a:lnTo>
                <a:lnTo>
                  <a:pt x="1523" y="19050"/>
                </a:lnTo>
                <a:lnTo>
                  <a:pt x="4571" y="24130"/>
                </a:lnTo>
                <a:lnTo>
                  <a:pt x="21335" y="24130"/>
                </a:lnTo>
                <a:lnTo>
                  <a:pt x="21335" y="30480"/>
                </a:lnTo>
                <a:lnTo>
                  <a:pt x="22859" y="30480"/>
                </a:lnTo>
                <a:lnTo>
                  <a:pt x="22859" y="39370"/>
                </a:lnTo>
                <a:lnTo>
                  <a:pt x="24383" y="41910"/>
                </a:lnTo>
                <a:lnTo>
                  <a:pt x="24383" y="44450"/>
                </a:lnTo>
                <a:lnTo>
                  <a:pt x="1523" y="44450"/>
                </a:lnTo>
                <a:lnTo>
                  <a:pt x="1523" y="46990"/>
                </a:lnTo>
                <a:close/>
              </a:path>
              <a:path w="334010" h="419100">
                <a:moveTo>
                  <a:pt x="21335" y="16721"/>
                </a:moveTo>
                <a:lnTo>
                  <a:pt x="21335" y="15240"/>
                </a:lnTo>
                <a:lnTo>
                  <a:pt x="22859" y="15240"/>
                </a:lnTo>
                <a:lnTo>
                  <a:pt x="21335" y="16721"/>
                </a:lnTo>
                <a:close/>
              </a:path>
              <a:path w="334010" h="419100">
                <a:moveTo>
                  <a:pt x="21335" y="24130"/>
                </a:moveTo>
                <a:lnTo>
                  <a:pt x="13715" y="24130"/>
                </a:lnTo>
                <a:lnTo>
                  <a:pt x="21335" y="16721"/>
                </a:lnTo>
                <a:lnTo>
                  <a:pt x="21335" y="24130"/>
                </a:lnTo>
                <a:close/>
              </a:path>
              <a:path w="334010" h="419100">
                <a:moveTo>
                  <a:pt x="22859" y="30480"/>
                </a:moveTo>
                <a:lnTo>
                  <a:pt x="21335" y="30480"/>
                </a:lnTo>
                <a:lnTo>
                  <a:pt x="21335" y="26670"/>
                </a:lnTo>
                <a:lnTo>
                  <a:pt x="22859" y="30480"/>
                </a:lnTo>
                <a:close/>
              </a:path>
              <a:path w="334010" h="419100">
                <a:moveTo>
                  <a:pt x="3047" y="86360"/>
                </a:moveTo>
                <a:lnTo>
                  <a:pt x="1523" y="80010"/>
                </a:lnTo>
                <a:lnTo>
                  <a:pt x="1523" y="44450"/>
                </a:lnTo>
                <a:lnTo>
                  <a:pt x="24383" y="44450"/>
                </a:lnTo>
                <a:lnTo>
                  <a:pt x="24383" y="77470"/>
                </a:lnTo>
                <a:lnTo>
                  <a:pt x="25907" y="81280"/>
                </a:lnTo>
                <a:lnTo>
                  <a:pt x="25907" y="85090"/>
                </a:lnTo>
                <a:lnTo>
                  <a:pt x="3047" y="85090"/>
                </a:lnTo>
                <a:lnTo>
                  <a:pt x="3047" y="86360"/>
                </a:lnTo>
                <a:close/>
              </a:path>
              <a:path w="334010" h="419100">
                <a:moveTo>
                  <a:pt x="12191" y="144780"/>
                </a:moveTo>
                <a:lnTo>
                  <a:pt x="9143" y="129540"/>
                </a:lnTo>
                <a:lnTo>
                  <a:pt x="7619" y="124460"/>
                </a:lnTo>
                <a:lnTo>
                  <a:pt x="7619" y="123190"/>
                </a:lnTo>
                <a:lnTo>
                  <a:pt x="6095" y="116840"/>
                </a:lnTo>
                <a:lnTo>
                  <a:pt x="6095" y="110490"/>
                </a:lnTo>
                <a:lnTo>
                  <a:pt x="4571" y="102870"/>
                </a:lnTo>
                <a:lnTo>
                  <a:pt x="4571" y="97790"/>
                </a:lnTo>
                <a:lnTo>
                  <a:pt x="3047" y="92710"/>
                </a:lnTo>
                <a:lnTo>
                  <a:pt x="3047" y="85090"/>
                </a:lnTo>
                <a:lnTo>
                  <a:pt x="25907" y="85090"/>
                </a:lnTo>
                <a:lnTo>
                  <a:pt x="25907" y="88900"/>
                </a:lnTo>
                <a:lnTo>
                  <a:pt x="26161" y="88900"/>
                </a:lnTo>
                <a:lnTo>
                  <a:pt x="27431" y="95250"/>
                </a:lnTo>
                <a:lnTo>
                  <a:pt x="27431" y="101600"/>
                </a:lnTo>
                <a:lnTo>
                  <a:pt x="28955" y="107950"/>
                </a:lnTo>
                <a:lnTo>
                  <a:pt x="28955" y="111760"/>
                </a:lnTo>
                <a:lnTo>
                  <a:pt x="30479" y="119380"/>
                </a:lnTo>
                <a:lnTo>
                  <a:pt x="32003" y="124460"/>
                </a:lnTo>
                <a:lnTo>
                  <a:pt x="32003" y="125730"/>
                </a:lnTo>
                <a:lnTo>
                  <a:pt x="35051" y="138430"/>
                </a:lnTo>
                <a:lnTo>
                  <a:pt x="35813" y="142240"/>
                </a:lnTo>
                <a:lnTo>
                  <a:pt x="12191" y="142240"/>
                </a:lnTo>
                <a:lnTo>
                  <a:pt x="12191" y="144780"/>
                </a:lnTo>
                <a:close/>
              </a:path>
              <a:path w="334010" h="419100">
                <a:moveTo>
                  <a:pt x="26161" y="88900"/>
                </a:moveTo>
                <a:lnTo>
                  <a:pt x="25907" y="88900"/>
                </a:lnTo>
                <a:lnTo>
                  <a:pt x="25907" y="87630"/>
                </a:lnTo>
                <a:lnTo>
                  <a:pt x="26161" y="88900"/>
                </a:lnTo>
                <a:close/>
              </a:path>
              <a:path w="334010" h="419100">
                <a:moveTo>
                  <a:pt x="30479" y="209550"/>
                </a:moveTo>
                <a:lnTo>
                  <a:pt x="28955" y="205740"/>
                </a:lnTo>
                <a:lnTo>
                  <a:pt x="28955" y="203200"/>
                </a:lnTo>
                <a:lnTo>
                  <a:pt x="27431" y="199390"/>
                </a:lnTo>
                <a:lnTo>
                  <a:pt x="24383" y="194310"/>
                </a:lnTo>
                <a:lnTo>
                  <a:pt x="24383" y="193040"/>
                </a:lnTo>
                <a:lnTo>
                  <a:pt x="18287" y="168910"/>
                </a:lnTo>
                <a:lnTo>
                  <a:pt x="16763" y="163830"/>
                </a:lnTo>
                <a:lnTo>
                  <a:pt x="15239" y="157480"/>
                </a:lnTo>
                <a:lnTo>
                  <a:pt x="12191" y="142240"/>
                </a:lnTo>
                <a:lnTo>
                  <a:pt x="35813" y="142240"/>
                </a:lnTo>
                <a:lnTo>
                  <a:pt x="36575" y="146050"/>
                </a:lnTo>
                <a:lnTo>
                  <a:pt x="38100" y="152400"/>
                </a:lnTo>
                <a:lnTo>
                  <a:pt x="39623" y="156210"/>
                </a:lnTo>
                <a:lnTo>
                  <a:pt x="39623" y="157480"/>
                </a:lnTo>
                <a:lnTo>
                  <a:pt x="41147" y="163830"/>
                </a:lnTo>
                <a:lnTo>
                  <a:pt x="42671" y="168910"/>
                </a:lnTo>
                <a:lnTo>
                  <a:pt x="47243" y="186690"/>
                </a:lnTo>
                <a:lnTo>
                  <a:pt x="47548" y="186690"/>
                </a:lnTo>
                <a:lnTo>
                  <a:pt x="48767" y="191770"/>
                </a:lnTo>
                <a:lnTo>
                  <a:pt x="50291" y="195580"/>
                </a:lnTo>
                <a:lnTo>
                  <a:pt x="53339" y="200660"/>
                </a:lnTo>
                <a:lnTo>
                  <a:pt x="53339" y="201930"/>
                </a:lnTo>
                <a:lnTo>
                  <a:pt x="54863" y="207010"/>
                </a:lnTo>
                <a:lnTo>
                  <a:pt x="54863" y="208280"/>
                </a:lnTo>
                <a:lnTo>
                  <a:pt x="30479" y="208280"/>
                </a:lnTo>
                <a:lnTo>
                  <a:pt x="30479" y="209550"/>
                </a:lnTo>
                <a:close/>
              </a:path>
              <a:path w="334010" h="419100">
                <a:moveTo>
                  <a:pt x="47548" y="186690"/>
                </a:moveTo>
                <a:lnTo>
                  <a:pt x="47243" y="186690"/>
                </a:lnTo>
                <a:lnTo>
                  <a:pt x="47243" y="185420"/>
                </a:lnTo>
                <a:lnTo>
                  <a:pt x="47548" y="186690"/>
                </a:lnTo>
                <a:close/>
              </a:path>
              <a:path w="334010" h="419100">
                <a:moveTo>
                  <a:pt x="35051" y="226060"/>
                </a:moveTo>
                <a:lnTo>
                  <a:pt x="33527" y="220980"/>
                </a:lnTo>
                <a:lnTo>
                  <a:pt x="33527" y="218440"/>
                </a:lnTo>
                <a:lnTo>
                  <a:pt x="32003" y="214630"/>
                </a:lnTo>
                <a:lnTo>
                  <a:pt x="30479" y="208280"/>
                </a:lnTo>
                <a:lnTo>
                  <a:pt x="54863" y="208280"/>
                </a:lnTo>
                <a:lnTo>
                  <a:pt x="56387" y="212090"/>
                </a:lnTo>
                <a:lnTo>
                  <a:pt x="59435" y="224790"/>
                </a:lnTo>
                <a:lnTo>
                  <a:pt x="35051" y="224790"/>
                </a:lnTo>
                <a:lnTo>
                  <a:pt x="35051" y="226060"/>
                </a:lnTo>
                <a:close/>
              </a:path>
              <a:path w="334010" h="419100">
                <a:moveTo>
                  <a:pt x="41147" y="246380"/>
                </a:moveTo>
                <a:lnTo>
                  <a:pt x="39623" y="240030"/>
                </a:lnTo>
                <a:lnTo>
                  <a:pt x="36575" y="231140"/>
                </a:lnTo>
                <a:lnTo>
                  <a:pt x="35051" y="224790"/>
                </a:lnTo>
                <a:lnTo>
                  <a:pt x="59435" y="224790"/>
                </a:lnTo>
                <a:lnTo>
                  <a:pt x="64007" y="240030"/>
                </a:lnTo>
                <a:lnTo>
                  <a:pt x="64007" y="245110"/>
                </a:lnTo>
                <a:lnTo>
                  <a:pt x="41147" y="245110"/>
                </a:lnTo>
                <a:lnTo>
                  <a:pt x="41147" y="246380"/>
                </a:lnTo>
                <a:close/>
              </a:path>
              <a:path w="334010" h="419100">
                <a:moveTo>
                  <a:pt x="70103" y="335280"/>
                </a:moveTo>
                <a:lnTo>
                  <a:pt x="47243" y="335280"/>
                </a:lnTo>
                <a:lnTo>
                  <a:pt x="47243" y="281940"/>
                </a:lnTo>
                <a:lnTo>
                  <a:pt x="45719" y="276860"/>
                </a:lnTo>
                <a:lnTo>
                  <a:pt x="45719" y="269240"/>
                </a:lnTo>
                <a:lnTo>
                  <a:pt x="44195" y="264160"/>
                </a:lnTo>
                <a:lnTo>
                  <a:pt x="44195" y="261620"/>
                </a:lnTo>
                <a:lnTo>
                  <a:pt x="42671" y="260350"/>
                </a:lnTo>
                <a:lnTo>
                  <a:pt x="42671" y="255270"/>
                </a:lnTo>
                <a:lnTo>
                  <a:pt x="41147" y="250190"/>
                </a:lnTo>
                <a:lnTo>
                  <a:pt x="41147" y="245110"/>
                </a:lnTo>
                <a:lnTo>
                  <a:pt x="64007" y="245110"/>
                </a:lnTo>
                <a:lnTo>
                  <a:pt x="64007" y="246380"/>
                </a:lnTo>
                <a:lnTo>
                  <a:pt x="64388" y="246380"/>
                </a:lnTo>
                <a:lnTo>
                  <a:pt x="67055" y="255270"/>
                </a:lnTo>
                <a:lnTo>
                  <a:pt x="67055" y="260350"/>
                </a:lnTo>
                <a:lnTo>
                  <a:pt x="68579" y="261620"/>
                </a:lnTo>
                <a:lnTo>
                  <a:pt x="68579" y="264160"/>
                </a:lnTo>
                <a:lnTo>
                  <a:pt x="70103" y="269240"/>
                </a:lnTo>
                <a:lnTo>
                  <a:pt x="70103" y="283210"/>
                </a:lnTo>
                <a:lnTo>
                  <a:pt x="71627" y="287020"/>
                </a:lnTo>
                <a:lnTo>
                  <a:pt x="71627" y="320040"/>
                </a:lnTo>
                <a:lnTo>
                  <a:pt x="70103" y="323850"/>
                </a:lnTo>
                <a:lnTo>
                  <a:pt x="70103" y="335280"/>
                </a:lnTo>
                <a:close/>
              </a:path>
              <a:path w="334010" h="419100">
                <a:moveTo>
                  <a:pt x="64388" y="246380"/>
                </a:moveTo>
                <a:lnTo>
                  <a:pt x="64007" y="246380"/>
                </a:lnTo>
                <a:lnTo>
                  <a:pt x="64007" y="245110"/>
                </a:lnTo>
                <a:lnTo>
                  <a:pt x="64388" y="246380"/>
                </a:lnTo>
                <a:close/>
              </a:path>
              <a:path w="334010" h="419100">
                <a:moveTo>
                  <a:pt x="47243" y="364490"/>
                </a:moveTo>
                <a:lnTo>
                  <a:pt x="45719" y="360680"/>
                </a:lnTo>
                <a:lnTo>
                  <a:pt x="45719" y="337820"/>
                </a:lnTo>
                <a:lnTo>
                  <a:pt x="47243" y="332740"/>
                </a:lnTo>
                <a:lnTo>
                  <a:pt x="47243" y="335280"/>
                </a:lnTo>
                <a:lnTo>
                  <a:pt x="70103" y="335280"/>
                </a:lnTo>
                <a:lnTo>
                  <a:pt x="70103" y="360680"/>
                </a:lnTo>
                <a:lnTo>
                  <a:pt x="71119" y="363220"/>
                </a:lnTo>
                <a:lnTo>
                  <a:pt x="47243" y="363220"/>
                </a:lnTo>
                <a:lnTo>
                  <a:pt x="47243" y="364490"/>
                </a:lnTo>
                <a:close/>
              </a:path>
              <a:path w="334010" h="419100">
                <a:moveTo>
                  <a:pt x="48767" y="373380"/>
                </a:moveTo>
                <a:lnTo>
                  <a:pt x="47243" y="369570"/>
                </a:lnTo>
                <a:lnTo>
                  <a:pt x="47243" y="363220"/>
                </a:lnTo>
                <a:lnTo>
                  <a:pt x="70103" y="363220"/>
                </a:lnTo>
                <a:lnTo>
                  <a:pt x="71627" y="367030"/>
                </a:lnTo>
                <a:lnTo>
                  <a:pt x="71627" y="370840"/>
                </a:lnTo>
                <a:lnTo>
                  <a:pt x="48767" y="370840"/>
                </a:lnTo>
                <a:lnTo>
                  <a:pt x="48767" y="373380"/>
                </a:lnTo>
                <a:close/>
              </a:path>
              <a:path w="334010" h="419100">
                <a:moveTo>
                  <a:pt x="71627" y="364490"/>
                </a:moveTo>
                <a:lnTo>
                  <a:pt x="70103" y="363220"/>
                </a:lnTo>
                <a:lnTo>
                  <a:pt x="71119" y="363220"/>
                </a:lnTo>
                <a:lnTo>
                  <a:pt x="71627" y="364490"/>
                </a:lnTo>
                <a:close/>
              </a:path>
              <a:path w="334010" h="419100">
                <a:moveTo>
                  <a:pt x="321563" y="419100"/>
                </a:moveTo>
                <a:lnTo>
                  <a:pt x="306323" y="419100"/>
                </a:lnTo>
                <a:lnTo>
                  <a:pt x="303275" y="416560"/>
                </a:lnTo>
                <a:lnTo>
                  <a:pt x="301751" y="416560"/>
                </a:lnTo>
                <a:lnTo>
                  <a:pt x="297941" y="415501"/>
                </a:lnTo>
                <a:lnTo>
                  <a:pt x="298703" y="415290"/>
                </a:lnTo>
                <a:lnTo>
                  <a:pt x="268223" y="415290"/>
                </a:lnTo>
                <a:lnTo>
                  <a:pt x="262127" y="414020"/>
                </a:lnTo>
                <a:lnTo>
                  <a:pt x="227075" y="414020"/>
                </a:lnTo>
                <a:lnTo>
                  <a:pt x="217931" y="412750"/>
                </a:lnTo>
                <a:lnTo>
                  <a:pt x="219455" y="412750"/>
                </a:lnTo>
                <a:lnTo>
                  <a:pt x="210311" y="411480"/>
                </a:lnTo>
                <a:lnTo>
                  <a:pt x="79247" y="411480"/>
                </a:lnTo>
                <a:lnTo>
                  <a:pt x="74675" y="408940"/>
                </a:lnTo>
                <a:lnTo>
                  <a:pt x="70103" y="408940"/>
                </a:lnTo>
                <a:lnTo>
                  <a:pt x="67055" y="406400"/>
                </a:lnTo>
                <a:lnTo>
                  <a:pt x="64007" y="405130"/>
                </a:lnTo>
                <a:lnTo>
                  <a:pt x="62483" y="402590"/>
                </a:lnTo>
                <a:lnTo>
                  <a:pt x="62483" y="401320"/>
                </a:lnTo>
                <a:lnTo>
                  <a:pt x="59435" y="400050"/>
                </a:lnTo>
                <a:lnTo>
                  <a:pt x="60959" y="400050"/>
                </a:lnTo>
                <a:lnTo>
                  <a:pt x="57911" y="397510"/>
                </a:lnTo>
                <a:lnTo>
                  <a:pt x="56387" y="397510"/>
                </a:lnTo>
                <a:lnTo>
                  <a:pt x="56387" y="396240"/>
                </a:lnTo>
                <a:lnTo>
                  <a:pt x="54863" y="393700"/>
                </a:lnTo>
                <a:lnTo>
                  <a:pt x="54863" y="392430"/>
                </a:lnTo>
                <a:lnTo>
                  <a:pt x="51815" y="386080"/>
                </a:lnTo>
                <a:lnTo>
                  <a:pt x="51815" y="384810"/>
                </a:lnTo>
                <a:lnTo>
                  <a:pt x="50291" y="382270"/>
                </a:lnTo>
                <a:lnTo>
                  <a:pt x="50291" y="378460"/>
                </a:lnTo>
                <a:lnTo>
                  <a:pt x="48767" y="375920"/>
                </a:lnTo>
                <a:lnTo>
                  <a:pt x="48767" y="370840"/>
                </a:lnTo>
                <a:lnTo>
                  <a:pt x="71627" y="370840"/>
                </a:lnTo>
                <a:lnTo>
                  <a:pt x="71627" y="369570"/>
                </a:lnTo>
                <a:lnTo>
                  <a:pt x="73151" y="373380"/>
                </a:lnTo>
                <a:lnTo>
                  <a:pt x="73151" y="375920"/>
                </a:lnTo>
                <a:lnTo>
                  <a:pt x="73913" y="375920"/>
                </a:lnTo>
                <a:lnTo>
                  <a:pt x="74675" y="377190"/>
                </a:lnTo>
                <a:lnTo>
                  <a:pt x="74675" y="381000"/>
                </a:lnTo>
                <a:lnTo>
                  <a:pt x="76200" y="383540"/>
                </a:lnTo>
                <a:lnTo>
                  <a:pt x="77723" y="383540"/>
                </a:lnTo>
                <a:lnTo>
                  <a:pt x="79247" y="384810"/>
                </a:lnTo>
                <a:lnTo>
                  <a:pt x="80771" y="386080"/>
                </a:lnTo>
                <a:lnTo>
                  <a:pt x="76200" y="386080"/>
                </a:lnTo>
                <a:lnTo>
                  <a:pt x="82295" y="387350"/>
                </a:lnTo>
                <a:lnTo>
                  <a:pt x="91439" y="387350"/>
                </a:lnTo>
                <a:lnTo>
                  <a:pt x="94487" y="389890"/>
                </a:lnTo>
                <a:lnTo>
                  <a:pt x="271271" y="389890"/>
                </a:lnTo>
                <a:lnTo>
                  <a:pt x="277367" y="391160"/>
                </a:lnTo>
                <a:lnTo>
                  <a:pt x="289559" y="391160"/>
                </a:lnTo>
                <a:lnTo>
                  <a:pt x="288035" y="392430"/>
                </a:lnTo>
                <a:lnTo>
                  <a:pt x="310895" y="392430"/>
                </a:lnTo>
                <a:lnTo>
                  <a:pt x="313943" y="393700"/>
                </a:lnTo>
                <a:lnTo>
                  <a:pt x="315467" y="393700"/>
                </a:lnTo>
                <a:lnTo>
                  <a:pt x="313943" y="396240"/>
                </a:lnTo>
                <a:lnTo>
                  <a:pt x="329183" y="396240"/>
                </a:lnTo>
                <a:lnTo>
                  <a:pt x="331469" y="397510"/>
                </a:lnTo>
                <a:lnTo>
                  <a:pt x="57911" y="397510"/>
                </a:lnTo>
                <a:lnTo>
                  <a:pt x="59435" y="398780"/>
                </a:lnTo>
                <a:lnTo>
                  <a:pt x="333755" y="398780"/>
                </a:lnTo>
                <a:lnTo>
                  <a:pt x="333755" y="405130"/>
                </a:lnTo>
                <a:lnTo>
                  <a:pt x="330707" y="408940"/>
                </a:lnTo>
                <a:lnTo>
                  <a:pt x="330707" y="411480"/>
                </a:lnTo>
                <a:lnTo>
                  <a:pt x="327659" y="414020"/>
                </a:lnTo>
                <a:lnTo>
                  <a:pt x="324611" y="415290"/>
                </a:lnTo>
                <a:lnTo>
                  <a:pt x="321563" y="419100"/>
                </a:lnTo>
                <a:close/>
              </a:path>
              <a:path w="334010" h="419100">
                <a:moveTo>
                  <a:pt x="73913" y="375920"/>
                </a:moveTo>
                <a:lnTo>
                  <a:pt x="73151" y="375920"/>
                </a:lnTo>
                <a:lnTo>
                  <a:pt x="73151" y="374650"/>
                </a:lnTo>
                <a:lnTo>
                  <a:pt x="73913" y="375920"/>
                </a:lnTo>
                <a:close/>
              </a:path>
              <a:path w="334010" h="419100">
                <a:moveTo>
                  <a:pt x="79247" y="383540"/>
                </a:moveTo>
                <a:lnTo>
                  <a:pt x="76200" y="383540"/>
                </a:lnTo>
                <a:lnTo>
                  <a:pt x="74675" y="378460"/>
                </a:lnTo>
                <a:lnTo>
                  <a:pt x="76200" y="382270"/>
                </a:lnTo>
                <a:lnTo>
                  <a:pt x="79247" y="383540"/>
                </a:lnTo>
                <a:close/>
              </a:path>
              <a:path w="334010" h="419100">
                <a:moveTo>
                  <a:pt x="204215" y="386080"/>
                </a:moveTo>
                <a:lnTo>
                  <a:pt x="172211" y="386080"/>
                </a:lnTo>
                <a:lnTo>
                  <a:pt x="179831" y="384810"/>
                </a:lnTo>
                <a:lnTo>
                  <a:pt x="196595" y="384810"/>
                </a:lnTo>
                <a:lnTo>
                  <a:pt x="204215" y="386080"/>
                </a:lnTo>
                <a:close/>
              </a:path>
              <a:path w="334010" h="419100">
                <a:moveTo>
                  <a:pt x="82295" y="387350"/>
                </a:moveTo>
                <a:lnTo>
                  <a:pt x="76200" y="386080"/>
                </a:lnTo>
                <a:lnTo>
                  <a:pt x="79247" y="386080"/>
                </a:lnTo>
                <a:lnTo>
                  <a:pt x="82295" y="387350"/>
                </a:lnTo>
                <a:close/>
              </a:path>
              <a:path w="334010" h="419100">
                <a:moveTo>
                  <a:pt x="82295" y="387350"/>
                </a:moveTo>
                <a:lnTo>
                  <a:pt x="79247" y="386080"/>
                </a:lnTo>
                <a:lnTo>
                  <a:pt x="80771" y="386080"/>
                </a:lnTo>
                <a:lnTo>
                  <a:pt x="82295" y="387350"/>
                </a:lnTo>
                <a:close/>
              </a:path>
              <a:path w="334010" h="419100">
                <a:moveTo>
                  <a:pt x="86867" y="387350"/>
                </a:moveTo>
                <a:lnTo>
                  <a:pt x="82295" y="387350"/>
                </a:lnTo>
                <a:lnTo>
                  <a:pt x="80771" y="386080"/>
                </a:lnTo>
                <a:lnTo>
                  <a:pt x="83819" y="386080"/>
                </a:lnTo>
                <a:lnTo>
                  <a:pt x="86867" y="387350"/>
                </a:lnTo>
                <a:close/>
              </a:path>
              <a:path w="334010" h="419100">
                <a:moveTo>
                  <a:pt x="135635" y="387350"/>
                </a:moveTo>
                <a:lnTo>
                  <a:pt x="131063" y="387350"/>
                </a:lnTo>
                <a:lnTo>
                  <a:pt x="135635" y="386080"/>
                </a:lnTo>
                <a:lnTo>
                  <a:pt x="135635" y="387350"/>
                </a:lnTo>
                <a:close/>
              </a:path>
              <a:path w="334010" h="419100">
                <a:moveTo>
                  <a:pt x="231647" y="389890"/>
                </a:moveTo>
                <a:lnTo>
                  <a:pt x="123443" y="389890"/>
                </a:lnTo>
                <a:lnTo>
                  <a:pt x="128015" y="387350"/>
                </a:lnTo>
                <a:lnTo>
                  <a:pt x="135635" y="387350"/>
                </a:lnTo>
                <a:lnTo>
                  <a:pt x="141731" y="386080"/>
                </a:lnTo>
                <a:lnTo>
                  <a:pt x="214883" y="386080"/>
                </a:lnTo>
                <a:lnTo>
                  <a:pt x="222503" y="387350"/>
                </a:lnTo>
                <a:lnTo>
                  <a:pt x="231647" y="389890"/>
                </a:lnTo>
                <a:close/>
              </a:path>
              <a:path w="334010" h="419100">
                <a:moveTo>
                  <a:pt x="109727" y="389890"/>
                </a:moveTo>
                <a:lnTo>
                  <a:pt x="94487" y="389890"/>
                </a:lnTo>
                <a:lnTo>
                  <a:pt x="99059" y="387350"/>
                </a:lnTo>
                <a:lnTo>
                  <a:pt x="106679" y="387350"/>
                </a:lnTo>
                <a:lnTo>
                  <a:pt x="109727" y="389890"/>
                </a:lnTo>
                <a:close/>
              </a:path>
              <a:path w="334010" h="419100">
                <a:moveTo>
                  <a:pt x="307847" y="392430"/>
                </a:moveTo>
                <a:lnTo>
                  <a:pt x="288035" y="392430"/>
                </a:lnTo>
                <a:lnTo>
                  <a:pt x="291083" y="391160"/>
                </a:lnTo>
                <a:lnTo>
                  <a:pt x="304800" y="391160"/>
                </a:lnTo>
                <a:lnTo>
                  <a:pt x="307847" y="392430"/>
                </a:lnTo>
                <a:close/>
              </a:path>
              <a:path w="334010" h="419100">
                <a:moveTo>
                  <a:pt x="315467" y="393700"/>
                </a:moveTo>
                <a:lnTo>
                  <a:pt x="320039" y="391160"/>
                </a:lnTo>
                <a:lnTo>
                  <a:pt x="326135" y="391160"/>
                </a:lnTo>
                <a:lnTo>
                  <a:pt x="326897" y="392430"/>
                </a:lnTo>
                <a:lnTo>
                  <a:pt x="318515" y="392430"/>
                </a:lnTo>
                <a:lnTo>
                  <a:pt x="315467" y="393700"/>
                </a:lnTo>
                <a:close/>
              </a:path>
              <a:path w="334010" h="419100">
                <a:moveTo>
                  <a:pt x="313943" y="396240"/>
                </a:moveTo>
                <a:lnTo>
                  <a:pt x="315467" y="393700"/>
                </a:lnTo>
                <a:lnTo>
                  <a:pt x="318515" y="392430"/>
                </a:lnTo>
                <a:lnTo>
                  <a:pt x="320039" y="393700"/>
                </a:lnTo>
                <a:lnTo>
                  <a:pt x="313943" y="396240"/>
                </a:lnTo>
                <a:close/>
              </a:path>
              <a:path w="334010" h="419100">
                <a:moveTo>
                  <a:pt x="329183" y="396240"/>
                </a:moveTo>
                <a:lnTo>
                  <a:pt x="313943" y="396240"/>
                </a:lnTo>
                <a:lnTo>
                  <a:pt x="320039" y="393700"/>
                </a:lnTo>
                <a:lnTo>
                  <a:pt x="318515" y="392430"/>
                </a:lnTo>
                <a:lnTo>
                  <a:pt x="326897" y="392430"/>
                </a:lnTo>
                <a:lnTo>
                  <a:pt x="329183" y="396240"/>
                </a:lnTo>
                <a:close/>
              </a:path>
              <a:path w="334010" h="419100">
                <a:moveTo>
                  <a:pt x="78739" y="411480"/>
                </a:moveTo>
                <a:lnTo>
                  <a:pt x="74675" y="411480"/>
                </a:lnTo>
                <a:lnTo>
                  <a:pt x="71627" y="408940"/>
                </a:lnTo>
                <a:lnTo>
                  <a:pt x="74675" y="408940"/>
                </a:lnTo>
                <a:lnTo>
                  <a:pt x="78739" y="411480"/>
                </a:lnTo>
                <a:close/>
              </a:path>
              <a:path w="334010" h="419100">
                <a:moveTo>
                  <a:pt x="140207" y="412750"/>
                </a:moveTo>
                <a:lnTo>
                  <a:pt x="80771" y="412750"/>
                </a:lnTo>
                <a:lnTo>
                  <a:pt x="74675" y="408940"/>
                </a:lnTo>
                <a:lnTo>
                  <a:pt x="79247" y="411480"/>
                </a:lnTo>
                <a:lnTo>
                  <a:pt x="146303" y="411480"/>
                </a:lnTo>
                <a:lnTo>
                  <a:pt x="140207" y="412750"/>
                </a:lnTo>
                <a:close/>
              </a:path>
              <a:path w="334010" h="419100">
                <a:moveTo>
                  <a:pt x="99059" y="414020"/>
                </a:moveTo>
                <a:lnTo>
                  <a:pt x="89915" y="414020"/>
                </a:lnTo>
                <a:lnTo>
                  <a:pt x="85343" y="412750"/>
                </a:lnTo>
                <a:lnTo>
                  <a:pt x="102107" y="412750"/>
                </a:lnTo>
                <a:lnTo>
                  <a:pt x="99059" y="414020"/>
                </a:lnTo>
                <a:close/>
              </a:path>
              <a:path w="334010" h="419100">
                <a:moveTo>
                  <a:pt x="105155" y="414020"/>
                </a:moveTo>
                <a:lnTo>
                  <a:pt x="100583" y="414020"/>
                </a:lnTo>
                <a:lnTo>
                  <a:pt x="102107" y="412750"/>
                </a:lnTo>
                <a:lnTo>
                  <a:pt x="105155" y="414020"/>
                </a:lnTo>
                <a:close/>
              </a:path>
              <a:path w="334010" h="419100">
                <a:moveTo>
                  <a:pt x="129539" y="414020"/>
                </a:moveTo>
                <a:lnTo>
                  <a:pt x="106679" y="414020"/>
                </a:lnTo>
                <a:lnTo>
                  <a:pt x="102107" y="412750"/>
                </a:lnTo>
                <a:lnTo>
                  <a:pt x="134111" y="412750"/>
                </a:lnTo>
                <a:lnTo>
                  <a:pt x="129539" y="414020"/>
                </a:lnTo>
                <a:close/>
              </a:path>
              <a:path w="334010" h="419100">
                <a:moveTo>
                  <a:pt x="121919" y="415290"/>
                </a:moveTo>
                <a:lnTo>
                  <a:pt x="117347" y="415290"/>
                </a:lnTo>
                <a:lnTo>
                  <a:pt x="115823" y="414020"/>
                </a:lnTo>
                <a:lnTo>
                  <a:pt x="124967" y="414020"/>
                </a:lnTo>
                <a:lnTo>
                  <a:pt x="121919" y="415290"/>
                </a:lnTo>
                <a:close/>
              </a:path>
              <a:path w="334010" h="419100">
                <a:moveTo>
                  <a:pt x="243839" y="415290"/>
                </a:moveTo>
                <a:lnTo>
                  <a:pt x="236219" y="415290"/>
                </a:lnTo>
                <a:lnTo>
                  <a:pt x="228600" y="414020"/>
                </a:lnTo>
                <a:lnTo>
                  <a:pt x="251459" y="414020"/>
                </a:lnTo>
                <a:lnTo>
                  <a:pt x="243839" y="415290"/>
                </a:lnTo>
                <a:close/>
              </a:path>
              <a:path w="334010" h="419100">
                <a:moveTo>
                  <a:pt x="294131" y="416560"/>
                </a:moveTo>
                <a:lnTo>
                  <a:pt x="278891" y="416560"/>
                </a:lnTo>
                <a:lnTo>
                  <a:pt x="274319" y="415290"/>
                </a:lnTo>
                <a:lnTo>
                  <a:pt x="297179" y="415290"/>
                </a:lnTo>
                <a:lnTo>
                  <a:pt x="297941" y="415501"/>
                </a:lnTo>
                <a:lnTo>
                  <a:pt x="294131" y="416560"/>
                </a:lnTo>
                <a:close/>
              </a:path>
              <a:path w="334010" h="419100">
                <a:moveTo>
                  <a:pt x="297941" y="415501"/>
                </a:moveTo>
                <a:lnTo>
                  <a:pt x="297179" y="415290"/>
                </a:lnTo>
                <a:lnTo>
                  <a:pt x="298703" y="415290"/>
                </a:lnTo>
                <a:lnTo>
                  <a:pt x="297941" y="4155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81016" y="2470403"/>
            <a:ext cx="248412" cy="27559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5420867" y="2424683"/>
            <a:ext cx="337185" cy="279400"/>
            <a:chOff x="5420867" y="2424683"/>
            <a:chExt cx="337185" cy="279400"/>
          </a:xfrm>
        </p:grpSpPr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20867" y="2424683"/>
              <a:ext cx="195072" cy="25146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448300" y="2671571"/>
              <a:ext cx="309880" cy="32384"/>
            </a:xfrm>
            <a:custGeom>
              <a:avLst/>
              <a:gdLst/>
              <a:ahLst/>
              <a:cxnLst/>
              <a:rect l="l" t="t" r="r" b="b"/>
              <a:pathLst>
                <a:path w="309879" h="32385">
                  <a:moveTo>
                    <a:pt x="265176" y="3048"/>
                  </a:moveTo>
                  <a:lnTo>
                    <a:pt x="193548" y="3048"/>
                  </a:lnTo>
                  <a:lnTo>
                    <a:pt x="204216" y="1524"/>
                  </a:lnTo>
                  <a:lnTo>
                    <a:pt x="213360" y="0"/>
                  </a:lnTo>
                  <a:lnTo>
                    <a:pt x="246888" y="0"/>
                  </a:lnTo>
                  <a:lnTo>
                    <a:pt x="254507" y="1524"/>
                  </a:lnTo>
                  <a:lnTo>
                    <a:pt x="259080" y="1524"/>
                  </a:lnTo>
                  <a:lnTo>
                    <a:pt x="265176" y="3048"/>
                  </a:lnTo>
                  <a:close/>
                </a:path>
                <a:path w="309879" h="32385">
                  <a:moveTo>
                    <a:pt x="272795" y="4572"/>
                  </a:moveTo>
                  <a:lnTo>
                    <a:pt x="170688" y="4572"/>
                  </a:lnTo>
                  <a:lnTo>
                    <a:pt x="181355" y="3048"/>
                  </a:lnTo>
                  <a:lnTo>
                    <a:pt x="266700" y="3048"/>
                  </a:lnTo>
                  <a:lnTo>
                    <a:pt x="272795" y="4572"/>
                  </a:lnTo>
                  <a:close/>
                </a:path>
                <a:path w="309879" h="32385">
                  <a:moveTo>
                    <a:pt x="286512" y="9144"/>
                  </a:moveTo>
                  <a:lnTo>
                    <a:pt x="64008" y="9144"/>
                  </a:lnTo>
                  <a:lnTo>
                    <a:pt x="74676" y="7620"/>
                  </a:lnTo>
                  <a:lnTo>
                    <a:pt x="86868" y="6096"/>
                  </a:lnTo>
                  <a:lnTo>
                    <a:pt x="143256" y="6096"/>
                  </a:lnTo>
                  <a:lnTo>
                    <a:pt x="156972" y="4572"/>
                  </a:lnTo>
                  <a:lnTo>
                    <a:pt x="277368" y="4572"/>
                  </a:lnTo>
                  <a:lnTo>
                    <a:pt x="278892" y="6096"/>
                  </a:lnTo>
                  <a:lnTo>
                    <a:pt x="283464" y="7620"/>
                  </a:lnTo>
                  <a:lnTo>
                    <a:pt x="286512" y="9144"/>
                  </a:lnTo>
                  <a:close/>
                </a:path>
                <a:path w="309879" h="32385">
                  <a:moveTo>
                    <a:pt x="13716" y="9144"/>
                  </a:moveTo>
                  <a:lnTo>
                    <a:pt x="7620" y="9144"/>
                  </a:lnTo>
                  <a:lnTo>
                    <a:pt x="10668" y="7620"/>
                  </a:lnTo>
                  <a:lnTo>
                    <a:pt x="12192" y="6096"/>
                  </a:lnTo>
                  <a:lnTo>
                    <a:pt x="15240" y="6096"/>
                  </a:lnTo>
                  <a:lnTo>
                    <a:pt x="16764" y="7620"/>
                  </a:lnTo>
                  <a:lnTo>
                    <a:pt x="12192" y="7620"/>
                  </a:lnTo>
                  <a:lnTo>
                    <a:pt x="13716" y="9144"/>
                  </a:lnTo>
                  <a:close/>
                </a:path>
                <a:path w="309879" h="32385">
                  <a:moveTo>
                    <a:pt x="158496" y="28956"/>
                  </a:moveTo>
                  <a:lnTo>
                    <a:pt x="7620" y="28956"/>
                  </a:lnTo>
                  <a:lnTo>
                    <a:pt x="4572" y="25908"/>
                  </a:lnTo>
                  <a:lnTo>
                    <a:pt x="3048" y="22860"/>
                  </a:lnTo>
                  <a:lnTo>
                    <a:pt x="0" y="19812"/>
                  </a:lnTo>
                  <a:lnTo>
                    <a:pt x="0" y="15240"/>
                  </a:lnTo>
                  <a:lnTo>
                    <a:pt x="3048" y="12192"/>
                  </a:lnTo>
                  <a:lnTo>
                    <a:pt x="4572" y="9144"/>
                  </a:lnTo>
                  <a:lnTo>
                    <a:pt x="9144" y="7620"/>
                  </a:lnTo>
                  <a:lnTo>
                    <a:pt x="10668" y="7620"/>
                  </a:lnTo>
                  <a:lnTo>
                    <a:pt x="7620" y="9144"/>
                  </a:lnTo>
                  <a:lnTo>
                    <a:pt x="13716" y="9144"/>
                  </a:lnTo>
                  <a:lnTo>
                    <a:pt x="16764" y="10668"/>
                  </a:lnTo>
                  <a:lnTo>
                    <a:pt x="19431" y="14668"/>
                  </a:lnTo>
                  <a:lnTo>
                    <a:pt x="16764" y="21336"/>
                  </a:lnTo>
                  <a:lnTo>
                    <a:pt x="308864" y="21336"/>
                  </a:lnTo>
                  <a:lnTo>
                    <a:pt x="308356" y="22860"/>
                  </a:lnTo>
                  <a:lnTo>
                    <a:pt x="233172" y="22860"/>
                  </a:lnTo>
                  <a:lnTo>
                    <a:pt x="225552" y="24384"/>
                  </a:lnTo>
                  <a:lnTo>
                    <a:pt x="216407" y="24384"/>
                  </a:lnTo>
                  <a:lnTo>
                    <a:pt x="205740" y="25908"/>
                  </a:lnTo>
                  <a:lnTo>
                    <a:pt x="195072" y="25908"/>
                  </a:lnTo>
                  <a:lnTo>
                    <a:pt x="182880" y="27432"/>
                  </a:lnTo>
                  <a:lnTo>
                    <a:pt x="172212" y="27432"/>
                  </a:lnTo>
                  <a:lnTo>
                    <a:pt x="158496" y="28956"/>
                  </a:lnTo>
                  <a:close/>
                </a:path>
                <a:path w="309879" h="32385">
                  <a:moveTo>
                    <a:pt x="24384" y="12192"/>
                  </a:moveTo>
                  <a:lnTo>
                    <a:pt x="19812" y="12192"/>
                  </a:lnTo>
                  <a:lnTo>
                    <a:pt x="13716" y="9144"/>
                  </a:lnTo>
                  <a:lnTo>
                    <a:pt x="12192" y="7620"/>
                  </a:lnTo>
                  <a:lnTo>
                    <a:pt x="19812" y="7620"/>
                  </a:lnTo>
                  <a:lnTo>
                    <a:pt x="22860" y="9144"/>
                  </a:lnTo>
                  <a:lnTo>
                    <a:pt x="23241" y="9525"/>
                  </a:lnTo>
                  <a:lnTo>
                    <a:pt x="19812" y="10668"/>
                  </a:lnTo>
                  <a:lnTo>
                    <a:pt x="24384" y="10668"/>
                  </a:lnTo>
                  <a:lnTo>
                    <a:pt x="24384" y="12192"/>
                  </a:lnTo>
                  <a:close/>
                </a:path>
                <a:path w="309879" h="32385">
                  <a:moveTo>
                    <a:pt x="289560" y="9144"/>
                  </a:moveTo>
                  <a:lnTo>
                    <a:pt x="286512" y="9144"/>
                  </a:lnTo>
                  <a:lnTo>
                    <a:pt x="284988" y="7620"/>
                  </a:lnTo>
                  <a:lnTo>
                    <a:pt x="288036" y="7620"/>
                  </a:lnTo>
                  <a:lnTo>
                    <a:pt x="289560" y="9144"/>
                  </a:lnTo>
                  <a:close/>
                </a:path>
                <a:path w="309879" h="32385">
                  <a:moveTo>
                    <a:pt x="308864" y="21336"/>
                  </a:moveTo>
                  <a:lnTo>
                    <a:pt x="16764" y="21336"/>
                  </a:lnTo>
                  <a:lnTo>
                    <a:pt x="19812" y="19812"/>
                  </a:lnTo>
                  <a:lnTo>
                    <a:pt x="22860" y="19812"/>
                  </a:lnTo>
                  <a:lnTo>
                    <a:pt x="24384" y="16764"/>
                  </a:lnTo>
                  <a:lnTo>
                    <a:pt x="24384" y="10668"/>
                  </a:lnTo>
                  <a:lnTo>
                    <a:pt x="23241" y="9525"/>
                  </a:lnTo>
                  <a:lnTo>
                    <a:pt x="24384" y="9144"/>
                  </a:lnTo>
                  <a:lnTo>
                    <a:pt x="25908" y="10668"/>
                  </a:lnTo>
                  <a:lnTo>
                    <a:pt x="298704" y="10668"/>
                  </a:lnTo>
                  <a:lnTo>
                    <a:pt x="300228" y="12192"/>
                  </a:lnTo>
                  <a:lnTo>
                    <a:pt x="306324" y="15240"/>
                  </a:lnTo>
                  <a:lnTo>
                    <a:pt x="309372" y="19812"/>
                  </a:lnTo>
                  <a:lnTo>
                    <a:pt x="308864" y="21336"/>
                  </a:lnTo>
                  <a:close/>
                </a:path>
                <a:path w="309879" h="32385">
                  <a:moveTo>
                    <a:pt x="298704" y="10668"/>
                  </a:moveTo>
                  <a:lnTo>
                    <a:pt x="36576" y="10668"/>
                  </a:lnTo>
                  <a:lnTo>
                    <a:pt x="44196" y="9144"/>
                  </a:lnTo>
                  <a:lnTo>
                    <a:pt x="295655" y="9144"/>
                  </a:lnTo>
                  <a:lnTo>
                    <a:pt x="298704" y="10668"/>
                  </a:lnTo>
                  <a:close/>
                </a:path>
                <a:path w="309879" h="32385">
                  <a:moveTo>
                    <a:pt x="24384" y="10668"/>
                  </a:moveTo>
                  <a:lnTo>
                    <a:pt x="19812" y="10668"/>
                  </a:lnTo>
                  <a:lnTo>
                    <a:pt x="23241" y="9525"/>
                  </a:lnTo>
                  <a:lnTo>
                    <a:pt x="24384" y="10668"/>
                  </a:lnTo>
                  <a:close/>
                </a:path>
                <a:path w="309879" h="32385">
                  <a:moveTo>
                    <a:pt x="19431" y="14668"/>
                  </a:moveTo>
                  <a:lnTo>
                    <a:pt x="16764" y="10668"/>
                  </a:lnTo>
                  <a:lnTo>
                    <a:pt x="19812" y="12192"/>
                  </a:lnTo>
                  <a:lnTo>
                    <a:pt x="24384" y="12192"/>
                  </a:lnTo>
                  <a:lnTo>
                    <a:pt x="24384" y="13716"/>
                  </a:lnTo>
                  <a:lnTo>
                    <a:pt x="19812" y="13716"/>
                  </a:lnTo>
                  <a:lnTo>
                    <a:pt x="19431" y="14668"/>
                  </a:lnTo>
                  <a:close/>
                </a:path>
                <a:path w="309879" h="32385">
                  <a:moveTo>
                    <a:pt x="19812" y="15240"/>
                  </a:moveTo>
                  <a:lnTo>
                    <a:pt x="19431" y="14668"/>
                  </a:lnTo>
                  <a:lnTo>
                    <a:pt x="19812" y="13716"/>
                  </a:lnTo>
                  <a:lnTo>
                    <a:pt x="19812" y="15240"/>
                  </a:lnTo>
                  <a:close/>
                </a:path>
                <a:path w="309879" h="32385">
                  <a:moveTo>
                    <a:pt x="24384" y="15240"/>
                  </a:moveTo>
                  <a:lnTo>
                    <a:pt x="19812" y="15240"/>
                  </a:lnTo>
                  <a:lnTo>
                    <a:pt x="19812" y="13716"/>
                  </a:lnTo>
                  <a:lnTo>
                    <a:pt x="24384" y="13716"/>
                  </a:lnTo>
                  <a:lnTo>
                    <a:pt x="24384" y="15240"/>
                  </a:lnTo>
                  <a:close/>
                </a:path>
                <a:path w="309879" h="32385">
                  <a:moveTo>
                    <a:pt x="16764" y="21336"/>
                  </a:moveTo>
                  <a:lnTo>
                    <a:pt x="19431" y="14668"/>
                  </a:lnTo>
                  <a:lnTo>
                    <a:pt x="19812" y="15240"/>
                  </a:lnTo>
                  <a:lnTo>
                    <a:pt x="24384" y="15240"/>
                  </a:lnTo>
                  <a:lnTo>
                    <a:pt x="24384" y="16764"/>
                  </a:lnTo>
                  <a:lnTo>
                    <a:pt x="22860" y="19812"/>
                  </a:lnTo>
                  <a:lnTo>
                    <a:pt x="19812" y="19812"/>
                  </a:lnTo>
                  <a:lnTo>
                    <a:pt x="16764" y="21336"/>
                  </a:lnTo>
                  <a:close/>
                </a:path>
                <a:path w="309879" h="32385">
                  <a:moveTo>
                    <a:pt x="239268" y="24384"/>
                  </a:moveTo>
                  <a:lnTo>
                    <a:pt x="231648" y="24384"/>
                  </a:lnTo>
                  <a:lnTo>
                    <a:pt x="233172" y="22860"/>
                  </a:lnTo>
                  <a:lnTo>
                    <a:pt x="237743" y="22860"/>
                  </a:lnTo>
                  <a:lnTo>
                    <a:pt x="239268" y="24384"/>
                  </a:lnTo>
                  <a:close/>
                </a:path>
                <a:path w="309879" h="32385">
                  <a:moveTo>
                    <a:pt x="301752" y="32004"/>
                  </a:moveTo>
                  <a:lnTo>
                    <a:pt x="280416" y="32004"/>
                  </a:lnTo>
                  <a:lnTo>
                    <a:pt x="271272" y="28956"/>
                  </a:lnTo>
                  <a:lnTo>
                    <a:pt x="272795" y="28956"/>
                  </a:lnTo>
                  <a:lnTo>
                    <a:pt x="260604" y="25908"/>
                  </a:lnTo>
                  <a:lnTo>
                    <a:pt x="251460" y="25908"/>
                  </a:lnTo>
                  <a:lnTo>
                    <a:pt x="243840" y="24384"/>
                  </a:lnTo>
                  <a:lnTo>
                    <a:pt x="237743" y="22860"/>
                  </a:lnTo>
                  <a:lnTo>
                    <a:pt x="308356" y="22860"/>
                  </a:lnTo>
                  <a:lnTo>
                    <a:pt x="306324" y="28956"/>
                  </a:lnTo>
                  <a:lnTo>
                    <a:pt x="301752" y="32004"/>
                  </a:lnTo>
                  <a:close/>
                </a:path>
                <a:path w="309879" h="32385">
                  <a:moveTo>
                    <a:pt x="77724" y="30480"/>
                  </a:moveTo>
                  <a:lnTo>
                    <a:pt x="13716" y="30480"/>
                  </a:lnTo>
                  <a:lnTo>
                    <a:pt x="10668" y="28956"/>
                  </a:lnTo>
                  <a:lnTo>
                    <a:pt x="88392" y="28956"/>
                  </a:lnTo>
                  <a:lnTo>
                    <a:pt x="77724" y="30480"/>
                  </a:lnTo>
                  <a:close/>
                </a:path>
                <a:path w="309879" h="32385">
                  <a:moveTo>
                    <a:pt x="54864" y="32004"/>
                  </a:moveTo>
                  <a:lnTo>
                    <a:pt x="28956" y="32004"/>
                  </a:lnTo>
                  <a:lnTo>
                    <a:pt x="24384" y="30480"/>
                  </a:lnTo>
                  <a:lnTo>
                    <a:pt x="65532" y="30480"/>
                  </a:lnTo>
                  <a:lnTo>
                    <a:pt x="54864" y="320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059680" y="2819400"/>
            <a:ext cx="809243" cy="41529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6222492" y="2746248"/>
            <a:ext cx="852169" cy="56515"/>
          </a:xfrm>
          <a:custGeom>
            <a:avLst/>
            <a:gdLst/>
            <a:ahLst/>
            <a:cxnLst/>
            <a:rect l="l" t="t" r="r" b="b"/>
            <a:pathLst>
              <a:path w="852170" h="56514">
                <a:moveTo>
                  <a:pt x="784859" y="1524"/>
                </a:moveTo>
                <a:lnTo>
                  <a:pt x="771143" y="1524"/>
                </a:lnTo>
                <a:lnTo>
                  <a:pt x="777239" y="0"/>
                </a:lnTo>
                <a:lnTo>
                  <a:pt x="778763" y="0"/>
                </a:lnTo>
                <a:lnTo>
                  <a:pt x="784859" y="1524"/>
                </a:lnTo>
                <a:close/>
              </a:path>
              <a:path w="852170" h="56514">
                <a:moveTo>
                  <a:pt x="797051" y="3048"/>
                </a:moveTo>
                <a:lnTo>
                  <a:pt x="751331" y="3048"/>
                </a:lnTo>
                <a:lnTo>
                  <a:pt x="757427" y="1524"/>
                </a:lnTo>
                <a:lnTo>
                  <a:pt x="792479" y="1524"/>
                </a:lnTo>
                <a:lnTo>
                  <a:pt x="797051" y="3048"/>
                </a:lnTo>
                <a:close/>
              </a:path>
              <a:path w="852170" h="56514">
                <a:moveTo>
                  <a:pt x="813815" y="3048"/>
                </a:moveTo>
                <a:lnTo>
                  <a:pt x="809243" y="3048"/>
                </a:lnTo>
                <a:lnTo>
                  <a:pt x="812291" y="1524"/>
                </a:lnTo>
                <a:lnTo>
                  <a:pt x="813815" y="3048"/>
                </a:lnTo>
                <a:close/>
              </a:path>
              <a:path w="852170" h="56514">
                <a:moveTo>
                  <a:pt x="845819" y="27432"/>
                </a:moveTo>
                <a:lnTo>
                  <a:pt x="819911" y="27432"/>
                </a:lnTo>
                <a:lnTo>
                  <a:pt x="816863" y="25908"/>
                </a:lnTo>
                <a:lnTo>
                  <a:pt x="794003" y="25908"/>
                </a:lnTo>
                <a:lnTo>
                  <a:pt x="787907" y="24383"/>
                </a:lnTo>
                <a:lnTo>
                  <a:pt x="783335" y="24383"/>
                </a:lnTo>
                <a:lnTo>
                  <a:pt x="778001" y="23050"/>
                </a:lnTo>
                <a:lnTo>
                  <a:pt x="778763" y="22859"/>
                </a:lnTo>
                <a:lnTo>
                  <a:pt x="163067" y="22859"/>
                </a:lnTo>
                <a:lnTo>
                  <a:pt x="172211" y="21335"/>
                </a:lnTo>
                <a:lnTo>
                  <a:pt x="179831" y="21335"/>
                </a:lnTo>
                <a:lnTo>
                  <a:pt x="188975" y="19811"/>
                </a:lnTo>
                <a:lnTo>
                  <a:pt x="440435" y="19811"/>
                </a:lnTo>
                <a:lnTo>
                  <a:pt x="449579" y="18287"/>
                </a:lnTo>
                <a:lnTo>
                  <a:pt x="470915" y="18287"/>
                </a:lnTo>
                <a:lnTo>
                  <a:pt x="480059" y="16763"/>
                </a:lnTo>
                <a:lnTo>
                  <a:pt x="499871" y="16763"/>
                </a:lnTo>
                <a:lnTo>
                  <a:pt x="509015" y="15240"/>
                </a:lnTo>
                <a:lnTo>
                  <a:pt x="563879" y="15240"/>
                </a:lnTo>
                <a:lnTo>
                  <a:pt x="573023" y="13716"/>
                </a:lnTo>
                <a:lnTo>
                  <a:pt x="623315" y="13716"/>
                </a:lnTo>
                <a:lnTo>
                  <a:pt x="632459" y="12191"/>
                </a:lnTo>
                <a:lnTo>
                  <a:pt x="650747" y="12191"/>
                </a:lnTo>
                <a:lnTo>
                  <a:pt x="659891" y="10667"/>
                </a:lnTo>
                <a:lnTo>
                  <a:pt x="661415" y="10667"/>
                </a:lnTo>
                <a:lnTo>
                  <a:pt x="669035" y="9143"/>
                </a:lnTo>
                <a:lnTo>
                  <a:pt x="676655" y="9143"/>
                </a:lnTo>
                <a:lnTo>
                  <a:pt x="685800" y="7619"/>
                </a:lnTo>
                <a:lnTo>
                  <a:pt x="701039" y="7619"/>
                </a:lnTo>
                <a:lnTo>
                  <a:pt x="708659" y="6095"/>
                </a:lnTo>
                <a:lnTo>
                  <a:pt x="714755" y="6095"/>
                </a:lnTo>
                <a:lnTo>
                  <a:pt x="722375" y="4571"/>
                </a:lnTo>
                <a:lnTo>
                  <a:pt x="729995" y="4571"/>
                </a:lnTo>
                <a:lnTo>
                  <a:pt x="737615" y="3048"/>
                </a:lnTo>
                <a:lnTo>
                  <a:pt x="845819" y="3048"/>
                </a:lnTo>
                <a:lnTo>
                  <a:pt x="851915" y="9143"/>
                </a:lnTo>
                <a:lnTo>
                  <a:pt x="851915" y="22859"/>
                </a:lnTo>
                <a:lnTo>
                  <a:pt x="845819" y="27432"/>
                </a:lnTo>
                <a:close/>
              </a:path>
              <a:path w="852170" h="56514">
                <a:moveTo>
                  <a:pt x="306323" y="15240"/>
                </a:moveTo>
                <a:lnTo>
                  <a:pt x="284987" y="15240"/>
                </a:lnTo>
                <a:lnTo>
                  <a:pt x="295655" y="13716"/>
                </a:lnTo>
                <a:lnTo>
                  <a:pt x="297179" y="13716"/>
                </a:lnTo>
                <a:lnTo>
                  <a:pt x="306323" y="15240"/>
                </a:lnTo>
                <a:close/>
              </a:path>
              <a:path w="852170" h="56514">
                <a:moveTo>
                  <a:pt x="556259" y="15240"/>
                </a:moveTo>
                <a:lnTo>
                  <a:pt x="533400" y="15240"/>
                </a:lnTo>
                <a:lnTo>
                  <a:pt x="541019" y="13716"/>
                </a:lnTo>
                <a:lnTo>
                  <a:pt x="548639" y="13716"/>
                </a:lnTo>
                <a:lnTo>
                  <a:pt x="556259" y="15240"/>
                </a:lnTo>
                <a:close/>
              </a:path>
              <a:path w="852170" h="56514">
                <a:moveTo>
                  <a:pt x="353567" y="16763"/>
                </a:moveTo>
                <a:lnTo>
                  <a:pt x="256031" y="16763"/>
                </a:lnTo>
                <a:lnTo>
                  <a:pt x="265175" y="15240"/>
                </a:lnTo>
                <a:lnTo>
                  <a:pt x="344423" y="15240"/>
                </a:lnTo>
                <a:lnTo>
                  <a:pt x="353567" y="16763"/>
                </a:lnTo>
                <a:close/>
              </a:path>
              <a:path w="852170" h="56514">
                <a:moveTo>
                  <a:pt x="370331" y="18287"/>
                </a:moveTo>
                <a:lnTo>
                  <a:pt x="234695" y="18287"/>
                </a:lnTo>
                <a:lnTo>
                  <a:pt x="245363" y="16763"/>
                </a:lnTo>
                <a:lnTo>
                  <a:pt x="362711" y="16763"/>
                </a:lnTo>
                <a:lnTo>
                  <a:pt x="370331" y="18287"/>
                </a:lnTo>
                <a:close/>
              </a:path>
              <a:path w="852170" h="56514">
                <a:moveTo>
                  <a:pt x="387095" y="19811"/>
                </a:moveTo>
                <a:lnTo>
                  <a:pt x="216407" y="19811"/>
                </a:lnTo>
                <a:lnTo>
                  <a:pt x="225551" y="18287"/>
                </a:lnTo>
                <a:lnTo>
                  <a:pt x="379475" y="18287"/>
                </a:lnTo>
                <a:lnTo>
                  <a:pt x="387095" y="19811"/>
                </a:lnTo>
                <a:close/>
              </a:path>
              <a:path w="852170" h="56514">
                <a:moveTo>
                  <a:pt x="772667" y="24383"/>
                </a:moveTo>
                <a:lnTo>
                  <a:pt x="137159" y="24383"/>
                </a:lnTo>
                <a:lnTo>
                  <a:pt x="146303" y="22859"/>
                </a:lnTo>
                <a:lnTo>
                  <a:pt x="777239" y="22859"/>
                </a:lnTo>
                <a:lnTo>
                  <a:pt x="778001" y="23050"/>
                </a:lnTo>
                <a:lnTo>
                  <a:pt x="772667" y="24383"/>
                </a:lnTo>
                <a:close/>
              </a:path>
              <a:path w="852170" h="56514">
                <a:moveTo>
                  <a:pt x="778001" y="23050"/>
                </a:moveTo>
                <a:lnTo>
                  <a:pt x="777239" y="22859"/>
                </a:lnTo>
                <a:lnTo>
                  <a:pt x="778763" y="22859"/>
                </a:lnTo>
                <a:lnTo>
                  <a:pt x="778001" y="23050"/>
                </a:lnTo>
                <a:close/>
              </a:path>
              <a:path w="852170" h="56514">
                <a:moveTo>
                  <a:pt x="754379" y="25908"/>
                </a:moveTo>
                <a:lnTo>
                  <a:pt x="121919" y="25908"/>
                </a:lnTo>
                <a:lnTo>
                  <a:pt x="129539" y="24383"/>
                </a:lnTo>
                <a:lnTo>
                  <a:pt x="760475" y="24383"/>
                </a:lnTo>
                <a:lnTo>
                  <a:pt x="754379" y="25908"/>
                </a:lnTo>
                <a:close/>
              </a:path>
              <a:path w="852170" h="56514">
                <a:moveTo>
                  <a:pt x="719327" y="27432"/>
                </a:moveTo>
                <a:lnTo>
                  <a:pt x="106679" y="27432"/>
                </a:lnTo>
                <a:lnTo>
                  <a:pt x="112775" y="25908"/>
                </a:lnTo>
                <a:lnTo>
                  <a:pt x="726947" y="25908"/>
                </a:lnTo>
                <a:lnTo>
                  <a:pt x="719327" y="27432"/>
                </a:lnTo>
                <a:close/>
              </a:path>
              <a:path w="852170" h="56514">
                <a:moveTo>
                  <a:pt x="725423" y="27432"/>
                </a:moveTo>
                <a:lnTo>
                  <a:pt x="726947" y="25908"/>
                </a:lnTo>
                <a:lnTo>
                  <a:pt x="731519" y="25908"/>
                </a:lnTo>
                <a:lnTo>
                  <a:pt x="725423" y="27432"/>
                </a:lnTo>
                <a:close/>
              </a:path>
              <a:path w="852170" h="56514">
                <a:moveTo>
                  <a:pt x="710184" y="28955"/>
                </a:moveTo>
                <a:lnTo>
                  <a:pt x="64007" y="28955"/>
                </a:lnTo>
                <a:lnTo>
                  <a:pt x="70103" y="27432"/>
                </a:lnTo>
                <a:lnTo>
                  <a:pt x="717803" y="27432"/>
                </a:lnTo>
                <a:lnTo>
                  <a:pt x="710184" y="28955"/>
                </a:lnTo>
                <a:close/>
              </a:path>
              <a:path w="852170" h="56514">
                <a:moveTo>
                  <a:pt x="679703" y="32003"/>
                </a:moveTo>
                <a:lnTo>
                  <a:pt x="25907" y="32003"/>
                </a:lnTo>
                <a:lnTo>
                  <a:pt x="30479" y="30479"/>
                </a:lnTo>
                <a:lnTo>
                  <a:pt x="39623" y="30479"/>
                </a:lnTo>
                <a:lnTo>
                  <a:pt x="44195" y="28955"/>
                </a:lnTo>
                <a:lnTo>
                  <a:pt x="694943" y="28955"/>
                </a:lnTo>
                <a:lnTo>
                  <a:pt x="679703" y="32003"/>
                </a:lnTo>
                <a:close/>
              </a:path>
              <a:path w="852170" h="56514">
                <a:moveTo>
                  <a:pt x="694943" y="30479"/>
                </a:moveTo>
                <a:lnTo>
                  <a:pt x="694943" y="28955"/>
                </a:lnTo>
                <a:lnTo>
                  <a:pt x="702563" y="28955"/>
                </a:lnTo>
                <a:lnTo>
                  <a:pt x="694943" y="30479"/>
                </a:lnTo>
                <a:close/>
              </a:path>
              <a:path w="852170" h="56514">
                <a:moveTo>
                  <a:pt x="662939" y="33527"/>
                </a:moveTo>
                <a:lnTo>
                  <a:pt x="21335" y="33527"/>
                </a:lnTo>
                <a:lnTo>
                  <a:pt x="24383" y="32003"/>
                </a:lnTo>
                <a:lnTo>
                  <a:pt x="672084" y="32003"/>
                </a:lnTo>
                <a:lnTo>
                  <a:pt x="662939" y="33527"/>
                </a:lnTo>
                <a:close/>
              </a:path>
              <a:path w="852170" h="56514">
                <a:moveTo>
                  <a:pt x="643127" y="35051"/>
                </a:moveTo>
                <a:lnTo>
                  <a:pt x="16763" y="35051"/>
                </a:lnTo>
                <a:lnTo>
                  <a:pt x="19811" y="33527"/>
                </a:lnTo>
                <a:lnTo>
                  <a:pt x="653795" y="33527"/>
                </a:lnTo>
                <a:lnTo>
                  <a:pt x="643127" y="35051"/>
                </a:lnTo>
                <a:close/>
              </a:path>
              <a:path w="852170" h="56514">
                <a:moveTo>
                  <a:pt x="624839" y="36575"/>
                </a:moveTo>
                <a:lnTo>
                  <a:pt x="9143" y="36575"/>
                </a:lnTo>
                <a:lnTo>
                  <a:pt x="12191" y="35051"/>
                </a:lnTo>
                <a:lnTo>
                  <a:pt x="633983" y="35051"/>
                </a:lnTo>
                <a:lnTo>
                  <a:pt x="624839" y="36575"/>
                </a:lnTo>
                <a:close/>
              </a:path>
              <a:path w="852170" h="56514">
                <a:moveTo>
                  <a:pt x="7619" y="56387"/>
                </a:moveTo>
                <a:lnTo>
                  <a:pt x="3047" y="54863"/>
                </a:lnTo>
                <a:lnTo>
                  <a:pt x="0" y="45719"/>
                </a:lnTo>
                <a:lnTo>
                  <a:pt x="1523" y="41148"/>
                </a:lnTo>
                <a:lnTo>
                  <a:pt x="4571" y="38100"/>
                </a:lnTo>
                <a:lnTo>
                  <a:pt x="7619" y="36575"/>
                </a:lnTo>
                <a:lnTo>
                  <a:pt x="286511" y="36575"/>
                </a:lnTo>
                <a:lnTo>
                  <a:pt x="277367" y="38100"/>
                </a:lnTo>
                <a:lnTo>
                  <a:pt x="257555" y="38100"/>
                </a:lnTo>
                <a:lnTo>
                  <a:pt x="246887" y="39624"/>
                </a:lnTo>
                <a:lnTo>
                  <a:pt x="237743" y="39624"/>
                </a:lnTo>
                <a:lnTo>
                  <a:pt x="227075" y="41148"/>
                </a:lnTo>
                <a:lnTo>
                  <a:pt x="199643" y="41148"/>
                </a:lnTo>
                <a:lnTo>
                  <a:pt x="190500" y="42671"/>
                </a:lnTo>
                <a:lnTo>
                  <a:pt x="173735" y="42671"/>
                </a:lnTo>
                <a:lnTo>
                  <a:pt x="164591" y="44195"/>
                </a:lnTo>
                <a:lnTo>
                  <a:pt x="155447" y="44195"/>
                </a:lnTo>
                <a:lnTo>
                  <a:pt x="147827" y="45719"/>
                </a:lnTo>
                <a:lnTo>
                  <a:pt x="129539" y="45719"/>
                </a:lnTo>
                <a:lnTo>
                  <a:pt x="121919" y="47243"/>
                </a:lnTo>
                <a:lnTo>
                  <a:pt x="115823" y="47243"/>
                </a:lnTo>
                <a:lnTo>
                  <a:pt x="108203" y="48767"/>
                </a:lnTo>
                <a:lnTo>
                  <a:pt x="73151" y="48767"/>
                </a:lnTo>
                <a:lnTo>
                  <a:pt x="67055" y="50291"/>
                </a:lnTo>
                <a:lnTo>
                  <a:pt x="30479" y="50291"/>
                </a:lnTo>
                <a:lnTo>
                  <a:pt x="27431" y="51816"/>
                </a:lnTo>
                <a:lnTo>
                  <a:pt x="22859" y="51816"/>
                </a:lnTo>
                <a:lnTo>
                  <a:pt x="22859" y="53340"/>
                </a:lnTo>
                <a:lnTo>
                  <a:pt x="15239" y="53340"/>
                </a:lnTo>
                <a:lnTo>
                  <a:pt x="12191" y="54863"/>
                </a:lnTo>
                <a:lnTo>
                  <a:pt x="7619" y="56387"/>
                </a:lnTo>
                <a:close/>
              </a:path>
              <a:path w="852170" h="56514">
                <a:moveTo>
                  <a:pt x="525779" y="38100"/>
                </a:moveTo>
                <a:lnTo>
                  <a:pt x="315467" y="38100"/>
                </a:lnTo>
                <a:lnTo>
                  <a:pt x="304800" y="36575"/>
                </a:lnTo>
                <a:lnTo>
                  <a:pt x="533400" y="36575"/>
                </a:lnTo>
                <a:lnTo>
                  <a:pt x="525779" y="38100"/>
                </a:lnTo>
                <a:close/>
              </a:path>
              <a:path w="852170" h="56514">
                <a:moveTo>
                  <a:pt x="492251" y="39624"/>
                </a:moveTo>
                <a:lnTo>
                  <a:pt x="359663" y="39624"/>
                </a:lnTo>
                <a:lnTo>
                  <a:pt x="352043" y="38100"/>
                </a:lnTo>
                <a:lnTo>
                  <a:pt x="501395" y="38100"/>
                </a:lnTo>
                <a:lnTo>
                  <a:pt x="492251" y="39624"/>
                </a:lnTo>
                <a:close/>
              </a:path>
              <a:path w="852170" h="56514">
                <a:moveTo>
                  <a:pt x="472439" y="41148"/>
                </a:moveTo>
                <a:lnTo>
                  <a:pt x="376427" y="41148"/>
                </a:lnTo>
                <a:lnTo>
                  <a:pt x="368807" y="39624"/>
                </a:lnTo>
                <a:lnTo>
                  <a:pt x="481583" y="39624"/>
                </a:lnTo>
                <a:lnTo>
                  <a:pt x="472439" y="41148"/>
                </a:lnTo>
                <a:close/>
              </a:path>
              <a:path w="852170" h="56514">
                <a:moveTo>
                  <a:pt x="422147" y="42671"/>
                </a:moveTo>
                <a:lnTo>
                  <a:pt x="393191" y="42671"/>
                </a:lnTo>
                <a:lnTo>
                  <a:pt x="385571" y="41148"/>
                </a:lnTo>
                <a:lnTo>
                  <a:pt x="431291" y="41148"/>
                </a:lnTo>
                <a:lnTo>
                  <a:pt x="422147" y="42671"/>
                </a:lnTo>
                <a:close/>
              </a:path>
              <a:path w="852170" h="56514">
                <a:moveTo>
                  <a:pt x="28955" y="51816"/>
                </a:moveTo>
                <a:lnTo>
                  <a:pt x="30479" y="50291"/>
                </a:lnTo>
                <a:lnTo>
                  <a:pt x="31241" y="50673"/>
                </a:lnTo>
                <a:lnTo>
                  <a:pt x="28955" y="51816"/>
                </a:lnTo>
                <a:close/>
              </a:path>
              <a:path w="852170" h="56514">
                <a:moveTo>
                  <a:pt x="31241" y="50673"/>
                </a:moveTo>
                <a:lnTo>
                  <a:pt x="30479" y="50291"/>
                </a:lnTo>
                <a:lnTo>
                  <a:pt x="32003" y="50291"/>
                </a:lnTo>
                <a:lnTo>
                  <a:pt x="31241" y="50673"/>
                </a:lnTo>
                <a:close/>
              </a:path>
              <a:path w="852170" h="56514">
                <a:moveTo>
                  <a:pt x="35051" y="51816"/>
                </a:moveTo>
                <a:lnTo>
                  <a:pt x="33527" y="51816"/>
                </a:lnTo>
                <a:lnTo>
                  <a:pt x="31241" y="50673"/>
                </a:lnTo>
                <a:lnTo>
                  <a:pt x="32003" y="50291"/>
                </a:lnTo>
                <a:lnTo>
                  <a:pt x="38100" y="50291"/>
                </a:lnTo>
                <a:lnTo>
                  <a:pt x="35051" y="51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52716" y="2441448"/>
            <a:ext cx="531876" cy="47879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72440" y="3602735"/>
            <a:ext cx="667512" cy="24688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91611" y="3622547"/>
            <a:ext cx="329184" cy="370586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386327" y="3642359"/>
            <a:ext cx="338455" cy="311150"/>
            <a:chOff x="3386327" y="3642359"/>
            <a:chExt cx="338455" cy="311150"/>
          </a:xfrm>
        </p:grpSpPr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86327" y="3642359"/>
              <a:ext cx="236220" cy="26212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442715" y="3910583"/>
              <a:ext cx="281940" cy="43180"/>
            </a:xfrm>
            <a:custGeom>
              <a:avLst/>
              <a:gdLst/>
              <a:ahLst/>
              <a:cxnLst/>
              <a:rect l="l" t="t" r="r" b="b"/>
              <a:pathLst>
                <a:path w="281939" h="43179">
                  <a:moveTo>
                    <a:pt x="25908" y="38100"/>
                  </a:moveTo>
                  <a:lnTo>
                    <a:pt x="21336" y="36576"/>
                  </a:lnTo>
                  <a:lnTo>
                    <a:pt x="18288" y="35052"/>
                  </a:lnTo>
                  <a:lnTo>
                    <a:pt x="13716" y="33528"/>
                  </a:lnTo>
                  <a:lnTo>
                    <a:pt x="15240" y="33528"/>
                  </a:lnTo>
                  <a:lnTo>
                    <a:pt x="12192" y="32004"/>
                  </a:lnTo>
                  <a:lnTo>
                    <a:pt x="10668" y="32004"/>
                  </a:lnTo>
                  <a:lnTo>
                    <a:pt x="9144" y="30480"/>
                  </a:lnTo>
                  <a:lnTo>
                    <a:pt x="6096" y="28956"/>
                  </a:lnTo>
                  <a:lnTo>
                    <a:pt x="3048" y="25908"/>
                  </a:lnTo>
                  <a:lnTo>
                    <a:pt x="3048" y="22860"/>
                  </a:lnTo>
                  <a:lnTo>
                    <a:pt x="1524" y="21336"/>
                  </a:lnTo>
                  <a:lnTo>
                    <a:pt x="1524" y="19812"/>
                  </a:lnTo>
                  <a:lnTo>
                    <a:pt x="0" y="16764"/>
                  </a:lnTo>
                  <a:lnTo>
                    <a:pt x="0" y="4572"/>
                  </a:lnTo>
                  <a:lnTo>
                    <a:pt x="3048" y="0"/>
                  </a:lnTo>
                  <a:lnTo>
                    <a:pt x="13716" y="0"/>
                  </a:lnTo>
                  <a:lnTo>
                    <a:pt x="18288" y="4572"/>
                  </a:lnTo>
                  <a:lnTo>
                    <a:pt x="18288" y="13716"/>
                  </a:lnTo>
                  <a:lnTo>
                    <a:pt x="19812" y="13716"/>
                  </a:lnTo>
                  <a:lnTo>
                    <a:pt x="21336" y="15240"/>
                  </a:lnTo>
                  <a:lnTo>
                    <a:pt x="22860" y="15240"/>
                  </a:lnTo>
                  <a:lnTo>
                    <a:pt x="27432" y="16764"/>
                  </a:lnTo>
                  <a:lnTo>
                    <a:pt x="35052" y="16764"/>
                  </a:lnTo>
                  <a:lnTo>
                    <a:pt x="50292" y="19812"/>
                  </a:lnTo>
                  <a:lnTo>
                    <a:pt x="281432" y="19812"/>
                  </a:lnTo>
                  <a:lnTo>
                    <a:pt x="281940" y="21336"/>
                  </a:lnTo>
                  <a:lnTo>
                    <a:pt x="278892" y="25908"/>
                  </a:lnTo>
                  <a:lnTo>
                    <a:pt x="277368" y="27432"/>
                  </a:lnTo>
                  <a:lnTo>
                    <a:pt x="275843" y="30480"/>
                  </a:lnTo>
                  <a:lnTo>
                    <a:pt x="275843" y="32004"/>
                  </a:lnTo>
                  <a:lnTo>
                    <a:pt x="272795" y="33528"/>
                  </a:lnTo>
                  <a:lnTo>
                    <a:pt x="271272" y="35052"/>
                  </a:lnTo>
                  <a:lnTo>
                    <a:pt x="268224" y="35052"/>
                  </a:lnTo>
                  <a:lnTo>
                    <a:pt x="265176" y="36576"/>
                  </a:lnTo>
                  <a:lnTo>
                    <a:pt x="25908" y="36576"/>
                  </a:lnTo>
                  <a:lnTo>
                    <a:pt x="25908" y="38100"/>
                  </a:lnTo>
                  <a:close/>
                </a:path>
                <a:path w="281939" h="43179">
                  <a:moveTo>
                    <a:pt x="19812" y="13716"/>
                  </a:moveTo>
                  <a:lnTo>
                    <a:pt x="18288" y="12192"/>
                  </a:lnTo>
                  <a:lnTo>
                    <a:pt x="18288" y="10668"/>
                  </a:lnTo>
                  <a:lnTo>
                    <a:pt x="19812" y="13716"/>
                  </a:lnTo>
                  <a:close/>
                </a:path>
                <a:path w="281939" h="43179">
                  <a:moveTo>
                    <a:pt x="281432" y="19812"/>
                  </a:moveTo>
                  <a:lnTo>
                    <a:pt x="76200" y="19812"/>
                  </a:lnTo>
                  <a:lnTo>
                    <a:pt x="85344" y="18288"/>
                  </a:lnTo>
                  <a:lnTo>
                    <a:pt x="96012" y="16764"/>
                  </a:lnTo>
                  <a:lnTo>
                    <a:pt x="118872" y="16764"/>
                  </a:lnTo>
                  <a:lnTo>
                    <a:pt x="131064" y="15240"/>
                  </a:lnTo>
                  <a:lnTo>
                    <a:pt x="143256" y="15240"/>
                  </a:lnTo>
                  <a:lnTo>
                    <a:pt x="155448" y="13716"/>
                  </a:lnTo>
                  <a:lnTo>
                    <a:pt x="268224" y="13716"/>
                  </a:lnTo>
                  <a:lnTo>
                    <a:pt x="267081" y="12573"/>
                  </a:lnTo>
                  <a:lnTo>
                    <a:pt x="268224" y="12192"/>
                  </a:lnTo>
                  <a:lnTo>
                    <a:pt x="266700" y="12192"/>
                  </a:lnTo>
                  <a:lnTo>
                    <a:pt x="269748" y="10668"/>
                  </a:lnTo>
                  <a:lnTo>
                    <a:pt x="274319" y="10668"/>
                  </a:lnTo>
                  <a:lnTo>
                    <a:pt x="275844" y="12192"/>
                  </a:lnTo>
                  <a:lnTo>
                    <a:pt x="268224" y="12192"/>
                  </a:lnTo>
                  <a:lnTo>
                    <a:pt x="267081" y="12573"/>
                  </a:lnTo>
                  <a:lnTo>
                    <a:pt x="276225" y="12573"/>
                  </a:lnTo>
                  <a:lnTo>
                    <a:pt x="280416" y="16764"/>
                  </a:lnTo>
                  <a:lnTo>
                    <a:pt x="281432" y="19812"/>
                  </a:lnTo>
                  <a:close/>
                </a:path>
                <a:path w="281939" h="43179">
                  <a:moveTo>
                    <a:pt x="19812" y="13716"/>
                  </a:moveTo>
                  <a:lnTo>
                    <a:pt x="18288" y="13716"/>
                  </a:lnTo>
                  <a:lnTo>
                    <a:pt x="18288" y="12192"/>
                  </a:lnTo>
                  <a:lnTo>
                    <a:pt x="19812" y="13716"/>
                  </a:lnTo>
                  <a:close/>
                </a:path>
                <a:path w="281939" h="43179">
                  <a:moveTo>
                    <a:pt x="254507" y="13716"/>
                  </a:moveTo>
                  <a:lnTo>
                    <a:pt x="190500" y="13716"/>
                  </a:lnTo>
                  <a:lnTo>
                    <a:pt x="201168" y="12192"/>
                  </a:lnTo>
                  <a:lnTo>
                    <a:pt x="249936" y="12192"/>
                  </a:lnTo>
                  <a:lnTo>
                    <a:pt x="254507" y="13716"/>
                  </a:lnTo>
                  <a:close/>
                </a:path>
                <a:path w="281939" h="43179">
                  <a:moveTo>
                    <a:pt x="263652" y="13716"/>
                  </a:moveTo>
                  <a:lnTo>
                    <a:pt x="256031" y="13716"/>
                  </a:lnTo>
                  <a:lnTo>
                    <a:pt x="259080" y="12192"/>
                  </a:lnTo>
                  <a:lnTo>
                    <a:pt x="265176" y="12192"/>
                  </a:lnTo>
                  <a:lnTo>
                    <a:pt x="265938" y="12573"/>
                  </a:lnTo>
                  <a:lnTo>
                    <a:pt x="263652" y="13716"/>
                  </a:lnTo>
                  <a:close/>
                </a:path>
                <a:path w="281939" h="43179">
                  <a:moveTo>
                    <a:pt x="265938" y="12573"/>
                  </a:moveTo>
                  <a:lnTo>
                    <a:pt x="265176" y="12192"/>
                  </a:lnTo>
                  <a:lnTo>
                    <a:pt x="266700" y="12192"/>
                  </a:lnTo>
                  <a:lnTo>
                    <a:pt x="265938" y="12573"/>
                  </a:lnTo>
                  <a:close/>
                </a:path>
                <a:path w="281939" h="43179">
                  <a:moveTo>
                    <a:pt x="266395" y="12801"/>
                  </a:moveTo>
                  <a:lnTo>
                    <a:pt x="265938" y="12573"/>
                  </a:lnTo>
                  <a:lnTo>
                    <a:pt x="266700" y="12192"/>
                  </a:lnTo>
                  <a:lnTo>
                    <a:pt x="267081" y="12573"/>
                  </a:lnTo>
                  <a:lnTo>
                    <a:pt x="266395" y="12801"/>
                  </a:lnTo>
                  <a:close/>
                </a:path>
                <a:path w="281939" h="43179">
                  <a:moveTo>
                    <a:pt x="263652" y="13716"/>
                  </a:moveTo>
                  <a:lnTo>
                    <a:pt x="265938" y="12573"/>
                  </a:lnTo>
                  <a:lnTo>
                    <a:pt x="266395" y="12801"/>
                  </a:lnTo>
                  <a:lnTo>
                    <a:pt x="263652" y="13716"/>
                  </a:lnTo>
                  <a:close/>
                </a:path>
                <a:path w="281939" h="43179">
                  <a:moveTo>
                    <a:pt x="268224" y="13716"/>
                  </a:moveTo>
                  <a:lnTo>
                    <a:pt x="266395" y="12801"/>
                  </a:lnTo>
                  <a:lnTo>
                    <a:pt x="267081" y="12573"/>
                  </a:lnTo>
                  <a:lnTo>
                    <a:pt x="268224" y="13716"/>
                  </a:lnTo>
                  <a:close/>
                </a:path>
                <a:path w="281939" h="43179">
                  <a:moveTo>
                    <a:pt x="268224" y="13716"/>
                  </a:moveTo>
                  <a:lnTo>
                    <a:pt x="263652" y="13716"/>
                  </a:lnTo>
                  <a:lnTo>
                    <a:pt x="266395" y="12801"/>
                  </a:lnTo>
                  <a:lnTo>
                    <a:pt x="268224" y="13716"/>
                  </a:lnTo>
                  <a:close/>
                </a:path>
                <a:path w="281939" h="43179">
                  <a:moveTo>
                    <a:pt x="22860" y="15240"/>
                  </a:moveTo>
                  <a:lnTo>
                    <a:pt x="21336" y="15240"/>
                  </a:lnTo>
                  <a:lnTo>
                    <a:pt x="19812" y="13716"/>
                  </a:lnTo>
                  <a:lnTo>
                    <a:pt x="22860" y="13716"/>
                  </a:lnTo>
                  <a:lnTo>
                    <a:pt x="22860" y="15240"/>
                  </a:lnTo>
                  <a:close/>
                </a:path>
                <a:path w="281939" h="43179">
                  <a:moveTo>
                    <a:pt x="30480" y="16764"/>
                  </a:moveTo>
                  <a:lnTo>
                    <a:pt x="27432" y="16764"/>
                  </a:lnTo>
                  <a:lnTo>
                    <a:pt x="24384" y="15240"/>
                  </a:lnTo>
                  <a:lnTo>
                    <a:pt x="28956" y="15240"/>
                  </a:lnTo>
                  <a:lnTo>
                    <a:pt x="30480" y="16764"/>
                  </a:lnTo>
                  <a:close/>
                </a:path>
                <a:path w="281939" h="43179">
                  <a:moveTo>
                    <a:pt x="57912" y="19812"/>
                  </a:moveTo>
                  <a:lnTo>
                    <a:pt x="50292" y="19812"/>
                  </a:lnTo>
                  <a:lnTo>
                    <a:pt x="48768" y="18288"/>
                  </a:lnTo>
                  <a:lnTo>
                    <a:pt x="57912" y="19812"/>
                  </a:lnTo>
                  <a:close/>
                </a:path>
                <a:path w="281939" h="43179">
                  <a:moveTo>
                    <a:pt x="76200" y="19812"/>
                  </a:moveTo>
                  <a:lnTo>
                    <a:pt x="65532" y="19812"/>
                  </a:lnTo>
                  <a:lnTo>
                    <a:pt x="76200" y="18288"/>
                  </a:lnTo>
                  <a:lnTo>
                    <a:pt x="76200" y="19812"/>
                  </a:lnTo>
                  <a:close/>
                </a:path>
                <a:path w="281939" h="43179">
                  <a:moveTo>
                    <a:pt x="181356" y="38100"/>
                  </a:moveTo>
                  <a:lnTo>
                    <a:pt x="30480" y="38100"/>
                  </a:lnTo>
                  <a:lnTo>
                    <a:pt x="25908" y="36576"/>
                  </a:lnTo>
                  <a:lnTo>
                    <a:pt x="192024" y="36576"/>
                  </a:lnTo>
                  <a:lnTo>
                    <a:pt x="181356" y="38100"/>
                  </a:lnTo>
                  <a:close/>
                </a:path>
                <a:path w="281939" h="43179">
                  <a:moveTo>
                    <a:pt x="192024" y="38100"/>
                  </a:moveTo>
                  <a:lnTo>
                    <a:pt x="192024" y="36576"/>
                  </a:lnTo>
                  <a:lnTo>
                    <a:pt x="202692" y="36576"/>
                  </a:lnTo>
                  <a:lnTo>
                    <a:pt x="192024" y="38100"/>
                  </a:lnTo>
                  <a:close/>
                </a:path>
                <a:path w="281939" h="43179">
                  <a:moveTo>
                    <a:pt x="259080" y="38100"/>
                  </a:moveTo>
                  <a:lnTo>
                    <a:pt x="252983" y="38100"/>
                  </a:lnTo>
                  <a:lnTo>
                    <a:pt x="248412" y="36576"/>
                  </a:lnTo>
                  <a:lnTo>
                    <a:pt x="260604" y="36576"/>
                  </a:lnTo>
                  <a:lnTo>
                    <a:pt x="259080" y="38100"/>
                  </a:lnTo>
                  <a:close/>
                </a:path>
                <a:path w="281939" h="43179">
                  <a:moveTo>
                    <a:pt x="108204" y="41148"/>
                  </a:moveTo>
                  <a:lnTo>
                    <a:pt x="45720" y="41148"/>
                  </a:lnTo>
                  <a:lnTo>
                    <a:pt x="38100" y="39624"/>
                  </a:lnTo>
                  <a:lnTo>
                    <a:pt x="32004" y="38100"/>
                  </a:lnTo>
                  <a:lnTo>
                    <a:pt x="132588" y="38100"/>
                  </a:lnTo>
                  <a:lnTo>
                    <a:pt x="108204" y="41148"/>
                  </a:lnTo>
                  <a:close/>
                </a:path>
                <a:path w="281939" h="43179">
                  <a:moveTo>
                    <a:pt x="77724" y="42672"/>
                  </a:moveTo>
                  <a:lnTo>
                    <a:pt x="56388" y="42672"/>
                  </a:lnTo>
                  <a:lnTo>
                    <a:pt x="47244" y="41148"/>
                  </a:lnTo>
                  <a:lnTo>
                    <a:pt x="86868" y="41148"/>
                  </a:lnTo>
                  <a:lnTo>
                    <a:pt x="77724" y="426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3933431" y="3787139"/>
            <a:ext cx="212090" cy="99695"/>
          </a:xfrm>
          <a:custGeom>
            <a:avLst/>
            <a:gdLst/>
            <a:ahLst/>
            <a:cxnLst/>
            <a:rect l="l" t="t" r="r" b="b"/>
            <a:pathLst>
              <a:path w="212089" h="99695">
                <a:moveTo>
                  <a:pt x="169164" y="15240"/>
                </a:moveTo>
                <a:lnTo>
                  <a:pt x="166116" y="9144"/>
                </a:lnTo>
                <a:lnTo>
                  <a:pt x="161544" y="6096"/>
                </a:lnTo>
                <a:lnTo>
                  <a:pt x="158496" y="6096"/>
                </a:lnTo>
                <a:lnTo>
                  <a:pt x="156972" y="4572"/>
                </a:lnTo>
                <a:lnTo>
                  <a:pt x="129540" y="4572"/>
                </a:lnTo>
                <a:lnTo>
                  <a:pt x="123444" y="6096"/>
                </a:lnTo>
                <a:lnTo>
                  <a:pt x="97536" y="6096"/>
                </a:lnTo>
                <a:lnTo>
                  <a:pt x="91440" y="7620"/>
                </a:lnTo>
                <a:lnTo>
                  <a:pt x="79248" y="7620"/>
                </a:lnTo>
                <a:lnTo>
                  <a:pt x="71628" y="9144"/>
                </a:lnTo>
                <a:lnTo>
                  <a:pt x="47244" y="9144"/>
                </a:lnTo>
                <a:lnTo>
                  <a:pt x="41148" y="7620"/>
                </a:lnTo>
                <a:lnTo>
                  <a:pt x="32004" y="7620"/>
                </a:lnTo>
                <a:lnTo>
                  <a:pt x="18288" y="3048"/>
                </a:lnTo>
                <a:lnTo>
                  <a:pt x="16764" y="1524"/>
                </a:lnTo>
                <a:lnTo>
                  <a:pt x="15240" y="1016"/>
                </a:lnTo>
                <a:lnTo>
                  <a:pt x="13716" y="0"/>
                </a:lnTo>
                <a:lnTo>
                  <a:pt x="12192" y="0"/>
                </a:lnTo>
                <a:lnTo>
                  <a:pt x="7620" y="0"/>
                </a:lnTo>
                <a:lnTo>
                  <a:pt x="6096" y="2286"/>
                </a:lnTo>
                <a:lnTo>
                  <a:pt x="4572" y="3048"/>
                </a:lnTo>
                <a:lnTo>
                  <a:pt x="1524" y="7620"/>
                </a:lnTo>
                <a:lnTo>
                  <a:pt x="0" y="9144"/>
                </a:lnTo>
                <a:lnTo>
                  <a:pt x="0" y="13716"/>
                </a:lnTo>
                <a:lnTo>
                  <a:pt x="685" y="14732"/>
                </a:lnTo>
                <a:lnTo>
                  <a:pt x="0" y="16764"/>
                </a:lnTo>
                <a:lnTo>
                  <a:pt x="6096" y="22860"/>
                </a:lnTo>
                <a:lnTo>
                  <a:pt x="10668" y="25908"/>
                </a:lnTo>
                <a:lnTo>
                  <a:pt x="12192" y="25908"/>
                </a:lnTo>
                <a:lnTo>
                  <a:pt x="25908" y="30480"/>
                </a:lnTo>
                <a:lnTo>
                  <a:pt x="27432" y="30480"/>
                </a:lnTo>
                <a:lnTo>
                  <a:pt x="32004" y="32004"/>
                </a:lnTo>
                <a:lnTo>
                  <a:pt x="38100" y="32004"/>
                </a:lnTo>
                <a:lnTo>
                  <a:pt x="44196" y="33528"/>
                </a:lnTo>
                <a:lnTo>
                  <a:pt x="73152" y="33528"/>
                </a:lnTo>
                <a:lnTo>
                  <a:pt x="80010" y="32156"/>
                </a:lnTo>
                <a:lnTo>
                  <a:pt x="86868" y="33528"/>
                </a:lnTo>
                <a:lnTo>
                  <a:pt x="86868" y="32004"/>
                </a:lnTo>
                <a:lnTo>
                  <a:pt x="94488" y="32004"/>
                </a:lnTo>
                <a:lnTo>
                  <a:pt x="100584" y="30480"/>
                </a:lnTo>
                <a:lnTo>
                  <a:pt x="99060" y="32004"/>
                </a:lnTo>
                <a:lnTo>
                  <a:pt x="120396" y="32004"/>
                </a:lnTo>
                <a:lnTo>
                  <a:pt x="126492" y="30480"/>
                </a:lnTo>
                <a:lnTo>
                  <a:pt x="132588" y="30480"/>
                </a:lnTo>
                <a:lnTo>
                  <a:pt x="137160" y="28956"/>
                </a:lnTo>
                <a:lnTo>
                  <a:pt x="155448" y="28956"/>
                </a:lnTo>
                <a:lnTo>
                  <a:pt x="160020" y="30480"/>
                </a:lnTo>
                <a:lnTo>
                  <a:pt x="162052" y="28956"/>
                </a:lnTo>
                <a:lnTo>
                  <a:pt x="166116" y="25908"/>
                </a:lnTo>
                <a:lnTo>
                  <a:pt x="166624" y="24384"/>
                </a:lnTo>
                <a:lnTo>
                  <a:pt x="167640" y="21336"/>
                </a:lnTo>
                <a:lnTo>
                  <a:pt x="169164" y="15240"/>
                </a:lnTo>
                <a:close/>
              </a:path>
              <a:path w="212089" h="99695">
                <a:moveTo>
                  <a:pt x="211848" y="77736"/>
                </a:moveTo>
                <a:lnTo>
                  <a:pt x="210324" y="74688"/>
                </a:lnTo>
                <a:lnTo>
                  <a:pt x="210324" y="73164"/>
                </a:lnTo>
                <a:lnTo>
                  <a:pt x="207276" y="71640"/>
                </a:lnTo>
                <a:lnTo>
                  <a:pt x="205752" y="70116"/>
                </a:lnTo>
                <a:lnTo>
                  <a:pt x="199656" y="68592"/>
                </a:lnTo>
                <a:lnTo>
                  <a:pt x="188988" y="68592"/>
                </a:lnTo>
                <a:lnTo>
                  <a:pt x="181368" y="70116"/>
                </a:lnTo>
                <a:lnTo>
                  <a:pt x="173748" y="70116"/>
                </a:lnTo>
                <a:lnTo>
                  <a:pt x="166128" y="71640"/>
                </a:lnTo>
                <a:lnTo>
                  <a:pt x="167652" y="71640"/>
                </a:lnTo>
                <a:lnTo>
                  <a:pt x="160032" y="73164"/>
                </a:lnTo>
                <a:lnTo>
                  <a:pt x="138696" y="73164"/>
                </a:lnTo>
                <a:lnTo>
                  <a:pt x="131076" y="74688"/>
                </a:lnTo>
                <a:lnTo>
                  <a:pt x="117360" y="74688"/>
                </a:lnTo>
                <a:lnTo>
                  <a:pt x="109740" y="73164"/>
                </a:lnTo>
                <a:lnTo>
                  <a:pt x="102120" y="73164"/>
                </a:lnTo>
                <a:lnTo>
                  <a:pt x="96024" y="71640"/>
                </a:lnTo>
                <a:lnTo>
                  <a:pt x="82308" y="71640"/>
                </a:lnTo>
                <a:lnTo>
                  <a:pt x="77736" y="70116"/>
                </a:lnTo>
                <a:lnTo>
                  <a:pt x="76212" y="70116"/>
                </a:lnTo>
                <a:lnTo>
                  <a:pt x="73164" y="68592"/>
                </a:lnTo>
                <a:lnTo>
                  <a:pt x="74688" y="70116"/>
                </a:lnTo>
                <a:lnTo>
                  <a:pt x="71640" y="68592"/>
                </a:lnTo>
                <a:lnTo>
                  <a:pt x="73164" y="68592"/>
                </a:lnTo>
                <a:lnTo>
                  <a:pt x="70116" y="67068"/>
                </a:lnTo>
                <a:lnTo>
                  <a:pt x="67068" y="62496"/>
                </a:lnTo>
                <a:lnTo>
                  <a:pt x="60972" y="62496"/>
                </a:lnTo>
                <a:lnTo>
                  <a:pt x="56400" y="65544"/>
                </a:lnTo>
                <a:lnTo>
                  <a:pt x="53352" y="70116"/>
                </a:lnTo>
                <a:lnTo>
                  <a:pt x="51828" y="76212"/>
                </a:lnTo>
                <a:lnTo>
                  <a:pt x="59448" y="83832"/>
                </a:lnTo>
                <a:lnTo>
                  <a:pt x="60972" y="86880"/>
                </a:lnTo>
                <a:lnTo>
                  <a:pt x="67068" y="89928"/>
                </a:lnTo>
                <a:lnTo>
                  <a:pt x="68592" y="89928"/>
                </a:lnTo>
                <a:lnTo>
                  <a:pt x="70116" y="91452"/>
                </a:lnTo>
                <a:lnTo>
                  <a:pt x="71640" y="91452"/>
                </a:lnTo>
                <a:lnTo>
                  <a:pt x="76212" y="92976"/>
                </a:lnTo>
                <a:lnTo>
                  <a:pt x="77736" y="94500"/>
                </a:lnTo>
                <a:lnTo>
                  <a:pt x="82308" y="94500"/>
                </a:lnTo>
                <a:lnTo>
                  <a:pt x="88404" y="96024"/>
                </a:lnTo>
                <a:lnTo>
                  <a:pt x="100596" y="96024"/>
                </a:lnTo>
                <a:lnTo>
                  <a:pt x="106692" y="97548"/>
                </a:lnTo>
                <a:lnTo>
                  <a:pt x="114312" y="99072"/>
                </a:lnTo>
                <a:lnTo>
                  <a:pt x="147840" y="99072"/>
                </a:lnTo>
                <a:lnTo>
                  <a:pt x="155460" y="97548"/>
                </a:lnTo>
                <a:lnTo>
                  <a:pt x="163080" y="97548"/>
                </a:lnTo>
                <a:lnTo>
                  <a:pt x="178320" y="94500"/>
                </a:lnTo>
                <a:lnTo>
                  <a:pt x="184416" y="92976"/>
                </a:lnTo>
                <a:lnTo>
                  <a:pt x="199656" y="89928"/>
                </a:lnTo>
                <a:lnTo>
                  <a:pt x="201180" y="89928"/>
                </a:lnTo>
                <a:lnTo>
                  <a:pt x="204228" y="88404"/>
                </a:lnTo>
                <a:lnTo>
                  <a:pt x="205752" y="86880"/>
                </a:lnTo>
                <a:lnTo>
                  <a:pt x="208800" y="82308"/>
                </a:lnTo>
                <a:lnTo>
                  <a:pt x="210324" y="80784"/>
                </a:lnTo>
                <a:lnTo>
                  <a:pt x="211848" y="77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527803" y="3576828"/>
            <a:ext cx="265176" cy="29083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905755" y="3605783"/>
            <a:ext cx="580644" cy="25908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693664" y="3459480"/>
            <a:ext cx="740664" cy="41147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818632" y="3934967"/>
            <a:ext cx="518160" cy="29057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31819" y="4483608"/>
            <a:ext cx="408432" cy="193040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3838956" y="4238244"/>
            <a:ext cx="867410" cy="400050"/>
            <a:chOff x="3838956" y="4238244"/>
            <a:chExt cx="867410" cy="400050"/>
          </a:xfrm>
        </p:grpSpPr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38956" y="4251960"/>
              <a:ext cx="289559" cy="38608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57472" y="4238244"/>
              <a:ext cx="548639" cy="385572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946903" y="4367784"/>
            <a:ext cx="449580" cy="27482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489447" y="4393692"/>
            <a:ext cx="693420" cy="25603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8396" y="4977383"/>
            <a:ext cx="655319" cy="307340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3060192" y="5388864"/>
            <a:ext cx="1112520" cy="40005"/>
          </a:xfrm>
          <a:custGeom>
            <a:avLst/>
            <a:gdLst/>
            <a:ahLst/>
            <a:cxnLst/>
            <a:rect l="l" t="t" r="r" b="b"/>
            <a:pathLst>
              <a:path w="1112520" h="40004">
                <a:moveTo>
                  <a:pt x="53340" y="1523"/>
                </a:moveTo>
                <a:lnTo>
                  <a:pt x="28956" y="1523"/>
                </a:lnTo>
                <a:lnTo>
                  <a:pt x="32004" y="0"/>
                </a:lnTo>
                <a:lnTo>
                  <a:pt x="48767" y="0"/>
                </a:lnTo>
                <a:lnTo>
                  <a:pt x="53340" y="1523"/>
                </a:lnTo>
                <a:close/>
              </a:path>
              <a:path w="1112520" h="40004">
                <a:moveTo>
                  <a:pt x="67056" y="3048"/>
                </a:moveTo>
                <a:lnTo>
                  <a:pt x="15240" y="3048"/>
                </a:lnTo>
                <a:lnTo>
                  <a:pt x="18288" y="1523"/>
                </a:lnTo>
                <a:lnTo>
                  <a:pt x="62483" y="1523"/>
                </a:lnTo>
                <a:lnTo>
                  <a:pt x="67056" y="3048"/>
                </a:lnTo>
                <a:close/>
              </a:path>
              <a:path w="1112520" h="40004">
                <a:moveTo>
                  <a:pt x="381000" y="15239"/>
                </a:moveTo>
                <a:lnTo>
                  <a:pt x="6096" y="15239"/>
                </a:lnTo>
                <a:lnTo>
                  <a:pt x="6096" y="10667"/>
                </a:lnTo>
                <a:lnTo>
                  <a:pt x="7619" y="9143"/>
                </a:lnTo>
                <a:lnTo>
                  <a:pt x="9143" y="6096"/>
                </a:lnTo>
                <a:lnTo>
                  <a:pt x="12191" y="3048"/>
                </a:lnTo>
                <a:lnTo>
                  <a:pt x="80772" y="3048"/>
                </a:lnTo>
                <a:lnTo>
                  <a:pt x="86867" y="4571"/>
                </a:lnTo>
                <a:lnTo>
                  <a:pt x="92964" y="4571"/>
                </a:lnTo>
                <a:lnTo>
                  <a:pt x="99059" y="6096"/>
                </a:lnTo>
                <a:lnTo>
                  <a:pt x="172211" y="6096"/>
                </a:lnTo>
                <a:lnTo>
                  <a:pt x="181356" y="7619"/>
                </a:lnTo>
                <a:lnTo>
                  <a:pt x="210311" y="7619"/>
                </a:lnTo>
                <a:lnTo>
                  <a:pt x="219456" y="9143"/>
                </a:lnTo>
                <a:lnTo>
                  <a:pt x="230124" y="10667"/>
                </a:lnTo>
                <a:lnTo>
                  <a:pt x="251459" y="10667"/>
                </a:lnTo>
                <a:lnTo>
                  <a:pt x="275843" y="13716"/>
                </a:lnTo>
                <a:lnTo>
                  <a:pt x="368808" y="13716"/>
                </a:lnTo>
                <a:lnTo>
                  <a:pt x="381000" y="15239"/>
                </a:lnTo>
                <a:close/>
              </a:path>
              <a:path w="1112520" h="40004">
                <a:moveTo>
                  <a:pt x="669035" y="36575"/>
                </a:moveTo>
                <a:lnTo>
                  <a:pt x="272796" y="36575"/>
                </a:lnTo>
                <a:lnTo>
                  <a:pt x="260604" y="35051"/>
                </a:lnTo>
                <a:lnTo>
                  <a:pt x="249935" y="33528"/>
                </a:lnTo>
                <a:lnTo>
                  <a:pt x="239267" y="33528"/>
                </a:lnTo>
                <a:lnTo>
                  <a:pt x="228600" y="32003"/>
                </a:lnTo>
                <a:lnTo>
                  <a:pt x="217932" y="32003"/>
                </a:lnTo>
                <a:lnTo>
                  <a:pt x="207264" y="30480"/>
                </a:lnTo>
                <a:lnTo>
                  <a:pt x="198119" y="30480"/>
                </a:lnTo>
                <a:lnTo>
                  <a:pt x="187451" y="28955"/>
                </a:lnTo>
                <a:lnTo>
                  <a:pt x="112775" y="28955"/>
                </a:lnTo>
                <a:lnTo>
                  <a:pt x="105156" y="27432"/>
                </a:lnTo>
                <a:lnTo>
                  <a:pt x="89916" y="27432"/>
                </a:lnTo>
                <a:lnTo>
                  <a:pt x="83819" y="25907"/>
                </a:lnTo>
                <a:lnTo>
                  <a:pt x="74675" y="25907"/>
                </a:lnTo>
                <a:lnTo>
                  <a:pt x="73151" y="24383"/>
                </a:lnTo>
                <a:lnTo>
                  <a:pt x="62483" y="24383"/>
                </a:lnTo>
                <a:lnTo>
                  <a:pt x="57911" y="22859"/>
                </a:lnTo>
                <a:lnTo>
                  <a:pt x="54864" y="22859"/>
                </a:lnTo>
                <a:lnTo>
                  <a:pt x="50291" y="21335"/>
                </a:lnTo>
                <a:lnTo>
                  <a:pt x="36575" y="21335"/>
                </a:lnTo>
                <a:lnTo>
                  <a:pt x="32004" y="19812"/>
                </a:lnTo>
                <a:lnTo>
                  <a:pt x="16764" y="19812"/>
                </a:lnTo>
                <a:lnTo>
                  <a:pt x="18288" y="16764"/>
                </a:lnTo>
                <a:lnTo>
                  <a:pt x="457200" y="16764"/>
                </a:lnTo>
                <a:lnTo>
                  <a:pt x="469392" y="15239"/>
                </a:lnTo>
                <a:lnTo>
                  <a:pt x="935735" y="15239"/>
                </a:lnTo>
                <a:lnTo>
                  <a:pt x="949451" y="13716"/>
                </a:lnTo>
                <a:lnTo>
                  <a:pt x="987551" y="13716"/>
                </a:lnTo>
                <a:lnTo>
                  <a:pt x="999743" y="12191"/>
                </a:lnTo>
                <a:lnTo>
                  <a:pt x="1085088" y="12191"/>
                </a:lnTo>
                <a:lnTo>
                  <a:pt x="1092708" y="10667"/>
                </a:lnTo>
                <a:lnTo>
                  <a:pt x="1097280" y="10667"/>
                </a:lnTo>
                <a:lnTo>
                  <a:pt x="1103375" y="9143"/>
                </a:lnTo>
                <a:lnTo>
                  <a:pt x="1109472" y="12191"/>
                </a:lnTo>
                <a:lnTo>
                  <a:pt x="1089659" y="35051"/>
                </a:lnTo>
                <a:lnTo>
                  <a:pt x="679704" y="35051"/>
                </a:lnTo>
                <a:lnTo>
                  <a:pt x="669035" y="36575"/>
                </a:lnTo>
                <a:close/>
              </a:path>
              <a:path w="1112520" h="40004">
                <a:moveTo>
                  <a:pt x="864108" y="13716"/>
                </a:moveTo>
                <a:lnTo>
                  <a:pt x="647700" y="13716"/>
                </a:lnTo>
                <a:lnTo>
                  <a:pt x="658367" y="12191"/>
                </a:lnTo>
                <a:lnTo>
                  <a:pt x="851916" y="12191"/>
                </a:lnTo>
                <a:lnTo>
                  <a:pt x="864108" y="13716"/>
                </a:lnTo>
                <a:close/>
              </a:path>
              <a:path w="1112520" h="40004">
                <a:moveTo>
                  <a:pt x="7619" y="36575"/>
                </a:moveTo>
                <a:lnTo>
                  <a:pt x="4572" y="36575"/>
                </a:lnTo>
                <a:lnTo>
                  <a:pt x="3048" y="35051"/>
                </a:lnTo>
                <a:lnTo>
                  <a:pt x="0" y="35051"/>
                </a:lnTo>
                <a:lnTo>
                  <a:pt x="0" y="28955"/>
                </a:lnTo>
                <a:lnTo>
                  <a:pt x="4572" y="19812"/>
                </a:lnTo>
                <a:lnTo>
                  <a:pt x="4572" y="16764"/>
                </a:lnTo>
                <a:lnTo>
                  <a:pt x="6096" y="13716"/>
                </a:lnTo>
                <a:lnTo>
                  <a:pt x="6096" y="15239"/>
                </a:lnTo>
                <a:lnTo>
                  <a:pt x="432816" y="15239"/>
                </a:lnTo>
                <a:lnTo>
                  <a:pt x="445008" y="16764"/>
                </a:lnTo>
                <a:lnTo>
                  <a:pt x="18288" y="16764"/>
                </a:lnTo>
                <a:lnTo>
                  <a:pt x="13716" y="19812"/>
                </a:lnTo>
                <a:lnTo>
                  <a:pt x="16764" y="19812"/>
                </a:lnTo>
                <a:lnTo>
                  <a:pt x="16764" y="21335"/>
                </a:lnTo>
                <a:lnTo>
                  <a:pt x="13716" y="27432"/>
                </a:lnTo>
                <a:lnTo>
                  <a:pt x="13716" y="28955"/>
                </a:lnTo>
                <a:lnTo>
                  <a:pt x="12191" y="30480"/>
                </a:lnTo>
                <a:lnTo>
                  <a:pt x="10667" y="30480"/>
                </a:lnTo>
                <a:lnTo>
                  <a:pt x="7619" y="36575"/>
                </a:lnTo>
                <a:close/>
              </a:path>
              <a:path w="1112520" h="40004">
                <a:moveTo>
                  <a:pt x="911351" y="15239"/>
                </a:moveTo>
                <a:lnTo>
                  <a:pt x="615696" y="15239"/>
                </a:lnTo>
                <a:lnTo>
                  <a:pt x="627888" y="13716"/>
                </a:lnTo>
                <a:lnTo>
                  <a:pt x="899159" y="13716"/>
                </a:lnTo>
                <a:lnTo>
                  <a:pt x="911351" y="15239"/>
                </a:lnTo>
                <a:close/>
              </a:path>
              <a:path w="1112520" h="40004">
                <a:moveTo>
                  <a:pt x="16764" y="19812"/>
                </a:moveTo>
                <a:lnTo>
                  <a:pt x="13716" y="19812"/>
                </a:lnTo>
                <a:lnTo>
                  <a:pt x="18288" y="16764"/>
                </a:lnTo>
                <a:lnTo>
                  <a:pt x="16764" y="19812"/>
                </a:lnTo>
                <a:close/>
              </a:path>
              <a:path w="1112520" h="40004">
                <a:moveTo>
                  <a:pt x="10667" y="32003"/>
                </a:moveTo>
                <a:lnTo>
                  <a:pt x="10667" y="30480"/>
                </a:lnTo>
                <a:lnTo>
                  <a:pt x="12191" y="30480"/>
                </a:lnTo>
                <a:lnTo>
                  <a:pt x="10667" y="32003"/>
                </a:lnTo>
                <a:close/>
              </a:path>
              <a:path w="1112520" h="40004">
                <a:moveTo>
                  <a:pt x="1078992" y="36575"/>
                </a:moveTo>
                <a:lnTo>
                  <a:pt x="743711" y="36575"/>
                </a:lnTo>
                <a:lnTo>
                  <a:pt x="733043" y="35051"/>
                </a:lnTo>
                <a:lnTo>
                  <a:pt x="1088135" y="35051"/>
                </a:lnTo>
                <a:lnTo>
                  <a:pt x="1078992" y="36575"/>
                </a:lnTo>
                <a:close/>
              </a:path>
              <a:path w="1112520" h="40004">
                <a:moveTo>
                  <a:pt x="638556" y="38100"/>
                </a:moveTo>
                <a:lnTo>
                  <a:pt x="332232" y="38100"/>
                </a:lnTo>
                <a:lnTo>
                  <a:pt x="321564" y="36575"/>
                </a:lnTo>
                <a:lnTo>
                  <a:pt x="649224" y="36575"/>
                </a:lnTo>
                <a:lnTo>
                  <a:pt x="638556" y="38100"/>
                </a:lnTo>
                <a:close/>
              </a:path>
              <a:path w="1112520" h="40004">
                <a:moveTo>
                  <a:pt x="975359" y="38100"/>
                </a:moveTo>
                <a:lnTo>
                  <a:pt x="885443" y="38100"/>
                </a:lnTo>
                <a:lnTo>
                  <a:pt x="873251" y="36575"/>
                </a:lnTo>
                <a:lnTo>
                  <a:pt x="987551" y="36575"/>
                </a:lnTo>
                <a:lnTo>
                  <a:pt x="975359" y="38100"/>
                </a:lnTo>
                <a:close/>
              </a:path>
              <a:path w="1112520" h="40004">
                <a:moveTo>
                  <a:pt x="495300" y="39623"/>
                </a:moveTo>
                <a:lnTo>
                  <a:pt x="431292" y="39623"/>
                </a:lnTo>
                <a:lnTo>
                  <a:pt x="417575" y="38100"/>
                </a:lnTo>
                <a:lnTo>
                  <a:pt x="507492" y="38100"/>
                </a:lnTo>
                <a:lnTo>
                  <a:pt x="495300" y="39623"/>
                </a:lnTo>
                <a:close/>
              </a:path>
              <a:path w="1112520" h="40004">
                <a:moveTo>
                  <a:pt x="937259" y="39623"/>
                </a:moveTo>
                <a:lnTo>
                  <a:pt x="909827" y="39623"/>
                </a:lnTo>
                <a:lnTo>
                  <a:pt x="897635" y="38100"/>
                </a:lnTo>
                <a:lnTo>
                  <a:pt x="949451" y="38100"/>
                </a:lnTo>
                <a:lnTo>
                  <a:pt x="937259" y="39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305556" y="5503164"/>
            <a:ext cx="321563" cy="23749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678935" y="5486400"/>
            <a:ext cx="347472" cy="226060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4375404" y="5295900"/>
            <a:ext cx="190500" cy="120650"/>
          </a:xfrm>
          <a:custGeom>
            <a:avLst/>
            <a:gdLst/>
            <a:ahLst/>
            <a:cxnLst/>
            <a:rect l="l" t="t" r="r" b="b"/>
            <a:pathLst>
              <a:path w="190500" h="120650">
                <a:moveTo>
                  <a:pt x="190500" y="102108"/>
                </a:moveTo>
                <a:lnTo>
                  <a:pt x="184391" y="96012"/>
                </a:lnTo>
                <a:lnTo>
                  <a:pt x="178308" y="96012"/>
                </a:lnTo>
                <a:lnTo>
                  <a:pt x="175260" y="94488"/>
                </a:lnTo>
                <a:lnTo>
                  <a:pt x="173736" y="94488"/>
                </a:lnTo>
                <a:lnTo>
                  <a:pt x="170688" y="92964"/>
                </a:lnTo>
                <a:lnTo>
                  <a:pt x="166103" y="92964"/>
                </a:lnTo>
                <a:lnTo>
                  <a:pt x="161544" y="91440"/>
                </a:lnTo>
                <a:lnTo>
                  <a:pt x="160020" y="91440"/>
                </a:lnTo>
                <a:lnTo>
                  <a:pt x="155448" y="89916"/>
                </a:lnTo>
                <a:lnTo>
                  <a:pt x="144780" y="89916"/>
                </a:lnTo>
                <a:lnTo>
                  <a:pt x="138684" y="88392"/>
                </a:lnTo>
                <a:lnTo>
                  <a:pt x="132588" y="88392"/>
                </a:lnTo>
                <a:lnTo>
                  <a:pt x="132588" y="86868"/>
                </a:lnTo>
                <a:lnTo>
                  <a:pt x="117348" y="86868"/>
                </a:lnTo>
                <a:lnTo>
                  <a:pt x="109728" y="85344"/>
                </a:lnTo>
                <a:lnTo>
                  <a:pt x="80772" y="85344"/>
                </a:lnTo>
                <a:lnTo>
                  <a:pt x="71628" y="86868"/>
                </a:lnTo>
                <a:lnTo>
                  <a:pt x="70104" y="86868"/>
                </a:lnTo>
                <a:lnTo>
                  <a:pt x="62484" y="88392"/>
                </a:lnTo>
                <a:lnTo>
                  <a:pt x="47244" y="88392"/>
                </a:lnTo>
                <a:lnTo>
                  <a:pt x="41148" y="89916"/>
                </a:lnTo>
                <a:lnTo>
                  <a:pt x="39624" y="89916"/>
                </a:lnTo>
                <a:lnTo>
                  <a:pt x="33528" y="91440"/>
                </a:lnTo>
                <a:lnTo>
                  <a:pt x="21336" y="91440"/>
                </a:lnTo>
                <a:lnTo>
                  <a:pt x="19812" y="89916"/>
                </a:lnTo>
                <a:lnTo>
                  <a:pt x="15240" y="88392"/>
                </a:lnTo>
                <a:lnTo>
                  <a:pt x="10668" y="91440"/>
                </a:lnTo>
                <a:lnTo>
                  <a:pt x="7620" y="92964"/>
                </a:lnTo>
                <a:lnTo>
                  <a:pt x="4559" y="97536"/>
                </a:lnTo>
                <a:lnTo>
                  <a:pt x="6096" y="102108"/>
                </a:lnTo>
                <a:lnTo>
                  <a:pt x="7620" y="105156"/>
                </a:lnTo>
                <a:lnTo>
                  <a:pt x="7620" y="108204"/>
                </a:lnTo>
                <a:lnTo>
                  <a:pt x="10668" y="111252"/>
                </a:lnTo>
                <a:lnTo>
                  <a:pt x="15240" y="112776"/>
                </a:lnTo>
                <a:lnTo>
                  <a:pt x="22860" y="112776"/>
                </a:lnTo>
                <a:lnTo>
                  <a:pt x="22860" y="114300"/>
                </a:lnTo>
                <a:lnTo>
                  <a:pt x="27432" y="114300"/>
                </a:lnTo>
                <a:lnTo>
                  <a:pt x="32004" y="112776"/>
                </a:lnTo>
                <a:lnTo>
                  <a:pt x="39624" y="112776"/>
                </a:lnTo>
                <a:lnTo>
                  <a:pt x="45720" y="111252"/>
                </a:lnTo>
                <a:lnTo>
                  <a:pt x="65532" y="111252"/>
                </a:lnTo>
                <a:lnTo>
                  <a:pt x="73152" y="109728"/>
                </a:lnTo>
                <a:lnTo>
                  <a:pt x="115824" y="109728"/>
                </a:lnTo>
                <a:lnTo>
                  <a:pt x="123444" y="111252"/>
                </a:lnTo>
                <a:lnTo>
                  <a:pt x="129540" y="111252"/>
                </a:lnTo>
                <a:lnTo>
                  <a:pt x="135636" y="112776"/>
                </a:lnTo>
                <a:lnTo>
                  <a:pt x="141732" y="112776"/>
                </a:lnTo>
                <a:lnTo>
                  <a:pt x="141732" y="114300"/>
                </a:lnTo>
                <a:lnTo>
                  <a:pt x="150876" y="114300"/>
                </a:lnTo>
                <a:lnTo>
                  <a:pt x="160020" y="117348"/>
                </a:lnTo>
                <a:lnTo>
                  <a:pt x="166103" y="117348"/>
                </a:lnTo>
                <a:lnTo>
                  <a:pt x="169164" y="118872"/>
                </a:lnTo>
                <a:lnTo>
                  <a:pt x="173736" y="118872"/>
                </a:lnTo>
                <a:lnTo>
                  <a:pt x="176784" y="120396"/>
                </a:lnTo>
                <a:lnTo>
                  <a:pt x="182867" y="120396"/>
                </a:lnTo>
                <a:lnTo>
                  <a:pt x="188976" y="115824"/>
                </a:lnTo>
                <a:lnTo>
                  <a:pt x="188976" y="109728"/>
                </a:lnTo>
                <a:lnTo>
                  <a:pt x="188976" y="108204"/>
                </a:lnTo>
                <a:lnTo>
                  <a:pt x="190500" y="102108"/>
                </a:lnTo>
                <a:close/>
              </a:path>
              <a:path w="190500" h="120650">
                <a:moveTo>
                  <a:pt x="190500" y="13716"/>
                </a:moveTo>
                <a:lnTo>
                  <a:pt x="188976" y="9144"/>
                </a:lnTo>
                <a:lnTo>
                  <a:pt x="185928" y="3048"/>
                </a:lnTo>
                <a:lnTo>
                  <a:pt x="179832" y="0"/>
                </a:lnTo>
                <a:lnTo>
                  <a:pt x="170688" y="3048"/>
                </a:lnTo>
                <a:lnTo>
                  <a:pt x="167640" y="4572"/>
                </a:lnTo>
                <a:lnTo>
                  <a:pt x="164592" y="4572"/>
                </a:lnTo>
                <a:lnTo>
                  <a:pt x="160020" y="6096"/>
                </a:lnTo>
                <a:lnTo>
                  <a:pt x="158496" y="6096"/>
                </a:lnTo>
                <a:lnTo>
                  <a:pt x="153924" y="7620"/>
                </a:lnTo>
                <a:lnTo>
                  <a:pt x="150876" y="7620"/>
                </a:lnTo>
                <a:lnTo>
                  <a:pt x="144780" y="9144"/>
                </a:lnTo>
                <a:lnTo>
                  <a:pt x="143256" y="9144"/>
                </a:lnTo>
                <a:lnTo>
                  <a:pt x="137160" y="10668"/>
                </a:lnTo>
                <a:lnTo>
                  <a:pt x="131064" y="10668"/>
                </a:lnTo>
                <a:lnTo>
                  <a:pt x="123444" y="12192"/>
                </a:lnTo>
                <a:lnTo>
                  <a:pt x="117348" y="12192"/>
                </a:lnTo>
                <a:lnTo>
                  <a:pt x="108204" y="13716"/>
                </a:lnTo>
                <a:lnTo>
                  <a:pt x="65532" y="13716"/>
                </a:lnTo>
                <a:lnTo>
                  <a:pt x="57912" y="15240"/>
                </a:lnTo>
                <a:lnTo>
                  <a:pt x="28956" y="15240"/>
                </a:lnTo>
                <a:lnTo>
                  <a:pt x="24384" y="16764"/>
                </a:lnTo>
                <a:lnTo>
                  <a:pt x="13716" y="16764"/>
                </a:lnTo>
                <a:lnTo>
                  <a:pt x="7620" y="19812"/>
                </a:lnTo>
                <a:lnTo>
                  <a:pt x="1524" y="25908"/>
                </a:lnTo>
                <a:lnTo>
                  <a:pt x="1524" y="27432"/>
                </a:lnTo>
                <a:lnTo>
                  <a:pt x="0" y="30480"/>
                </a:lnTo>
                <a:lnTo>
                  <a:pt x="0" y="38100"/>
                </a:lnTo>
                <a:lnTo>
                  <a:pt x="3048" y="41148"/>
                </a:lnTo>
                <a:lnTo>
                  <a:pt x="4572" y="44196"/>
                </a:lnTo>
                <a:lnTo>
                  <a:pt x="7620" y="47244"/>
                </a:lnTo>
                <a:lnTo>
                  <a:pt x="12192" y="47244"/>
                </a:lnTo>
                <a:lnTo>
                  <a:pt x="15240" y="48768"/>
                </a:lnTo>
                <a:lnTo>
                  <a:pt x="18288" y="47244"/>
                </a:lnTo>
                <a:lnTo>
                  <a:pt x="19812" y="44196"/>
                </a:lnTo>
                <a:lnTo>
                  <a:pt x="22860" y="41148"/>
                </a:lnTo>
                <a:lnTo>
                  <a:pt x="20574" y="36576"/>
                </a:lnTo>
                <a:lnTo>
                  <a:pt x="50292" y="36576"/>
                </a:lnTo>
                <a:lnTo>
                  <a:pt x="57912" y="38100"/>
                </a:lnTo>
                <a:lnTo>
                  <a:pt x="100584" y="38100"/>
                </a:lnTo>
                <a:lnTo>
                  <a:pt x="109728" y="36576"/>
                </a:lnTo>
                <a:lnTo>
                  <a:pt x="118872" y="36576"/>
                </a:lnTo>
                <a:lnTo>
                  <a:pt x="126492" y="35052"/>
                </a:lnTo>
                <a:lnTo>
                  <a:pt x="135636" y="33528"/>
                </a:lnTo>
                <a:lnTo>
                  <a:pt x="141732" y="33528"/>
                </a:lnTo>
                <a:lnTo>
                  <a:pt x="147828" y="32004"/>
                </a:lnTo>
                <a:lnTo>
                  <a:pt x="158496" y="32004"/>
                </a:lnTo>
                <a:lnTo>
                  <a:pt x="161544" y="30480"/>
                </a:lnTo>
                <a:lnTo>
                  <a:pt x="167640" y="28956"/>
                </a:lnTo>
                <a:lnTo>
                  <a:pt x="166116" y="28956"/>
                </a:lnTo>
                <a:lnTo>
                  <a:pt x="175260" y="25908"/>
                </a:lnTo>
                <a:lnTo>
                  <a:pt x="178308" y="25908"/>
                </a:lnTo>
                <a:lnTo>
                  <a:pt x="179832" y="24384"/>
                </a:lnTo>
                <a:lnTo>
                  <a:pt x="188976" y="19812"/>
                </a:lnTo>
                <a:lnTo>
                  <a:pt x="190500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6" name="object 5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265420" y="5062728"/>
            <a:ext cx="278892" cy="29972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640323" y="4960620"/>
            <a:ext cx="509016" cy="31496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728716" y="5349239"/>
            <a:ext cx="679703" cy="412496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6656832" y="5353812"/>
            <a:ext cx="932815" cy="41275"/>
          </a:xfrm>
          <a:custGeom>
            <a:avLst/>
            <a:gdLst/>
            <a:ahLst/>
            <a:cxnLst/>
            <a:rect l="l" t="t" r="r" b="b"/>
            <a:pathLst>
              <a:path w="932815" h="41275">
                <a:moveTo>
                  <a:pt x="603503" y="1523"/>
                </a:moveTo>
                <a:lnTo>
                  <a:pt x="178307" y="1523"/>
                </a:lnTo>
                <a:lnTo>
                  <a:pt x="190500" y="0"/>
                </a:lnTo>
                <a:lnTo>
                  <a:pt x="579119" y="0"/>
                </a:lnTo>
                <a:lnTo>
                  <a:pt x="603503" y="1523"/>
                </a:lnTo>
                <a:close/>
              </a:path>
              <a:path w="932815" h="41275">
                <a:moveTo>
                  <a:pt x="97535" y="3048"/>
                </a:moveTo>
                <a:lnTo>
                  <a:pt x="83819" y="3048"/>
                </a:lnTo>
                <a:lnTo>
                  <a:pt x="89916" y="1523"/>
                </a:lnTo>
                <a:lnTo>
                  <a:pt x="97535" y="3048"/>
                </a:lnTo>
                <a:close/>
              </a:path>
              <a:path w="932815" h="41275">
                <a:moveTo>
                  <a:pt x="135635" y="3048"/>
                </a:moveTo>
                <a:lnTo>
                  <a:pt x="103632" y="3048"/>
                </a:lnTo>
                <a:lnTo>
                  <a:pt x="109728" y="1523"/>
                </a:lnTo>
                <a:lnTo>
                  <a:pt x="128016" y="1523"/>
                </a:lnTo>
                <a:lnTo>
                  <a:pt x="135635" y="3048"/>
                </a:lnTo>
                <a:close/>
              </a:path>
              <a:path w="932815" h="41275">
                <a:moveTo>
                  <a:pt x="652271" y="3048"/>
                </a:moveTo>
                <a:lnTo>
                  <a:pt x="144780" y="3048"/>
                </a:lnTo>
                <a:lnTo>
                  <a:pt x="155448" y="1523"/>
                </a:lnTo>
                <a:lnTo>
                  <a:pt x="627887" y="1523"/>
                </a:lnTo>
                <a:lnTo>
                  <a:pt x="652271" y="3048"/>
                </a:lnTo>
                <a:close/>
              </a:path>
              <a:path w="932815" h="41275">
                <a:moveTo>
                  <a:pt x="760475" y="7619"/>
                </a:moveTo>
                <a:lnTo>
                  <a:pt x="33528" y="7619"/>
                </a:lnTo>
                <a:lnTo>
                  <a:pt x="38100" y="6095"/>
                </a:lnTo>
                <a:lnTo>
                  <a:pt x="45719" y="6095"/>
                </a:lnTo>
                <a:lnTo>
                  <a:pt x="51816" y="4571"/>
                </a:lnTo>
                <a:lnTo>
                  <a:pt x="64007" y="4571"/>
                </a:lnTo>
                <a:lnTo>
                  <a:pt x="71628" y="3048"/>
                </a:lnTo>
                <a:lnTo>
                  <a:pt x="699516" y="3048"/>
                </a:lnTo>
                <a:lnTo>
                  <a:pt x="760475" y="7619"/>
                </a:lnTo>
                <a:close/>
              </a:path>
              <a:path w="932815" h="41275">
                <a:moveTo>
                  <a:pt x="45719" y="6095"/>
                </a:moveTo>
                <a:lnTo>
                  <a:pt x="39623" y="6095"/>
                </a:lnTo>
                <a:lnTo>
                  <a:pt x="45719" y="4571"/>
                </a:lnTo>
                <a:lnTo>
                  <a:pt x="45719" y="6095"/>
                </a:lnTo>
                <a:close/>
              </a:path>
              <a:path w="932815" h="41275">
                <a:moveTo>
                  <a:pt x="10667" y="36575"/>
                </a:moveTo>
                <a:lnTo>
                  <a:pt x="6096" y="35051"/>
                </a:lnTo>
                <a:lnTo>
                  <a:pt x="3048" y="32003"/>
                </a:lnTo>
                <a:lnTo>
                  <a:pt x="0" y="27432"/>
                </a:lnTo>
                <a:lnTo>
                  <a:pt x="0" y="22859"/>
                </a:lnTo>
                <a:lnTo>
                  <a:pt x="7619" y="15239"/>
                </a:lnTo>
                <a:lnTo>
                  <a:pt x="10667" y="13716"/>
                </a:lnTo>
                <a:lnTo>
                  <a:pt x="12191" y="13716"/>
                </a:lnTo>
                <a:lnTo>
                  <a:pt x="15239" y="12191"/>
                </a:lnTo>
                <a:lnTo>
                  <a:pt x="16764" y="10667"/>
                </a:lnTo>
                <a:lnTo>
                  <a:pt x="25907" y="7619"/>
                </a:lnTo>
                <a:lnTo>
                  <a:pt x="778764" y="7619"/>
                </a:lnTo>
                <a:lnTo>
                  <a:pt x="797051" y="9143"/>
                </a:lnTo>
                <a:lnTo>
                  <a:pt x="795528" y="9143"/>
                </a:lnTo>
                <a:lnTo>
                  <a:pt x="812291" y="10667"/>
                </a:lnTo>
                <a:lnTo>
                  <a:pt x="813816" y="10667"/>
                </a:lnTo>
                <a:lnTo>
                  <a:pt x="829055" y="12191"/>
                </a:lnTo>
                <a:lnTo>
                  <a:pt x="856487" y="15239"/>
                </a:lnTo>
                <a:lnTo>
                  <a:pt x="854964" y="15239"/>
                </a:lnTo>
                <a:lnTo>
                  <a:pt x="867155" y="16764"/>
                </a:lnTo>
                <a:lnTo>
                  <a:pt x="927354" y="16764"/>
                </a:lnTo>
                <a:lnTo>
                  <a:pt x="929639" y="18287"/>
                </a:lnTo>
                <a:lnTo>
                  <a:pt x="930401" y="21335"/>
                </a:lnTo>
                <a:lnTo>
                  <a:pt x="79248" y="21335"/>
                </a:lnTo>
                <a:lnTo>
                  <a:pt x="73151" y="22859"/>
                </a:lnTo>
                <a:lnTo>
                  <a:pt x="59435" y="22859"/>
                </a:lnTo>
                <a:lnTo>
                  <a:pt x="53339" y="24383"/>
                </a:lnTo>
                <a:lnTo>
                  <a:pt x="42671" y="24383"/>
                </a:lnTo>
                <a:lnTo>
                  <a:pt x="30480" y="27432"/>
                </a:lnTo>
                <a:lnTo>
                  <a:pt x="32003" y="27432"/>
                </a:lnTo>
                <a:lnTo>
                  <a:pt x="25907" y="28955"/>
                </a:lnTo>
                <a:lnTo>
                  <a:pt x="22860" y="28955"/>
                </a:lnTo>
                <a:lnTo>
                  <a:pt x="16764" y="32003"/>
                </a:lnTo>
                <a:lnTo>
                  <a:pt x="18287" y="32003"/>
                </a:lnTo>
                <a:lnTo>
                  <a:pt x="16764" y="33527"/>
                </a:lnTo>
                <a:lnTo>
                  <a:pt x="15239" y="33527"/>
                </a:lnTo>
                <a:lnTo>
                  <a:pt x="13716" y="35051"/>
                </a:lnTo>
                <a:lnTo>
                  <a:pt x="10667" y="36575"/>
                </a:lnTo>
                <a:close/>
              </a:path>
              <a:path w="932815" h="41275">
                <a:moveTo>
                  <a:pt x="927354" y="16764"/>
                </a:moveTo>
                <a:lnTo>
                  <a:pt x="918971" y="16764"/>
                </a:lnTo>
                <a:lnTo>
                  <a:pt x="925067" y="15239"/>
                </a:lnTo>
                <a:lnTo>
                  <a:pt x="927354" y="16764"/>
                </a:lnTo>
                <a:close/>
              </a:path>
              <a:path w="932815" h="41275">
                <a:moveTo>
                  <a:pt x="922019" y="38100"/>
                </a:moveTo>
                <a:lnTo>
                  <a:pt x="839723" y="38100"/>
                </a:lnTo>
                <a:lnTo>
                  <a:pt x="826007" y="36575"/>
                </a:lnTo>
                <a:lnTo>
                  <a:pt x="810767" y="35051"/>
                </a:lnTo>
                <a:lnTo>
                  <a:pt x="758951" y="30480"/>
                </a:lnTo>
                <a:lnTo>
                  <a:pt x="739139" y="30480"/>
                </a:lnTo>
                <a:lnTo>
                  <a:pt x="697991" y="27432"/>
                </a:lnTo>
                <a:lnTo>
                  <a:pt x="650748" y="27432"/>
                </a:lnTo>
                <a:lnTo>
                  <a:pt x="601980" y="24383"/>
                </a:lnTo>
                <a:lnTo>
                  <a:pt x="502919" y="24383"/>
                </a:lnTo>
                <a:lnTo>
                  <a:pt x="478535" y="22859"/>
                </a:lnTo>
                <a:lnTo>
                  <a:pt x="96012" y="22859"/>
                </a:lnTo>
                <a:lnTo>
                  <a:pt x="89916" y="21335"/>
                </a:lnTo>
                <a:lnTo>
                  <a:pt x="930401" y="21335"/>
                </a:lnTo>
                <a:lnTo>
                  <a:pt x="931164" y="24383"/>
                </a:lnTo>
                <a:lnTo>
                  <a:pt x="932687" y="28955"/>
                </a:lnTo>
                <a:lnTo>
                  <a:pt x="929639" y="35051"/>
                </a:lnTo>
                <a:lnTo>
                  <a:pt x="925067" y="36575"/>
                </a:lnTo>
                <a:lnTo>
                  <a:pt x="922019" y="38100"/>
                </a:lnTo>
                <a:close/>
              </a:path>
              <a:path w="932815" h="41275">
                <a:moveTo>
                  <a:pt x="167639" y="24383"/>
                </a:moveTo>
                <a:lnTo>
                  <a:pt x="166116" y="24383"/>
                </a:lnTo>
                <a:lnTo>
                  <a:pt x="155448" y="22859"/>
                </a:lnTo>
                <a:lnTo>
                  <a:pt x="178307" y="22859"/>
                </a:lnTo>
                <a:lnTo>
                  <a:pt x="167639" y="24383"/>
                </a:lnTo>
                <a:close/>
              </a:path>
              <a:path w="932815" h="41275">
                <a:moveTo>
                  <a:pt x="21335" y="30480"/>
                </a:moveTo>
                <a:lnTo>
                  <a:pt x="22860" y="28955"/>
                </a:lnTo>
                <a:lnTo>
                  <a:pt x="25907" y="28955"/>
                </a:lnTo>
                <a:lnTo>
                  <a:pt x="21335" y="30480"/>
                </a:lnTo>
                <a:close/>
              </a:path>
              <a:path w="932815" h="41275">
                <a:moveTo>
                  <a:pt x="16764" y="32003"/>
                </a:moveTo>
                <a:lnTo>
                  <a:pt x="19812" y="30480"/>
                </a:lnTo>
                <a:lnTo>
                  <a:pt x="19050" y="31241"/>
                </a:lnTo>
                <a:lnTo>
                  <a:pt x="16764" y="32003"/>
                </a:lnTo>
                <a:close/>
              </a:path>
              <a:path w="932815" h="41275">
                <a:moveTo>
                  <a:pt x="19050" y="31241"/>
                </a:moveTo>
                <a:lnTo>
                  <a:pt x="19812" y="30480"/>
                </a:lnTo>
                <a:lnTo>
                  <a:pt x="21335" y="30480"/>
                </a:lnTo>
                <a:lnTo>
                  <a:pt x="19050" y="31241"/>
                </a:lnTo>
                <a:close/>
              </a:path>
              <a:path w="932815" h="41275">
                <a:moveTo>
                  <a:pt x="18287" y="32003"/>
                </a:moveTo>
                <a:lnTo>
                  <a:pt x="16764" y="32003"/>
                </a:lnTo>
                <a:lnTo>
                  <a:pt x="19050" y="31241"/>
                </a:lnTo>
                <a:lnTo>
                  <a:pt x="18287" y="32003"/>
                </a:lnTo>
                <a:close/>
              </a:path>
              <a:path w="932815" h="41275">
                <a:moveTo>
                  <a:pt x="915923" y="39623"/>
                </a:moveTo>
                <a:lnTo>
                  <a:pt x="853439" y="39623"/>
                </a:lnTo>
                <a:lnTo>
                  <a:pt x="841248" y="38100"/>
                </a:lnTo>
                <a:lnTo>
                  <a:pt x="918971" y="38100"/>
                </a:lnTo>
                <a:lnTo>
                  <a:pt x="915923" y="39623"/>
                </a:lnTo>
                <a:close/>
              </a:path>
              <a:path w="932815" h="41275">
                <a:moveTo>
                  <a:pt x="908303" y="41148"/>
                </a:moveTo>
                <a:lnTo>
                  <a:pt x="876300" y="41148"/>
                </a:lnTo>
                <a:lnTo>
                  <a:pt x="865632" y="39623"/>
                </a:lnTo>
                <a:lnTo>
                  <a:pt x="909828" y="39623"/>
                </a:lnTo>
                <a:lnTo>
                  <a:pt x="908303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0" name="object 6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635240" y="4986528"/>
            <a:ext cx="490728" cy="474980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2535935" y="3816096"/>
            <a:ext cx="254635" cy="44450"/>
          </a:xfrm>
          <a:custGeom>
            <a:avLst/>
            <a:gdLst/>
            <a:ahLst/>
            <a:cxnLst/>
            <a:rect l="l" t="t" r="r" b="b"/>
            <a:pathLst>
              <a:path w="254635" h="44450">
                <a:moveTo>
                  <a:pt x="240791" y="4572"/>
                </a:moveTo>
                <a:lnTo>
                  <a:pt x="135636" y="4572"/>
                </a:lnTo>
                <a:lnTo>
                  <a:pt x="143256" y="3048"/>
                </a:lnTo>
                <a:lnTo>
                  <a:pt x="166116" y="3048"/>
                </a:lnTo>
                <a:lnTo>
                  <a:pt x="178308" y="0"/>
                </a:lnTo>
                <a:lnTo>
                  <a:pt x="187451" y="0"/>
                </a:lnTo>
                <a:lnTo>
                  <a:pt x="191806" y="1088"/>
                </a:lnTo>
                <a:lnTo>
                  <a:pt x="190500" y="1524"/>
                </a:lnTo>
                <a:lnTo>
                  <a:pt x="233172" y="1524"/>
                </a:lnTo>
                <a:lnTo>
                  <a:pt x="237744" y="3048"/>
                </a:lnTo>
                <a:lnTo>
                  <a:pt x="240791" y="4572"/>
                </a:lnTo>
                <a:close/>
              </a:path>
              <a:path w="254635" h="44450">
                <a:moveTo>
                  <a:pt x="213360" y="1524"/>
                </a:moveTo>
                <a:lnTo>
                  <a:pt x="193548" y="1524"/>
                </a:lnTo>
                <a:lnTo>
                  <a:pt x="191806" y="1088"/>
                </a:lnTo>
                <a:lnTo>
                  <a:pt x="195072" y="0"/>
                </a:lnTo>
                <a:lnTo>
                  <a:pt x="208788" y="0"/>
                </a:lnTo>
                <a:lnTo>
                  <a:pt x="213360" y="1524"/>
                </a:lnTo>
                <a:close/>
              </a:path>
              <a:path w="254635" h="44450">
                <a:moveTo>
                  <a:pt x="193548" y="1524"/>
                </a:moveTo>
                <a:lnTo>
                  <a:pt x="190500" y="1524"/>
                </a:lnTo>
                <a:lnTo>
                  <a:pt x="191806" y="1088"/>
                </a:lnTo>
                <a:lnTo>
                  <a:pt x="193548" y="1524"/>
                </a:lnTo>
                <a:close/>
              </a:path>
              <a:path w="254635" h="44450">
                <a:moveTo>
                  <a:pt x="245364" y="6096"/>
                </a:moveTo>
                <a:lnTo>
                  <a:pt x="114300" y="6096"/>
                </a:lnTo>
                <a:lnTo>
                  <a:pt x="121920" y="4572"/>
                </a:lnTo>
                <a:lnTo>
                  <a:pt x="243839" y="4572"/>
                </a:lnTo>
                <a:lnTo>
                  <a:pt x="245364" y="6096"/>
                </a:lnTo>
                <a:close/>
              </a:path>
              <a:path w="254635" h="44450">
                <a:moveTo>
                  <a:pt x="96012" y="30480"/>
                </a:moveTo>
                <a:lnTo>
                  <a:pt x="24384" y="30480"/>
                </a:lnTo>
                <a:lnTo>
                  <a:pt x="22860" y="28956"/>
                </a:lnTo>
                <a:lnTo>
                  <a:pt x="21336" y="28194"/>
                </a:lnTo>
                <a:lnTo>
                  <a:pt x="21336" y="27432"/>
                </a:lnTo>
                <a:lnTo>
                  <a:pt x="18288" y="22860"/>
                </a:lnTo>
                <a:lnTo>
                  <a:pt x="16459" y="22250"/>
                </a:lnTo>
                <a:lnTo>
                  <a:pt x="18288" y="21336"/>
                </a:lnTo>
                <a:lnTo>
                  <a:pt x="19812" y="21336"/>
                </a:lnTo>
                <a:lnTo>
                  <a:pt x="22860" y="19812"/>
                </a:lnTo>
                <a:lnTo>
                  <a:pt x="25908" y="19812"/>
                </a:lnTo>
                <a:lnTo>
                  <a:pt x="30480" y="18288"/>
                </a:lnTo>
                <a:lnTo>
                  <a:pt x="36576" y="18288"/>
                </a:lnTo>
                <a:lnTo>
                  <a:pt x="41148" y="16764"/>
                </a:lnTo>
                <a:lnTo>
                  <a:pt x="44196" y="15240"/>
                </a:lnTo>
                <a:lnTo>
                  <a:pt x="47244" y="15240"/>
                </a:lnTo>
                <a:lnTo>
                  <a:pt x="51816" y="13716"/>
                </a:lnTo>
                <a:lnTo>
                  <a:pt x="56388" y="13716"/>
                </a:lnTo>
                <a:lnTo>
                  <a:pt x="60960" y="12192"/>
                </a:lnTo>
                <a:lnTo>
                  <a:pt x="62484" y="12192"/>
                </a:lnTo>
                <a:lnTo>
                  <a:pt x="68580" y="10668"/>
                </a:lnTo>
                <a:lnTo>
                  <a:pt x="73152" y="10668"/>
                </a:lnTo>
                <a:lnTo>
                  <a:pt x="74676" y="9144"/>
                </a:lnTo>
                <a:lnTo>
                  <a:pt x="86868" y="9144"/>
                </a:lnTo>
                <a:lnTo>
                  <a:pt x="92964" y="7620"/>
                </a:lnTo>
                <a:lnTo>
                  <a:pt x="100584" y="7620"/>
                </a:lnTo>
                <a:lnTo>
                  <a:pt x="108204" y="6096"/>
                </a:lnTo>
                <a:lnTo>
                  <a:pt x="248412" y="6096"/>
                </a:lnTo>
                <a:lnTo>
                  <a:pt x="251460" y="7620"/>
                </a:lnTo>
                <a:lnTo>
                  <a:pt x="254508" y="12192"/>
                </a:lnTo>
                <a:lnTo>
                  <a:pt x="254508" y="19812"/>
                </a:lnTo>
                <a:lnTo>
                  <a:pt x="252476" y="22860"/>
                </a:lnTo>
                <a:lnTo>
                  <a:pt x="182880" y="22860"/>
                </a:lnTo>
                <a:lnTo>
                  <a:pt x="175260" y="24384"/>
                </a:lnTo>
                <a:lnTo>
                  <a:pt x="146304" y="24384"/>
                </a:lnTo>
                <a:lnTo>
                  <a:pt x="138684" y="25908"/>
                </a:lnTo>
                <a:lnTo>
                  <a:pt x="124968" y="25908"/>
                </a:lnTo>
                <a:lnTo>
                  <a:pt x="109728" y="28956"/>
                </a:lnTo>
                <a:lnTo>
                  <a:pt x="102108" y="28956"/>
                </a:lnTo>
                <a:lnTo>
                  <a:pt x="96012" y="30480"/>
                </a:lnTo>
                <a:close/>
              </a:path>
              <a:path w="254635" h="44450">
                <a:moveTo>
                  <a:pt x="36576" y="18288"/>
                </a:moveTo>
                <a:lnTo>
                  <a:pt x="35052" y="18288"/>
                </a:lnTo>
                <a:lnTo>
                  <a:pt x="38100" y="16764"/>
                </a:lnTo>
                <a:lnTo>
                  <a:pt x="36576" y="18288"/>
                </a:lnTo>
                <a:close/>
              </a:path>
              <a:path w="254635" h="44450">
                <a:moveTo>
                  <a:pt x="15240" y="44196"/>
                </a:moveTo>
                <a:lnTo>
                  <a:pt x="9144" y="44196"/>
                </a:lnTo>
                <a:lnTo>
                  <a:pt x="6096" y="42672"/>
                </a:lnTo>
                <a:lnTo>
                  <a:pt x="2895" y="40538"/>
                </a:lnTo>
                <a:lnTo>
                  <a:pt x="1524" y="35052"/>
                </a:lnTo>
                <a:lnTo>
                  <a:pt x="762" y="32766"/>
                </a:lnTo>
                <a:lnTo>
                  <a:pt x="3048" y="25908"/>
                </a:lnTo>
                <a:lnTo>
                  <a:pt x="7620" y="22860"/>
                </a:lnTo>
                <a:lnTo>
                  <a:pt x="13716" y="21336"/>
                </a:lnTo>
                <a:lnTo>
                  <a:pt x="16002" y="22098"/>
                </a:lnTo>
                <a:lnTo>
                  <a:pt x="13716" y="22860"/>
                </a:lnTo>
                <a:lnTo>
                  <a:pt x="18288" y="22860"/>
                </a:lnTo>
                <a:lnTo>
                  <a:pt x="21336" y="27432"/>
                </a:lnTo>
                <a:lnTo>
                  <a:pt x="16764" y="27432"/>
                </a:lnTo>
                <a:lnTo>
                  <a:pt x="20682" y="28738"/>
                </a:lnTo>
                <a:lnTo>
                  <a:pt x="22860" y="32004"/>
                </a:lnTo>
                <a:lnTo>
                  <a:pt x="25908" y="32004"/>
                </a:lnTo>
                <a:lnTo>
                  <a:pt x="27432" y="33528"/>
                </a:lnTo>
                <a:lnTo>
                  <a:pt x="25908" y="33528"/>
                </a:lnTo>
                <a:lnTo>
                  <a:pt x="25908" y="38100"/>
                </a:lnTo>
                <a:lnTo>
                  <a:pt x="22860" y="41148"/>
                </a:lnTo>
                <a:lnTo>
                  <a:pt x="18288" y="41148"/>
                </a:lnTo>
                <a:lnTo>
                  <a:pt x="17526" y="41910"/>
                </a:lnTo>
                <a:lnTo>
                  <a:pt x="15240" y="42672"/>
                </a:lnTo>
                <a:lnTo>
                  <a:pt x="16764" y="42672"/>
                </a:lnTo>
                <a:lnTo>
                  <a:pt x="15240" y="44196"/>
                </a:lnTo>
                <a:close/>
              </a:path>
              <a:path w="254635" h="44450">
                <a:moveTo>
                  <a:pt x="16459" y="22250"/>
                </a:moveTo>
                <a:lnTo>
                  <a:pt x="16002" y="22098"/>
                </a:lnTo>
                <a:lnTo>
                  <a:pt x="18288" y="21336"/>
                </a:lnTo>
                <a:lnTo>
                  <a:pt x="16459" y="22250"/>
                </a:lnTo>
                <a:close/>
              </a:path>
              <a:path w="254635" h="44450">
                <a:moveTo>
                  <a:pt x="15240" y="22860"/>
                </a:moveTo>
                <a:lnTo>
                  <a:pt x="13716" y="22860"/>
                </a:lnTo>
                <a:lnTo>
                  <a:pt x="16002" y="22098"/>
                </a:lnTo>
                <a:lnTo>
                  <a:pt x="16459" y="22250"/>
                </a:lnTo>
                <a:lnTo>
                  <a:pt x="15240" y="22860"/>
                </a:lnTo>
                <a:close/>
              </a:path>
              <a:path w="254635" h="44450">
                <a:moveTo>
                  <a:pt x="18288" y="22860"/>
                </a:moveTo>
                <a:lnTo>
                  <a:pt x="15240" y="22860"/>
                </a:lnTo>
                <a:lnTo>
                  <a:pt x="16459" y="22250"/>
                </a:lnTo>
                <a:lnTo>
                  <a:pt x="18288" y="22860"/>
                </a:lnTo>
                <a:close/>
              </a:path>
              <a:path w="254635" h="44450">
                <a:moveTo>
                  <a:pt x="3048" y="25908"/>
                </a:moveTo>
                <a:lnTo>
                  <a:pt x="6096" y="22860"/>
                </a:lnTo>
                <a:lnTo>
                  <a:pt x="7620" y="22860"/>
                </a:lnTo>
                <a:lnTo>
                  <a:pt x="3048" y="25908"/>
                </a:lnTo>
                <a:close/>
              </a:path>
              <a:path w="254635" h="44450">
                <a:moveTo>
                  <a:pt x="195072" y="24384"/>
                </a:moveTo>
                <a:lnTo>
                  <a:pt x="192024" y="24384"/>
                </a:lnTo>
                <a:lnTo>
                  <a:pt x="185927" y="22860"/>
                </a:lnTo>
                <a:lnTo>
                  <a:pt x="199644" y="22860"/>
                </a:lnTo>
                <a:lnTo>
                  <a:pt x="195072" y="24384"/>
                </a:lnTo>
                <a:close/>
              </a:path>
              <a:path w="254635" h="44450">
                <a:moveTo>
                  <a:pt x="242315" y="27432"/>
                </a:moveTo>
                <a:lnTo>
                  <a:pt x="237744" y="27432"/>
                </a:lnTo>
                <a:lnTo>
                  <a:pt x="234696" y="25908"/>
                </a:lnTo>
                <a:lnTo>
                  <a:pt x="230124" y="24384"/>
                </a:lnTo>
                <a:lnTo>
                  <a:pt x="210312" y="24384"/>
                </a:lnTo>
                <a:lnTo>
                  <a:pt x="205739" y="22860"/>
                </a:lnTo>
                <a:lnTo>
                  <a:pt x="252476" y="22860"/>
                </a:lnTo>
                <a:lnTo>
                  <a:pt x="251460" y="24384"/>
                </a:lnTo>
                <a:lnTo>
                  <a:pt x="248412" y="25908"/>
                </a:lnTo>
                <a:lnTo>
                  <a:pt x="245364" y="25908"/>
                </a:lnTo>
                <a:lnTo>
                  <a:pt x="242315" y="27432"/>
                </a:lnTo>
                <a:close/>
              </a:path>
              <a:path w="254635" h="44450">
                <a:moveTo>
                  <a:pt x="144780" y="25908"/>
                </a:moveTo>
                <a:lnTo>
                  <a:pt x="146304" y="24384"/>
                </a:lnTo>
                <a:lnTo>
                  <a:pt x="152400" y="24384"/>
                </a:lnTo>
                <a:lnTo>
                  <a:pt x="144780" y="25908"/>
                </a:lnTo>
                <a:close/>
              </a:path>
              <a:path w="254635" h="44450">
                <a:moveTo>
                  <a:pt x="762" y="32766"/>
                </a:moveTo>
                <a:lnTo>
                  <a:pt x="0" y="30480"/>
                </a:lnTo>
                <a:lnTo>
                  <a:pt x="3048" y="25908"/>
                </a:lnTo>
                <a:lnTo>
                  <a:pt x="762" y="32766"/>
                </a:lnTo>
                <a:close/>
              </a:path>
              <a:path w="254635" h="44450">
                <a:moveTo>
                  <a:pt x="20682" y="28738"/>
                </a:moveTo>
                <a:lnTo>
                  <a:pt x="16764" y="27432"/>
                </a:lnTo>
                <a:lnTo>
                  <a:pt x="19812" y="27432"/>
                </a:lnTo>
                <a:lnTo>
                  <a:pt x="20682" y="28738"/>
                </a:lnTo>
                <a:close/>
              </a:path>
              <a:path w="254635" h="44450">
                <a:moveTo>
                  <a:pt x="21336" y="28956"/>
                </a:moveTo>
                <a:lnTo>
                  <a:pt x="20682" y="28738"/>
                </a:lnTo>
                <a:lnTo>
                  <a:pt x="19812" y="27432"/>
                </a:lnTo>
                <a:lnTo>
                  <a:pt x="21336" y="28956"/>
                </a:lnTo>
                <a:close/>
              </a:path>
              <a:path w="254635" h="44450">
                <a:moveTo>
                  <a:pt x="21336" y="28956"/>
                </a:moveTo>
                <a:lnTo>
                  <a:pt x="19812" y="27432"/>
                </a:lnTo>
                <a:lnTo>
                  <a:pt x="21336" y="28194"/>
                </a:lnTo>
                <a:lnTo>
                  <a:pt x="21336" y="28956"/>
                </a:lnTo>
                <a:close/>
              </a:path>
              <a:path w="254635" h="44450">
                <a:moveTo>
                  <a:pt x="21336" y="28194"/>
                </a:moveTo>
                <a:lnTo>
                  <a:pt x="19812" y="27432"/>
                </a:lnTo>
                <a:lnTo>
                  <a:pt x="21336" y="27432"/>
                </a:lnTo>
                <a:lnTo>
                  <a:pt x="21336" y="28194"/>
                </a:lnTo>
                <a:close/>
              </a:path>
              <a:path w="254635" h="44450">
                <a:moveTo>
                  <a:pt x="25908" y="32004"/>
                </a:moveTo>
                <a:lnTo>
                  <a:pt x="22860" y="32004"/>
                </a:lnTo>
                <a:lnTo>
                  <a:pt x="22860" y="30480"/>
                </a:lnTo>
                <a:lnTo>
                  <a:pt x="21336" y="28956"/>
                </a:lnTo>
                <a:lnTo>
                  <a:pt x="21336" y="28194"/>
                </a:lnTo>
                <a:lnTo>
                  <a:pt x="22860" y="28956"/>
                </a:lnTo>
                <a:lnTo>
                  <a:pt x="24384" y="30480"/>
                </a:lnTo>
                <a:lnTo>
                  <a:pt x="25908" y="30480"/>
                </a:lnTo>
                <a:lnTo>
                  <a:pt x="25908" y="32004"/>
                </a:lnTo>
                <a:close/>
              </a:path>
              <a:path w="254635" h="44450">
                <a:moveTo>
                  <a:pt x="22860" y="32004"/>
                </a:moveTo>
                <a:lnTo>
                  <a:pt x="20682" y="28738"/>
                </a:lnTo>
                <a:lnTo>
                  <a:pt x="21336" y="28956"/>
                </a:lnTo>
                <a:lnTo>
                  <a:pt x="22860" y="30480"/>
                </a:lnTo>
                <a:lnTo>
                  <a:pt x="22860" y="32004"/>
                </a:lnTo>
                <a:close/>
              </a:path>
              <a:path w="254635" h="44450">
                <a:moveTo>
                  <a:pt x="71628" y="33528"/>
                </a:moveTo>
                <a:lnTo>
                  <a:pt x="27432" y="33528"/>
                </a:lnTo>
                <a:lnTo>
                  <a:pt x="25908" y="32004"/>
                </a:lnTo>
                <a:lnTo>
                  <a:pt x="25908" y="30480"/>
                </a:lnTo>
                <a:lnTo>
                  <a:pt x="89916" y="30480"/>
                </a:lnTo>
                <a:lnTo>
                  <a:pt x="82296" y="32004"/>
                </a:lnTo>
                <a:lnTo>
                  <a:pt x="77724" y="32004"/>
                </a:lnTo>
                <a:lnTo>
                  <a:pt x="71628" y="33528"/>
                </a:lnTo>
                <a:close/>
              </a:path>
              <a:path w="254635" h="44450">
                <a:moveTo>
                  <a:pt x="2895" y="40538"/>
                </a:moveTo>
                <a:lnTo>
                  <a:pt x="1524" y="39624"/>
                </a:lnTo>
                <a:lnTo>
                  <a:pt x="0" y="35052"/>
                </a:lnTo>
                <a:lnTo>
                  <a:pt x="762" y="32766"/>
                </a:lnTo>
                <a:lnTo>
                  <a:pt x="1524" y="35052"/>
                </a:lnTo>
                <a:lnTo>
                  <a:pt x="2895" y="40538"/>
                </a:lnTo>
                <a:close/>
              </a:path>
              <a:path w="254635" h="44450">
                <a:moveTo>
                  <a:pt x="32004" y="41148"/>
                </a:moveTo>
                <a:lnTo>
                  <a:pt x="22860" y="41148"/>
                </a:lnTo>
                <a:lnTo>
                  <a:pt x="25908" y="38100"/>
                </a:lnTo>
                <a:lnTo>
                  <a:pt x="25908" y="33528"/>
                </a:lnTo>
                <a:lnTo>
                  <a:pt x="67056" y="33528"/>
                </a:lnTo>
                <a:lnTo>
                  <a:pt x="62484" y="35052"/>
                </a:lnTo>
                <a:lnTo>
                  <a:pt x="56388" y="35052"/>
                </a:lnTo>
                <a:lnTo>
                  <a:pt x="51816" y="36576"/>
                </a:lnTo>
                <a:lnTo>
                  <a:pt x="48768" y="36576"/>
                </a:lnTo>
                <a:lnTo>
                  <a:pt x="44196" y="38100"/>
                </a:lnTo>
                <a:lnTo>
                  <a:pt x="42672" y="38100"/>
                </a:lnTo>
                <a:lnTo>
                  <a:pt x="39624" y="39624"/>
                </a:lnTo>
                <a:lnTo>
                  <a:pt x="35052" y="39624"/>
                </a:lnTo>
                <a:lnTo>
                  <a:pt x="32004" y="41148"/>
                </a:lnTo>
                <a:close/>
              </a:path>
              <a:path w="254635" h="44450">
                <a:moveTo>
                  <a:pt x="45720" y="38100"/>
                </a:moveTo>
                <a:lnTo>
                  <a:pt x="48768" y="36576"/>
                </a:lnTo>
                <a:lnTo>
                  <a:pt x="50292" y="36576"/>
                </a:lnTo>
                <a:lnTo>
                  <a:pt x="45720" y="38100"/>
                </a:lnTo>
                <a:close/>
              </a:path>
              <a:path w="254635" h="44450">
                <a:moveTo>
                  <a:pt x="9144" y="44196"/>
                </a:moveTo>
                <a:lnTo>
                  <a:pt x="7620" y="44196"/>
                </a:lnTo>
                <a:lnTo>
                  <a:pt x="3048" y="41148"/>
                </a:lnTo>
                <a:lnTo>
                  <a:pt x="2895" y="40538"/>
                </a:lnTo>
                <a:lnTo>
                  <a:pt x="6096" y="42672"/>
                </a:lnTo>
                <a:lnTo>
                  <a:pt x="9144" y="44196"/>
                </a:lnTo>
                <a:close/>
              </a:path>
              <a:path w="254635" h="44450">
                <a:moveTo>
                  <a:pt x="17526" y="41910"/>
                </a:moveTo>
                <a:lnTo>
                  <a:pt x="18288" y="41148"/>
                </a:lnTo>
                <a:lnTo>
                  <a:pt x="19812" y="41148"/>
                </a:lnTo>
                <a:lnTo>
                  <a:pt x="17526" y="41910"/>
                </a:lnTo>
                <a:close/>
              </a:path>
              <a:path w="254635" h="44450">
                <a:moveTo>
                  <a:pt x="19812" y="44196"/>
                </a:moveTo>
                <a:lnTo>
                  <a:pt x="15240" y="44196"/>
                </a:lnTo>
                <a:lnTo>
                  <a:pt x="17526" y="41910"/>
                </a:lnTo>
                <a:lnTo>
                  <a:pt x="19812" y="41148"/>
                </a:lnTo>
                <a:lnTo>
                  <a:pt x="21336" y="41148"/>
                </a:lnTo>
                <a:lnTo>
                  <a:pt x="19812" y="42672"/>
                </a:lnTo>
                <a:lnTo>
                  <a:pt x="22860" y="42672"/>
                </a:lnTo>
                <a:lnTo>
                  <a:pt x="19812" y="44196"/>
                </a:lnTo>
                <a:close/>
              </a:path>
              <a:path w="254635" h="44450">
                <a:moveTo>
                  <a:pt x="22860" y="42672"/>
                </a:moveTo>
                <a:lnTo>
                  <a:pt x="19812" y="42672"/>
                </a:lnTo>
                <a:lnTo>
                  <a:pt x="21336" y="41148"/>
                </a:lnTo>
                <a:lnTo>
                  <a:pt x="25908" y="41148"/>
                </a:lnTo>
                <a:lnTo>
                  <a:pt x="22860" y="42672"/>
                </a:lnTo>
                <a:close/>
              </a:path>
              <a:path w="254635" h="44450">
                <a:moveTo>
                  <a:pt x="24384" y="42672"/>
                </a:moveTo>
                <a:lnTo>
                  <a:pt x="25908" y="41148"/>
                </a:lnTo>
                <a:lnTo>
                  <a:pt x="27432" y="41148"/>
                </a:lnTo>
                <a:lnTo>
                  <a:pt x="24384" y="42672"/>
                </a:lnTo>
                <a:close/>
              </a:path>
              <a:path w="254635" h="44450">
                <a:moveTo>
                  <a:pt x="16764" y="42672"/>
                </a:moveTo>
                <a:lnTo>
                  <a:pt x="15240" y="42672"/>
                </a:lnTo>
                <a:lnTo>
                  <a:pt x="17526" y="41910"/>
                </a:lnTo>
                <a:lnTo>
                  <a:pt x="16764" y="42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96028" y="5257800"/>
            <a:ext cx="271780" cy="66040"/>
          </a:xfrm>
          <a:custGeom>
            <a:avLst/>
            <a:gdLst/>
            <a:ahLst/>
            <a:cxnLst/>
            <a:rect l="l" t="t" r="r" b="b"/>
            <a:pathLst>
              <a:path w="271779" h="66039">
                <a:moveTo>
                  <a:pt x="259079" y="1523"/>
                </a:moveTo>
                <a:lnTo>
                  <a:pt x="251459" y="1523"/>
                </a:lnTo>
                <a:lnTo>
                  <a:pt x="254508" y="0"/>
                </a:lnTo>
                <a:lnTo>
                  <a:pt x="259079" y="1523"/>
                </a:lnTo>
                <a:close/>
              </a:path>
              <a:path w="271779" h="66039">
                <a:moveTo>
                  <a:pt x="270891" y="10667"/>
                </a:moveTo>
                <a:lnTo>
                  <a:pt x="201168" y="10667"/>
                </a:lnTo>
                <a:lnTo>
                  <a:pt x="207264" y="7619"/>
                </a:lnTo>
                <a:lnTo>
                  <a:pt x="208788" y="7619"/>
                </a:lnTo>
                <a:lnTo>
                  <a:pt x="211836" y="6096"/>
                </a:lnTo>
                <a:lnTo>
                  <a:pt x="225552" y="6096"/>
                </a:lnTo>
                <a:lnTo>
                  <a:pt x="228600" y="4571"/>
                </a:lnTo>
                <a:lnTo>
                  <a:pt x="233172" y="4571"/>
                </a:lnTo>
                <a:lnTo>
                  <a:pt x="236220" y="3048"/>
                </a:lnTo>
                <a:lnTo>
                  <a:pt x="245364" y="3048"/>
                </a:lnTo>
                <a:lnTo>
                  <a:pt x="248411" y="1523"/>
                </a:lnTo>
                <a:lnTo>
                  <a:pt x="262127" y="1523"/>
                </a:lnTo>
                <a:lnTo>
                  <a:pt x="266700" y="3048"/>
                </a:lnTo>
                <a:lnTo>
                  <a:pt x="269748" y="6096"/>
                </a:lnTo>
                <a:lnTo>
                  <a:pt x="270891" y="10667"/>
                </a:lnTo>
                <a:close/>
              </a:path>
              <a:path w="271779" h="66039">
                <a:moveTo>
                  <a:pt x="257556" y="25907"/>
                </a:moveTo>
                <a:lnTo>
                  <a:pt x="254508" y="25907"/>
                </a:lnTo>
                <a:lnTo>
                  <a:pt x="257556" y="24383"/>
                </a:lnTo>
                <a:lnTo>
                  <a:pt x="129540" y="24383"/>
                </a:lnTo>
                <a:lnTo>
                  <a:pt x="131064" y="22860"/>
                </a:lnTo>
                <a:lnTo>
                  <a:pt x="132588" y="22860"/>
                </a:lnTo>
                <a:lnTo>
                  <a:pt x="137159" y="21335"/>
                </a:lnTo>
                <a:lnTo>
                  <a:pt x="140208" y="21335"/>
                </a:lnTo>
                <a:lnTo>
                  <a:pt x="143256" y="19812"/>
                </a:lnTo>
                <a:lnTo>
                  <a:pt x="167640" y="19812"/>
                </a:lnTo>
                <a:lnTo>
                  <a:pt x="170688" y="18287"/>
                </a:lnTo>
                <a:lnTo>
                  <a:pt x="179832" y="18287"/>
                </a:lnTo>
                <a:lnTo>
                  <a:pt x="182879" y="16764"/>
                </a:lnTo>
                <a:lnTo>
                  <a:pt x="181356" y="16764"/>
                </a:lnTo>
                <a:lnTo>
                  <a:pt x="184404" y="15239"/>
                </a:lnTo>
                <a:lnTo>
                  <a:pt x="185927" y="15239"/>
                </a:lnTo>
                <a:lnTo>
                  <a:pt x="192024" y="12192"/>
                </a:lnTo>
                <a:lnTo>
                  <a:pt x="195072" y="12192"/>
                </a:lnTo>
                <a:lnTo>
                  <a:pt x="198120" y="10667"/>
                </a:lnTo>
                <a:lnTo>
                  <a:pt x="202691" y="9144"/>
                </a:lnTo>
                <a:lnTo>
                  <a:pt x="201168" y="10667"/>
                </a:lnTo>
                <a:lnTo>
                  <a:pt x="270891" y="10667"/>
                </a:lnTo>
                <a:lnTo>
                  <a:pt x="271272" y="12192"/>
                </a:lnTo>
                <a:lnTo>
                  <a:pt x="271272" y="16764"/>
                </a:lnTo>
                <a:lnTo>
                  <a:pt x="268224" y="21335"/>
                </a:lnTo>
                <a:lnTo>
                  <a:pt x="263652" y="22860"/>
                </a:lnTo>
                <a:lnTo>
                  <a:pt x="257556" y="25907"/>
                </a:lnTo>
                <a:close/>
              </a:path>
              <a:path w="271779" h="66039">
                <a:moveTo>
                  <a:pt x="179832" y="18287"/>
                </a:moveTo>
                <a:lnTo>
                  <a:pt x="178308" y="18287"/>
                </a:lnTo>
                <a:lnTo>
                  <a:pt x="182879" y="16764"/>
                </a:lnTo>
                <a:lnTo>
                  <a:pt x="179832" y="18287"/>
                </a:lnTo>
                <a:close/>
              </a:path>
              <a:path w="271779" h="66039">
                <a:moveTo>
                  <a:pt x="254508" y="25907"/>
                </a:moveTo>
                <a:lnTo>
                  <a:pt x="121920" y="25907"/>
                </a:lnTo>
                <a:lnTo>
                  <a:pt x="124968" y="24383"/>
                </a:lnTo>
                <a:lnTo>
                  <a:pt x="257556" y="24383"/>
                </a:lnTo>
                <a:lnTo>
                  <a:pt x="254508" y="25907"/>
                </a:lnTo>
                <a:close/>
              </a:path>
              <a:path w="271779" h="66039">
                <a:moveTo>
                  <a:pt x="236220" y="28955"/>
                </a:moveTo>
                <a:lnTo>
                  <a:pt x="109727" y="28955"/>
                </a:lnTo>
                <a:lnTo>
                  <a:pt x="114300" y="27432"/>
                </a:lnTo>
                <a:lnTo>
                  <a:pt x="117348" y="25907"/>
                </a:lnTo>
                <a:lnTo>
                  <a:pt x="254508" y="25907"/>
                </a:lnTo>
                <a:lnTo>
                  <a:pt x="257556" y="24383"/>
                </a:lnTo>
                <a:lnTo>
                  <a:pt x="251459" y="27432"/>
                </a:lnTo>
                <a:lnTo>
                  <a:pt x="237743" y="27432"/>
                </a:lnTo>
                <a:lnTo>
                  <a:pt x="236220" y="28955"/>
                </a:lnTo>
                <a:close/>
              </a:path>
              <a:path w="271779" h="66039">
                <a:moveTo>
                  <a:pt x="228600" y="30480"/>
                </a:moveTo>
                <a:lnTo>
                  <a:pt x="102108" y="30480"/>
                </a:lnTo>
                <a:lnTo>
                  <a:pt x="105156" y="28955"/>
                </a:lnTo>
                <a:lnTo>
                  <a:pt x="230124" y="28955"/>
                </a:lnTo>
                <a:lnTo>
                  <a:pt x="228600" y="30480"/>
                </a:lnTo>
                <a:close/>
              </a:path>
              <a:path w="271779" h="66039">
                <a:moveTo>
                  <a:pt x="210311" y="32003"/>
                </a:moveTo>
                <a:lnTo>
                  <a:pt x="83820" y="32003"/>
                </a:lnTo>
                <a:lnTo>
                  <a:pt x="86868" y="30480"/>
                </a:lnTo>
                <a:lnTo>
                  <a:pt x="214884" y="30480"/>
                </a:lnTo>
                <a:lnTo>
                  <a:pt x="210311" y="32003"/>
                </a:lnTo>
                <a:close/>
              </a:path>
              <a:path w="271779" h="66039">
                <a:moveTo>
                  <a:pt x="213359" y="32003"/>
                </a:moveTo>
                <a:lnTo>
                  <a:pt x="210311" y="32003"/>
                </a:lnTo>
                <a:lnTo>
                  <a:pt x="214884" y="30480"/>
                </a:lnTo>
                <a:lnTo>
                  <a:pt x="213359" y="32003"/>
                </a:lnTo>
                <a:close/>
              </a:path>
              <a:path w="271779" h="66039">
                <a:moveTo>
                  <a:pt x="73152" y="33528"/>
                </a:moveTo>
                <a:lnTo>
                  <a:pt x="70104" y="33528"/>
                </a:lnTo>
                <a:lnTo>
                  <a:pt x="74675" y="32003"/>
                </a:lnTo>
                <a:lnTo>
                  <a:pt x="73152" y="33528"/>
                </a:lnTo>
                <a:close/>
              </a:path>
              <a:path w="271779" h="66039">
                <a:moveTo>
                  <a:pt x="196595" y="36576"/>
                </a:moveTo>
                <a:lnTo>
                  <a:pt x="56388" y="36576"/>
                </a:lnTo>
                <a:lnTo>
                  <a:pt x="60960" y="35051"/>
                </a:lnTo>
                <a:lnTo>
                  <a:pt x="64008" y="33528"/>
                </a:lnTo>
                <a:lnTo>
                  <a:pt x="73152" y="33528"/>
                </a:lnTo>
                <a:lnTo>
                  <a:pt x="76200" y="32003"/>
                </a:lnTo>
                <a:lnTo>
                  <a:pt x="208788" y="32003"/>
                </a:lnTo>
                <a:lnTo>
                  <a:pt x="202691" y="35051"/>
                </a:lnTo>
                <a:lnTo>
                  <a:pt x="201168" y="35051"/>
                </a:lnTo>
                <a:lnTo>
                  <a:pt x="196595" y="36576"/>
                </a:lnTo>
                <a:close/>
              </a:path>
              <a:path w="271779" h="66039">
                <a:moveTo>
                  <a:pt x="56388" y="36576"/>
                </a:moveTo>
                <a:lnTo>
                  <a:pt x="53340" y="36576"/>
                </a:lnTo>
                <a:lnTo>
                  <a:pt x="56388" y="35051"/>
                </a:lnTo>
                <a:lnTo>
                  <a:pt x="59436" y="35051"/>
                </a:lnTo>
                <a:lnTo>
                  <a:pt x="56388" y="36576"/>
                </a:lnTo>
                <a:close/>
              </a:path>
              <a:path w="271779" h="66039">
                <a:moveTo>
                  <a:pt x="47244" y="38100"/>
                </a:moveTo>
                <a:lnTo>
                  <a:pt x="48768" y="36576"/>
                </a:lnTo>
                <a:lnTo>
                  <a:pt x="50291" y="36576"/>
                </a:lnTo>
                <a:lnTo>
                  <a:pt x="47244" y="38100"/>
                </a:lnTo>
                <a:close/>
              </a:path>
              <a:path w="271779" h="66039">
                <a:moveTo>
                  <a:pt x="47244" y="38100"/>
                </a:moveTo>
                <a:lnTo>
                  <a:pt x="50291" y="36576"/>
                </a:lnTo>
                <a:lnTo>
                  <a:pt x="51816" y="36576"/>
                </a:lnTo>
                <a:lnTo>
                  <a:pt x="47244" y="38100"/>
                </a:lnTo>
                <a:close/>
              </a:path>
              <a:path w="271779" h="66039">
                <a:moveTo>
                  <a:pt x="192024" y="39623"/>
                </a:moveTo>
                <a:lnTo>
                  <a:pt x="39624" y="39623"/>
                </a:lnTo>
                <a:lnTo>
                  <a:pt x="42672" y="38100"/>
                </a:lnTo>
                <a:lnTo>
                  <a:pt x="47244" y="38100"/>
                </a:lnTo>
                <a:lnTo>
                  <a:pt x="51816" y="36576"/>
                </a:lnTo>
                <a:lnTo>
                  <a:pt x="198120" y="36576"/>
                </a:lnTo>
                <a:lnTo>
                  <a:pt x="192024" y="39623"/>
                </a:lnTo>
                <a:close/>
              </a:path>
              <a:path w="271779" h="66039">
                <a:moveTo>
                  <a:pt x="187452" y="41148"/>
                </a:moveTo>
                <a:lnTo>
                  <a:pt x="25908" y="41148"/>
                </a:lnTo>
                <a:lnTo>
                  <a:pt x="28956" y="39623"/>
                </a:lnTo>
                <a:lnTo>
                  <a:pt x="190500" y="39623"/>
                </a:lnTo>
                <a:lnTo>
                  <a:pt x="187452" y="41148"/>
                </a:lnTo>
                <a:close/>
              </a:path>
              <a:path w="271779" h="66039">
                <a:moveTo>
                  <a:pt x="13716" y="65532"/>
                </a:moveTo>
                <a:lnTo>
                  <a:pt x="9144" y="62483"/>
                </a:lnTo>
                <a:lnTo>
                  <a:pt x="3048" y="60960"/>
                </a:lnTo>
                <a:lnTo>
                  <a:pt x="1524" y="56387"/>
                </a:lnTo>
                <a:lnTo>
                  <a:pt x="508" y="54355"/>
                </a:lnTo>
                <a:lnTo>
                  <a:pt x="1524" y="50292"/>
                </a:lnTo>
                <a:lnTo>
                  <a:pt x="2286" y="48005"/>
                </a:lnTo>
                <a:lnTo>
                  <a:pt x="7620" y="42671"/>
                </a:lnTo>
                <a:lnTo>
                  <a:pt x="12191" y="41148"/>
                </a:lnTo>
                <a:lnTo>
                  <a:pt x="13716" y="41909"/>
                </a:lnTo>
                <a:lnTo>
                  <a:pt x="12191" y="42671"/>
                </a:lnTo>
                <a:lnTo>
                  <a:pt x="15240" y="42671"/>
                </a:lnTo>
                <a:lnTo>
                  <a:pt x="17068" y="43281"/>
                </a:lnTo>
                <a:lnTo>
                  <a:pt x="15240" y="44196"/>
                </a:lnTo>
                <a:lnTo>
                  <a:pt x="25146" y="44196"/>
                </a:lnTo>
                <a:lnTo>
                  <a:pt x="27432" y="48767"/>
                </a:lnTo>
                <a:lnTo>
                  <a:pt x="27432" y="53339"/>
                </a:lnTo>
                <a:lnTo>
                  <a:pt x="21336" y="56387"/>
                </a:lnTo>
                <a:lnTo>
                  <a:pt x="22860" y="56387"/>
                </a:lnTo>
                <a:lnTo>
                  <a:pt x="21336" y="57912"/>
                </a:lnTo>
                <a:lnTo>
                  <a:pt x="18288" y="62483"/>
                </a:lnTo>
                <a:lnTo>
                  <a:pt x="13716" y="65532"/>
                </a:lnTo>
                <a:close/>
              </a:path>
              <a:path w="271779" h="66039">
                <a:moveTo>
                  <a:pt x="17068" y="43281"/>
                </a:moveTo>
                <a:lnTo>
                  <a:pt x="15240" y="42671"/>
                </a:lnTo>
                <a:lnTo>
                  <a:pt x="13716" y="41909"/>
                </a:lnTo>
                <a:lnTo>
                  <a:pt x="15240" y="41148"/>
                </a:lnTo>
                <a:lnTo>
                  <a:pt x="21336" y="41148"/>
                </a:lnTo>
                <a:lnTo>
                  <a:pt x="17068" y="43281"/>
                </a:lnTo>
                <a:close/>
              </a:path>
              <a:path w="271779" h="66039">
                <a:moveTo>
                  <a:pt x="25146" y="44196"/>
                </a:moveTo>
                <a:lnTo>
                  <a:pt x="19812" y="44196"/>
                </a:lnTo>
                <a:lnTo>
                  <a:pt x="17068" y="43281"/>
                </a:lnTo>
                <a:lnTo>
                  <a:pt x="21336" y="41148"/>
                </a:lnTo>
                <a:lnTo>
                  <a:pt x="24383" y="42671"/>
                </a:lnTo>
                <a:lnTo>
                  <a:pt x="25146" y="44196"/>
                </a:lnTo>
                <a:close/>
              </a:path>
              <a:path w="271779" h="66039">
                <a:moveTo>
                  <a:pt x="100584" y="54864"/>
                </a:moveTo>
                <a:lnTo>
                  <a:pt x="24383" y="54864"/>
                </a:lnTo>
                <a:lnTo>
                  <a:pt x="27432" y="53339"/>
                </a:lnTo>
                <a:lnTo>
                  <a:pt x="27432" y="48767"/>
                </a:lnTo>
                <a:lnTo>
                  <a:pt x="24383" y="42671"/>
                </a:lnTo>
                <a:lnTo>
                  <a:pt x="21336" y="41148"/>
                </a:lnTo>
                <a:lnTo>
                  <a:pt x="182879" y="41148"/>
                </a:lnTo>
                <a:lnTo>
                  <a:pt x="179832" y="42671"/>
                </a:lnTo>
                <a:lnTo>
                  <a:pt x="170688" y="42671"/>
                </a:lnTo>
                <a:lnTo>
                  <a:pt x="167640" y="44196"/>
                </a:lnTo>
                <a:lnTo>
                  <a:pt x="144779" y="44196"/>
                </a:lnTo>
                <a:lnTo>
                  <a:pt x="141732" y="45719"/>
                </a:lnTo>
                <a:lnTo>
                  <a:pt x="137159" y="45719"/>
                </a:lnTo>
                <a:lnTo>
                  <a:pt x="135636" y="47244"/>
                </a:lnTo>
                <a:lnTo>
                  <a:pt x="132588" y="48767"/>
                </a:lnTo>
                <a:lnTo>
                  <a:pt x="124968" y="48767"/>
                </a:lnTo>
                <a:lnTo>
                  <a:pt x="121920" y="50292"/>
                </a:lnTo>
                <a:lnTo>
                  <a:pt x="117348" y="51816"/>
                </a:lnTo>
                <a:lnTo>
                  <a:pt x="112775" y="51816"/>
                </a:lnTo>
                <a:lnTo>
                  <a:pt x="109727" y="53339"/>
                </a:lnTo>
                <a:lnTo>
                  <a:pt x="103632" y="53339"/>
                </a:lnTo>
                <a:lnTo>
                  <a:pt x="100584" y="54864"/>
                </a:lnTo>
                <a:close/>
              </a:path>
              <a:path w="271779" h="66039">
                <a:moveTo>
                  <a:pt x="15240" y="42671"/>
                </a:moveTo>
                <a:lnTo>
                  <a:pt x="12191" y="42671"/>
                </a:lnTo>
                <a:lnTo>
                  <a:pt x="13716" y="41909"/>
                </a:lnTo>
                <a:lnTo>
                  <a:pt x="15240" y="42671"/>
                </a:lnTo>
                <a:close/>
              </a:path>
              <a:path w="271779" h="66039">
                <a:moveTo>
                  <a:pt x="2286" y="48005"/>
                </a:moveTo>
                <a:lnTo>
                  <a:pt x="3048" y="45719"/>
                </a:lnTo>
                <a:lnTo>
                  <a:pt x="6096" y="42671"/>
                </a:lnTo>
                <a:lnTo>
                  <a:pt x="7620" y="42671"/>
                </a:lnTo>
                <a:lnTo>
                  <a:pt x="2286" y="48005"/>
                </a:lnTo>
                <a:close/>
              </a:path>
              <a:path w="271779" h="66039">
                <a:moveTo>
                  <a:pt x="19812" y="44196"/>
                </a:moveTo>
                <a:lnTo>
                  <a:pt x="15240" y="44196"/>
                </a:lnTo>
                <a:lnTo>
                  <a:pt x="17068" y="43281"/>
                </a:lnTo>
                <a:lnTo>
                  <a:pt x="19812" y="44196"/>
                </a:lnTo>
                <a:close/>
              </a:path>
              <a:path w="271779" h="66039">
                <a:moveTo>
                  <a:pt x="135636" y="47244"/>
                </a:moveTo>
                <a:lnTo>
                  <a:pt x="137159" y="45719"/>
                </a:lnTo>
                <a:lnTo>
                  <a:pt x="138684" y="45719"/>
                </a:lnTo>
                <a:lnTo>
                  <a:pt x="135636" y="47244"/>
                </a:lnTo>
                <a:close/>
              </a:path>
              <a:path w="271779" h="66039">
                <a:moveTo>
                  <a:pt x="508" y="54355"/>
                </a:moveTo>
                <a:lnTo>
                  <a:pt x="0" y="53339"/>
                </a:lnTo>
                <a:lnTo>
                  <a:pt x="1524" y="48767"/>
                </a:lnTo>
                <a:lnTo>
                  <a:pt x="2286" y="48005"/>
                </a:lnTo>
                <a:lnTo>
                  <a:pt x="1524" y="50292"/>
                </a:lnTo>
                <a:lnTo>
                  <a:pt x="508" y="54355"/>
                </a:lnTo>
                <a:close/>
              </a:path>
              <a:path w="271779" h="66039">
                <a:moveTo>
                  <a:pt x="121920" y="50292"/>
                </a:moveTo>
                <a:lnTo>
                  <a:pt x="124968" y="48767"/>
                </a:lnTo>
                <a:lnTo>
                  <a:pt x="126491" y="48767"/>
                </a:lnTo>
                <a:lnTo>
                  <a:pt x="121920" y="50292"/>
                </a:lnTo>
                <a:close/>
              </a:path>
              <a:path w="271779" h="66039">
                <a:moveTo>
                  <a:pt x="112775" y="53339"/>
                </a:moveTo>
                <a:lnTo>
                  <a:pt x="109727" y="53339"/>
                </a:lnTo>
                <a:lnTo>
                  <a:pt x="112775" y="51816"/>
                </a:lnTo>
                <a:lnTo>
                  <a:pt x="114300" y="51816"/>
                </a:lnTo>
                <a:lnTo>
                  <a:pt x="112775" y="53339"/>
                </a:lnTo>
                <a:close/>
              </a:path>
              <a:path w="271779" h="66039">
                <a:moveTo>
                  <a:pt x="3048" y="60960"/>
                </a:moveTo>
                <a:lnTo>
                  <a:pt x="0" y="56387"/>
                </a:lnTo>
                <a:lnTo>
                  <a:pt x="508" y="54355"/>
                </a:lnTo>
                <a:lnTo>
                  <a:pt x="1524" y="56387"/>
                </a:lnTo>
                <a:lnTo>
                  <a:pt x="3048" y="60960"/>
                </a:lnTo>
                <a:close/>
              </a:path>
              <a:path w="271779" h="66039">
                <a:moveTo>
                  <a:pt x="21336" y="56387"/>
                </a:moveTo>
                <a:lnTo>
                  <a:pt x="24383" y="54864"/>
                </a:lnTo>
                <a:lnTo>
                  <a:pt x="21336" y="56387"/>
                </a:lnTo>
                <a:close/>
              </a:path>
              <a:path w="271779" h="66039">
                <a:moveTo>
                  <a:pt x="22860" y="56387"/>
                </a:moveTo>
                <a:lnTo>
                  <a:pt x="21336" y="56387"/>
                </a:lnTo>
                <a:lnTo>
                  <a:pt x="24383" y="54864"/>
                </a:lnTo>
                <a:lnTo>
                  <a:pt x="22860" y="56387"/>
                </a:lnTo>
                <a:close/>
              </a:path>
              <a:path w="271779" h="66039">
                <a:moveTo>
                  <a:pt x="24383" y="64007"/>
                </a:moveTo>
                <a:lnTo>
                  <a:pt x="16002" y="64007"/>
                </a:lnTo>
                <a:lnTo>
                  <a:pt x="18288" y="62483"/>
                </a:lnTo>
                <a:lnTo>
                  <a:pt x="21336" y="57912"/>
                </a:lnTo>
                <a:lnTo>
                  <a:pt x="24383" y="54864"/>
                </a:lnTo>
                <a:lnTo>
                  <a:pt x="82295" y="54864"/>
                </a:lnTo>
                <a:lnTo>
                  <a:pt x="79248" y="56387"/>
                </a:lnTo>
                <a:lnTo>
                  <a:pt x="70104" y="56387"/>
                </a:lnTo>
                <a:lnTo>
                  <a:pt x="67056" y="57912"/>
                </a:lnTo>
                <a:lnTo>
                  <a:pt x="65532" y="57912"/>
                </a:lnTo>
                <a:lnTo>
                  <a:pt x="62483" y="59435"/>
                </a:lnTo>
                <a:lnTo>
                  <a:pt x="54864" y="59435"/>
                </a:lnTo>
                <a:lnTo>
                  <a:pt x="51816" y="60960"/>
                </a:lnTo>
                <a:lnTo>
                  <a:pt x="45720" y="60960"/>
                </a:lnTo>
                <a:lnTo>
                  <a:pt x="41148" y="62483"/>
                </a:lnTo>
                <a:lnTo>
                  <a:pt x="24383" y="62483"/>
                </a:lnTo>
                <a:lnTo>
                  <a:pt x="24383" y="64007"/>
                </a:lnTo>
                <a:close/>
              </a:path>
              <a:path w="271779" h="66039">
                <a:moveTo>
                  <a:pt x="11429" y="64007"/>
                </a:moveTo>
                <a:lnTo>
                  <a:pt x="7620" y="64007"/>
                </a:lnTo>
                <a:lnTo>
                  <a:pt x="3048" y="60960"/>
                </a:lnTo>
                <a:lnTo>
                  <a:pt x="9144" y="62483"/>
                </a:lnTo>
                <a:lnTo>
                  <a:pt x="11429" y="640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6428" y="1415796"/>
            <a:ext cx="593090" cy="220979"/>
            <a:chOff x="376428" y="1415796"/>
            <a:chExt cx="593090" cy="220979"/>
          </a:xfrm>
        </p:grpSpPr>
        <p:sp>
          <p:nvSpPr>
            <p:cNvPr id="3" name="object 3"/>
            <p:cNvSpPr/>
            <p:nvPr/>
          </p:nvSpPr>
          <p:spPr>
            <a:xfrm>
              <a:off x="376428" y="1505712"/>
              <a:ext cx="466725" cy="55244"/>
            </a:xfrm>
            <a:custGeom>
              <a:avLst/>
              <a:gdLst/>
              <a:ahLst/>
              <a:cxnLst/>
              <a:rect l="l" t="t" r="r" b="b"/>
              <a:pathLst>
                <a:path w="466725" h="55244">
                  <a:moveTo>
                    <a:pt x="448055" y="10667"/>
                  </a:moveTo>
                  <a:lnTo>
                    <a:pt x="449580" y="6095"/>
                  </a:lnTo>
                  <a:lnTo>
                    <a:pt x="451103" y="3047"/>
                  </a:lnTo>
                  <a:lnTo>
                    <a:pt x="454151" y="0"/>
                  </a:lnTo>
                  <a:lnTo>
                    <a:pt x="461772" y="0"/>
                  </a:lnTo>
                  <a:lnTo>
                    <a:pt x="466344" y="3047"/>
                  </a:lnTo>
                  <a:lnTo>
                    <a:pt x="466344" y="7620"/>
                  </a:lnTo>
                  <a:lnTo>
                    <a:pt x="449580" y="7620"/>
                  </a:lnTo>
                  <a:lnTo>
                    <a:pt x="448055" y="10667"/>
                  </a:lnTo>
                  <a:close/>
                </a:path>
                <a:path w="466725" h="55244">
                  <a:moveTo>
                    <a:pt x="466344" y="10667"/>
                  </a:moveTo>
                  <a:lnTo>
                    <a:pt x="448055" y="10667"/>
                  </a:lnTo>
                  <a:lnTo>
                    <a:pt x="449580" y="7620"/>
                  </a:lnTo>
                  <a:lnTo>
                    <a:pt x="466344" y="7620"/>
                  </a:lnTo>
                  <a:lnTo>
                    <a:pt x="466344" y="10667"/>
                  </a:lnTo>
                  <a:close/>
                </a:path>
                <a:path w="466725" h="55244">
                  <a:moveTo>
                    <a:pt x="459485" y="32004"/>
                  </a:moveTo>
                  <a:lnTo>
                    <a:pt x="333755" y="32004"/>
                  </a:lnTo>
                  <a:lnTo>
                    <a:pt x="344424" y="30479"/>
                  </a:lnTo>
                  <a:lnTo>
                    <a:pt x="377951" y="30479"/>
                  </a:lnTo>
                  <a:lnTo>
                    <a:pt x="387096" y="28955"/>
                  </a:lnTo>
                  <a:lnTo>
                    <a:pt x="396240" y="28955"/>
                  </a:lnTo>
                  <a:lnTo>
                    <a:pt x="403859" y="27432"/>
                  </a:lnTo>
                  <a:lnTo>
                    <a:pt x="417576" y="27432"/>
                  </a:lnTo>
                  <a:lnTo>
                    <a:pt x="423672" y="25908"/>
                  </a:lnTo>
                  <a:lnTo>
                    <a:pt x="426720" y="25908"/>
                  </a:lnTo>
                  <a:lnTo>
                    <a:pt x="431292" y="24383"/>
                  </a:lnTo>
                  <a:lnTo>
                    <a:pt x="432816" y="24383"/>
                  </a:lnTo>
                  <a:lnTo>
                    <a:pt x="437388" y="22859"/>
                  </a:lnTo>
                  <a:lnTo>
                    <a:pt x="438911" y="21336"/>
                  </a:lnTo>
                  <a:lnTo>
                    <a:pt x="440436" y="19812"/>
                  </a:lnTo>
                  <a:lnTo>
                    <a:pt x="441959" y="19812"/>
                  </a:lnTo>
                  <a:lnTo>
                    <a:pt x="443484" y="18287"/>
                  </a:lnTo>
                  <a:lnTo>
                    <a:pt x="445007" y="15239"/>
                  </a:lnTo>
                  <a:lnTo>
                    <a:pt x="446532" y="13716"/>
                  </a:lnTo>
                  <a:lnTo>
                    <a:pt x="448055" y="9143"/>
                  </a:lnTo>
                  <a:lnTo>
                    <a:pt x="448055" y="10667"/>
                  </a:lnTo>
                  <a:lnTo>
                    <a:pt x="466344" y="10667"/>
                  </a:lnTo>
                  <a:lnTo>
                    <a:pt x="466344" y="16763"/>
                  </a:lnTo>
                  <a:lnTo>
                    <a:pt x="463296" y="22859"/>
                  </a:lnTo>
                  <a:lnTo>
                    <a:pt x="463296" y="25908"/>
                  </a:lnTo>
                  <a:lnTo>
                    <a:pt x="461772" y="28955"/>
                  </a:lnTo>
                  <a:lnTo>
                    <a:pt x="460247" y="30479"/>
                  </a:lnTo>
                  <a:lnTo>
                    <a:pt x="459485" y="32004"/>
                  </a:lnTo>
                  <a:close/>
                </a:path>
                <a:path w="466725" h="55244">
                  <a:moveTo>
                    <a:pt x="443484" y="45720"/>
                  </a:moveTo>
                  <a:lnTo>
                    <a:pt x="131063" y="45720"/>
                  </a:lnTo>
                  <a:lnTo>
                    <a:pt x="123444" y="44195"/>
                  </a:lnTo>
                  <a:lnTo>
                    <a:pt x="28956" y="44195"/>
                  </a:lnTo>
                  <a:lnTo>
                    <a:pt x="25908" y="42671"/>
                  </a:lnTo>
                  <a:lnTo>
                    <a:pt x="19811" y="42671"/>
                  </a:lnTo>
                  <a:lnTo>
                    <a:pt x="10667" y="38100"/>
                  </a:lnTo>
                  <a:lnTo>
                    <a:pt x="4572" y="32004"/>
                  </a:lnTo>
                  <a:lnTo>
                    <a:pt x="3048" y="28955"/>
                  </a:lnTo>
                  <a:lnTo>
                    <a:pt x="0" y="25908"/>
                  </a:lnTo>
                  <a:lnTo>
                    <a:pt x="0" y="21336"/>
                  </a:lnTo>
                  <a:lnTo>
                    <a:pt x="6096" y="15239"/>
                  </a:lnTo>
                  <a:lnTo>
                    <a:pt x="9144" y="13716"/>
                  </a:lnTo>
                  <a:lnTo>
                    <a:pt x="13715" y="13716"/>
                  </a:lnTo>
                  <a:lnTo>
                    <a:pt x="16763" y="15239"/>
                  </a:lnTo>
                  <a:lnTo>
                    <a:pt x="19811" y="15239"/>
                  </a:lnTo>
                  <a:lnTo>
                    <a:pt x="20319" y="15747"/>
                  </a:lnTo>
                  <a:lnTo>
                    <a:pt x="18287" y="16763"/>
                  </a:lnTo>
                  <a:lnTo>
                    <a:pt x="25908" y="16763"/>
                  </a:lnTo>
                  <a:lnTo>
                    <a:pt x="26670" y="18287"/>
                  </a:lnTo>
                  <a:lnTo>
                    <a:pt x="18287" y="18287"/>
                  </a:lnTo>
                  <a:lnTo>
                    <a:pt x="16763" y="32004"/>
                  </a:lnTo>
                  <a:lnTo>
                    <a:pt x="459485" y="32004"/>
                  </a:lnTo>
                  <a:lnTo>
                    <a:pt x="458724" y="33528"/>
                  </a:lnTo>
                  <a:lnTo>
                    <a:pt x="457199" y="35051"/>
                  </a:lnTo>
                  <a:lnTo>
                    <a:pt x="455676" y="38100"/>
                  </a:lnTo>
                  <a:lnTo>
                    <a:pt x="454151" y="38100"/>
                  </a:lnTo>
                  <a:lnTo>
                    <a:pt x="451103" y="41147"/>
                  </a:lnTo>
                  <a:lnTo>
                    <a:pt x="448055" y="42671"/>
                  </a:lnTo>
                  <a:lnTo>
                    <a:pt x="443484" y="45720"/>
                  </a:lnTo>
                  <a:close/>
                </a:path>
                <a:path w="466725" h="55244">
                  <a:moveTo>
                    <a:pt x="25908" y="16763"/>
                  </a:moveTo>
                  <a:lnTo>
                    <a:pt x="21335" y="16763"/>
                  </a:lnTo>
                  <a:lnTo>
                    <a:pt x="20319" y="15747"/>
                  </a:lnTo>
                  <a:lnTo>
                    <a:pt x="21335" y="15239"/>
                  </a:lnTo>
                  <a:lnTo>
                    <a:pt x="22859" y="15239"/>
                  </a:lnTo>
                  <a:lnTo>
                    <a:pt x="25908" y="16763"/>
                  </a:lnTo>
                  <a:close/>
                </a:path>
                <a:path w="466725" h="55244">
                  <a:moveTo>
                    <a:pt x="21335" y="16763"/>
                  </a:moveTo>
                  <a:lnTo>
                    <a:pt x="18287" y="16763"/>
                  </a:lnTo>
                  <a:lnTo>
                    <a:pt x="20319" y="15747"/>
                  </a:lnTo>
                  <a:lnTo>
                    <a:pt x="21335" y="16763"/>
                  </a:lnTo>
                  <a:close/>
                </a:path>
                <a:path w="466725" h="55244">
                  <a:moveTo>
                    <a:pt x="441959" y="19812"/>
                  </a:moveTo>
                  <a:lnTo>
                    <a:pt x="443484" y="16763"/>
                  </a:lnTo>
                  <a:lnTo>
                    <a:pt x="443484" y="18287"/>
                  </a:lnTo>
                  <a:lnTo>
                    <a:pt x="441959" y="19812"/>
                  </a:lnTo>
                  <a:close/>
                </a:path>
                <a:path w="466725" h="55244">
                  <a:moveTo>
                    <a:pt x="16763" y="32004"/>
                  </a:moveTo>
                  <a:lnTo>
                    <a:pt x="18287" y="18287"/>
                  </a:lnTo>
                  <a:lnTo>
                    <a:pt x="21335" y="21336"/>
                  </a:lnTo>
                  <a:lnTo>
                    <a:pt x="22860" y="21336"/>
                  </a:lnTo>
                  <a:lnTo>
                    <a:pt x="25908" y="22859"/>
                  </a:lnTo>
                  <a:lnTo>
                    <a:pt x="27432" y="22859"/>
                  </a:lnTo>
                  <a:lnTo>
                    <a:pt x="27432" y="24383"/>
                  </a:lnTo>
                  <a:lnTo>
                    <a:pt x="24384" y="25908"/>
                  </a:lnTo>
                  <a:lnTo>
                    <a:pt x="19811" y="30479"/>
                  </a:lnTo>
                  <a:lnTo>
                    <a:pt x="16763" y="32004"/>
                  </a:lnTo>
                  <a:close/>
                </a:path>
                <a:path w="466725" h="55244">
                  <a:moveTo>
                    <a:pt x="20827" y="20319"/>
                  </a:moveTo>
                  <a:lnTo>
                    <a:pt x="19811" y="19812"/>
                  </a:lnTo>
                  <a:lnTo>
                    <a:pt x="18287" y="18287"/>
                  </a:lnTo>
                  <a:lnTo>
                    <a:pt x="19811" y="18287"/>
                  </a:lnTo>
                  <a:lnTo>
                    <a:pt x="20827" y="20319"/>
                  </a:lnTo>
                  <a:close/>
                </a:path>
                <a:path w="466725" h="55244">
                  <a:moveTo>
                    <a:pt x="27432" y="22859"/>
                  </a:moveTo>
                  <a:lnTo>
                    <a:pt x="25908" y="22859"/>
                  </a:lnTo>
                  <a:lnTo>
                    <a:pt x="20827" y="20319"/>
                  </a:lnTo>
                  <a:lnTo>
                    <a:pt x="19811" y="18287"/>
                  </a:lnTo>
                  <a:lnTo>
                    <a:pt x="26670" y="18287"/>
                  </a:lnTo>
                  <a:lnTo>
                    <a:pt x="27432" y="19812"/>
                  </a:lnTo>
                  <a:lnTo>
                    <a:pt x="27432" y="22859"/>
                  </a:lnTo>
                  <a:close/>
                </a:path>
                <a:path w="466725" h="55244">
                  <a:moveTo>
                    <a:pt x="21335" y="21336"/>
                  </a:moveTo>
                  <a:lnTo>
                    <a:pt x="19812" y="19812"/>
                  </a:lnTo>
                  <a:lnTo>
                    <a:pt x="20827" y="20319"/>
                  </a:lnTo>
                  <a:lnTo>
                    <a:pt x="21335" y="21336"/>
                  </a:lnTo>
                  <a:close/>
                </a:path>
                <a:path w="466725" h="55244">
                  <a:moveTo>
                    <a:pt x="22860" y="21336"/>
                  </a:moveTo>
                  <a:lnTo>
                    <a:pt x="21335" y="21336"/>
                  </a:lnTo>
                  <a:lnTo>
                    <a:pt x="20827" y="20319"/>
                  </a:lnTo>
                  <a:lnTo>
                    <a:pt x="22860" y="21336"/>
                  </a:lnTo>
                  <a:close/>
                </a:path>
                <a:path w="466725" h="55244">
                  <a:moveTo>
                    <a:pt x="438911" y="21336"/>
                  </a:moveTo>
                  <a:close/>
                </a:path>
                <a:path w="466725" h="55244">
                  <a:moveTo>
                    <a:pt x="437388" y="22859"/>
                  </a:moveTo>
                  <a:lnTo>
                    <a:pt x="435864" y="22859"/>
                  </a:lnTo>
                  <a:lnTo>
                    <a:pt x="438911" y="21336"/>
                  </a:lnTo>
                  <a:lnTo>
                    <a:pt x="437388" y="22859"/>
                  </a:lnTo>
                  <a:close/>
                </a:path>
                <a:path w="466725" h="55244">
                  <a:moveTo>
                    <a:pt x="172212" y="27432"/>
                  </a:moveTo>
                  <a:lnTo>
                    <a:pt x="22859" y="27432"/>
                  </a:lnTo>
                  <a:lnTo>
                    <a:pt x="24384" y="25908"/>
                  </a:lnTo>
                  <a:lnTo>
                    <a:pt x="27432" y="24383"/>
                  </a:lnTo>
                  <a:lnTo>
                    <a:pt x="27432" y="22859"/>
                  </a:lnTo>
                  <a:lnTo>
                    <a:pt x="30480" y="22859"/>
                  </a:lnTo>
                  <a:lnTo>
                    <a:pt x="33528" y="24383"/>
                  </a:lnTo>
                  <a:lnTo>
                    <a:pt x="141732" y="24383"/>
                  </a:lnTo>
                  <a:lnTo>
                    <a:pt x="150876" y="25908"/>
                  </a:lnTo>
                  <a:lnTo>
                    <a:pt x="161544" y="25908"/>
                  </a:lnTo>
                  <a:lnTo>
                    <a:pt x="172212" y="27432"/>
                  </a:lnTo>
                  <a:close/>
                </a:path>
                <a:path w="466725" h="55244">
                  <a:moveTo>
                    <a:pt x="24384" y="25908"/>
                  </a:moveTo>
                  <a:close/>
                </a:path>
                <a:path w="466725" h="55244">
                  <a:moveTo>
                    <a:pt x="242315" y="32004"/>
                  </a:moveTo>
                  <a:lnTo>
                    <a:pt x="16763" y="32004"/>
                  </a:lnTo>
                  <a:lnTo>
                    <a:pt x="19811" y="30479"/>
                  </a:lnTo>
                  <a:lnTo>
                    <a:pt x="24384" y="25908"/>
                  </a:lnTo>
                  <a:lnTo>
                    <a:pt x="22859" y="27432"/>
                  </a:lnTo>
                  <a:lnTo>
                    <a:pt x="172212" y="27432"/>
                  </a:lnTo>
                  <a:lnTo>
                    <a:pt x="182880" y="28955"/>
                  </a:lnTo>
                  <a:lnTo>
                    <a:pt x="193548" y="28955"/>
                  </a:lnTo>
                  <a:lnTo>
                    <a:pt x="205739" y="30479"/>
                  </a:lnTo>
                  <a:lnTo>
                    <a:pt x="242315" y="30479"/>
                  </a:lnTo>
                  <a:lnTo>
                    <a:pt x="242315" y="32004"/>
                  </a:lnTo>
                  <a:close/>
                </a:path>
                <a:path w="466725" h="55244">
                  <a:moveTo>
                    <a:pt x="85344" y="45720"/>
                  </a:moveTo>
                  <a:lnTo>
                    <a:pt x="38100" y="45720"/>
                  </a:lnTo>
                  <a:lnTo>
                    <a:pt x="33528" y="44195"/>
                  </a:lnTo>
                  <a:lnTo>
                    <a:pt x="92963" y="44195"/>
                  </a:lnTo>
                  <a:lnTo>
                    <a:pt x="85344" y="45720"/>
                  </a:lnTo>
                  <a:close/>
                </a:path>
                <a:path w="466725" h="55244">
                  <a:moveTo>
                    <a:pt x="434340" y="48767"/>
                  </a:moveTo>
                  <a:lnTo>
                    <a:pt x="170687" y="48767"/>
                  </a:lnTo>
                  <a:lnTo>
                    <a:pt x="160020" y="47243"/>
                  </a:lnTo>
                  <a:lnTo>
                    <a:pt x="149352" y="47243"/>
                  </a:lnTo>
                  <a:lnTo>
                    <a:pt x="140208" y="45720"/>
                  </a:lnTo>
                  <a:lnTo>
                    <a:pt x="441959" y="45720"/>
                  </a:lnTo>
                  <a:lnTo>
                    <a:pt x="437388" y="47243"/>
                  </a:lnTo>
                  <a:lnTo>
                    <a:pt x="434340" y="48767"/>
                  </a:lnTo>
                  <a:close/>
                </a:path>
                <a:path w="466725" h="55244">
                  <a:moveTo>
                    <a:pt x="420624" y="50291"/>
                  </a:moveTo>
                  <a:lnTo>
                    <a:pt x="179832" y="50291"/>
                  </a:lnTo>
                  <a:lnTo>
                    <a:pt x="169163" y="48767"/>
                  </a:lnTo>
                  <a:lnTo>
                    <a:pt x="428244" y="48767"/>
                  </a:lnTo>
                  <a:lnTo>
                    <a:pt x="420624" y="50291"/>
                  </a:lnTo>
                  <a:close/>
                </a:path>
                <a:path w="466725" h="55244">
                  <a:moveTo>
                    <a:pt x="397764" y="51816"/>
                  </a:moveTo>
                  <a:lnTo>
                    <a:pt x="202691" y="51816"/>
                  </a:lnTo>
                  <a:lnTo>
                    <a:pt x="192024" y="50291"/>
                  </a:lnTo>
                  <a:lnTo>
                    <a:pt x="405384" y="50291"/>
                  </a:lnTo>
                  <a:lnTo>
                    <a:pt x="397764" y="51816"/>
                  </a:lnTo>
                  <a:close/>
                </a:path>
                <a:path w="466725" h="55244">
                  <a:moveTo>
                    <a:pt x="368807" y="53339"/>
                  </a:moveTo>
                  <a:lnTo>
                    <a:pt x="240792" y="53339"/>
                  </a:lnTo>
                  <a:lnTo>
                    <a:pt x="228600" y="51816"/>
                  </a:lnTo>
                  <a:lnTo>
                    <a:pt x="379476" y="51816"/>
                  </a:lnTo>
                  <a:lnTo>
                    <a:pt x="368807" y="53339"/>
                  </a:lnTo>
                  <a:close/>
                </a:path>
                <a:path w="466725" h="55244">
                  <a:moveTo>
                    <a:pt x="288036" y="54863"/>
                  </a:moveTo>
                  <a:lnTo>
                    <a:pt x="277367" y="53339"/>
                  </a:lnTo>
                  <a:lnTo>
                    <a:pt x="300228" y="53339"/>
                  </a:lnTo>
                  <a:lnTo>
                    <a:pt x="288036" y="548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672" y="1415796"/>
              <a:ext cx="164591" cy="2209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808" y="1277112"/>
            <a:ext cx="445008" cy="37414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10155" y="1301496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19">
                <a:moveTo>
                  <a:pt x="262128" y="13716"/>
                </a:moveTo>
                <a:lnTo>
                  <a:pt x="263652" y="10667"/>
                </a:lnTo>
                <a:lnTo>
                  <a:pt x="265176" y="4571"/>
                </a:lnTo>
                <a:lnTo>
                  <a:pt x="271272" y="0"/>
                </a:lnTo>
                <a:lnTo>
                  <a:pt x="283464" y="3048"/>
                </a:lnTo>
                <a:lnTo>
                  <a:pt x="288036" y="9144"/>
                </a:lnTo>
                <a:lnTo>
                  <a:pt x="287274" y="12191"/>
                </a:lnTo>
                <a:lnTo>
                  <a:pt x="263652" y="12191"/>
                </a:lnTo>
                <a:lnTo>
                  <a:pt x="262128" y="13716"/>
                </a:lnTo>
                <a:close/>
              </a:path>
              <a:path w="288289" h="248919">
                <a:moveTo>
                  <a:pt x="284226" y="24383"/>
                </a:moveTo>
                <a:lnTo>
                  <a:pt x="259080" y="24383"/>
                </a:lnTo>
                <a:lnTo>
                  <a:pt x="262128" y="15240"/>
                </a:lnTo>
                <a:lnTo>
                  <a:pt x="262128" y="13716"/>
                </a:lnTo>
                <a:lnTo>
                  <a:pt x="263652" y="12191"/>
                </a:lnTo>
                <a:lnTo>
                  <a:pt x="287274" y="12191"/>
                </a:lnTo>
                <a:lnTo>
                  <a:pt x="286512" y="15240"/>
                </a:lnTo>
                <a:lnTo>
                  <a:pt x="286512" y="18287"/>
                </a:lnTo>
                <a:lnTo>
                  <a:pt x="284988" y="19812"/>
                </a:lnTo>
                <a:lnTo>
                  <a:pt x="284988" y="22859"/>
                </a:lnTo>
                <a:lnTo>
                  <a:pt x="284226" y="24383"/>
                </a:lnTo>
                <a:close/>
              </a:path>
              <a:path w="288289" h="248919">
                <a:moveTo>
                  <a:pt x="60959" y="54863"/>
                </a:moveTo>
                <a:lnTo>
                  <a:pt x="27432" y="54863"/>
                </a:lnTo>
                <a:lnTo>
                  <a:pt x="24384" y="51816"/>
                </a:lnTo>
                <a:lnTo>
                  <a:pt x="21336" y="50291"/>
                </a:lnTo>
                <a:lnTo>
                  <a:pt x="19812" y="48767"/>
                </a:lnTo>
                <a:lnTo>
                  <a:pt x="16764" y="47244"/>
                </a:lnTo>
                <a:lnTo>
                  <a:pt x="3048" y="33528"/>
                </a:lnTo>
                <a:lnTo>
                  <a:pt x="0" y="32004"/>
                </a:lnTo>
                <a:lnTo>
                  <a:pt x="0" y="27432"/>
                </a:lnTo>
                <a:lnTo>
                  <a:pt x="1524" y="25908"/>
                </a:lnTo>
                <a:lnTo>
                  <a:pt x="3048" y="22859"/>
                </a:lnTo>
                <a:lnTo>
                  <a:pt x="6096" y="21336"/>
                </a:lnTo>
                <a:lnTo>
                  <a:pt x="15240" y="25908"/>
                </a:lnTo>
                <a:lnTo>
                  <a:pt x="18288" y="25908"/>
                </a:lnTo>
                <a:lnTo>
                  <a:pt x="19812" y="27432"/>
                </a:lnTo>
                <a:lnTo>
                  <a:pt x="22860" y="28955"/>
                </a:lnTo>
                <a:lnTo>
                  <a:pt x="25908" y="32004"/>
                </a:lnTo>
                <a:lnTo>
                  <a:pt x="27432" y="32004"/>
                </a:lnTo>
                <a:lnTo>
                  <a:pt x="30480" y="33528"/>
                </a:lnTo>
                <a:lnTo>
                  <a:pt x="35052" y="36575"/>
                </a:lnTo>
                <a:lnTo>
                  <a:pt x="38100" y="38100"/>
                </a:lnTo>
                <a:lnTo>
                  <a:pt x="39624" y="39624"/>
                </a:lnTo>
                <a:lnTo>
                  <a:pt x="45720" y="42671"/>
                </a:lnTo>
                <a:lnTo>
                  <a:pt x="48768" y="45720"/>
                </a:lnTo>
                <a:lnTo>
                  <a:pt x="53340" y="48767"/>
                </a:lnTo>
                <a:lnTo>
                  <a:pt x="51816" y="48767"/>
                </a:lnTo>
                <a:lnTo>
                  <a:pt x="56388" y="50291"/>
                </a:lnTo>
                <a:lnTo>
                  <a:pt x="56388" y="51816"/>
                </a:lnTo>
                <a:lnTo>
                  <a:pt x="60959" y="54863"/>
                </a:lnTo>
                <a:close/>
              </a:path>
              <a:path w="288289" h="248919">
                <a:moveTo>
                  <a:pt x="281178" y="35052"/>
                </a:moveTo>
                <a:lnTo>
                  <a:pt x="256032" y="35052"/>
                </a:lnTo>
                <a:lnTo>
                  <a:pt x="259080" y="22859"/>
                </a:lnTo>
                <a:lnTo>
                  <a:pt x="259080" y="24383"/>
                </a:lnTo>
                <a:lnTo>
                  <a:pt x="284226" y="24383"/>
                </a:lnTo>
                <a:lnTo>
                  <a:pt x="283464" y="25908"/>
                </a:lnTo>
                <a:lnTo>
                  <a:pt x="281940" y="30479"/>
                </a:lnTo>
                <a:lnTo>
                  <a:pt x="281940" y="32004"/>
                </a:lnTo>
                <a:lnTo>
                  <a:pt x="281178" y="35052"/>
                </a:lnTo>
                <a:close/>
              </a:path>
              <a:path w="288289" h="248919">
                <a:moveTo>
                  <a:pt x="269240" y="70104"/>
                </a:moveTo>
                <a:lnTo>
                  <a:pt x="243840" y="70104"/>
                </a:lnTo>
                <a:lnTo>
                  <a:pt x="246888" y="60959"/>
                </a:lnTo>
                <a:lnTo>
                  <a:pt x="249936" y="53340"/>
                </a:lnTo>
                <a:lnTo>
                  <a:pt x="251460" y="45720"/>
                </a:lnTo>
                <a:lnTo>
                  <a:pt x="252984" y="39624"/>
                </a:lnTo>
                <a:lnTo>
                  <a:pt x="256032" y="33528"/>
                </a:lnTo>
                <a:lnTo>
                  <a:pt x="256032" y="35052"/>
                </a:lnTo>
                <a:lnTo>
                  <a:pt x="281178" y="35052"/>
                </a:lnTo>
                <a:lnTo>
                  <a:pt x="280797" y="36575"/>
                </a:lnTo>
                <a:lnTo>
                  <a:pt x="280416" y="36575"/>
                </a:lnTo>
                <a:lnTo>
                  <a:pt x="278892" y="42671"/>
                </a:lnTo>
                <a:lnTo>
                  <a:pt x="277368" y="42671"/>
                </a:lnTo>
                <a:lnTo>
                  <a:pt x="276225" y="47244"/>
                </a:lnTo>
                <a:lnTo>
                  <a:pt x="275844" y="47244"/>
                </a:lnTo>
                <a:lnTo>
                  <a:pt x="272796" y="59436"/>
                </a:lnTo>
                <a:lnTo>
                  <a:pt x="272796" y="60959"/>
                </a:lnTo>
                <a:lnTo>
                  <a:pt x="269748" y="68579"/>
                </a:lnTo>
                <a:lnTo>
                  <a:pt x="269240" y="70104"/>
                </a:lnTo>
                <a:close/>
              </a:path>
              <a:path w="288289" h="248919">
                <a:moveTo>
                  <a:pt x="280416" y="38100"/>
                </a:moveTo>
                <a:lnTo>
                  <a:pt x="280416" y="36575"/>
                </a:lnTo>
                <a:lnTo>
                  <a:pt x="280797" y="36575"/>
                </a:lnTo>
                <a:lnTo>
                  <a:pt x="280416" y="38100"/>
                </a:lnTo>
                <a:close/>
              </a:path>
              <a:path w="288289" h="248919">
                <a:moveTo>
                  <a:pt x="275844" y="48767"/>
                </a:moveTo>
                <a:lnTo>
                  <a:pt x="275844" y="47244"/>
                </a:lnTo>
                <a:lnTo>
                  <a:pt x="276225" y="47244"/>
                </a:lnTo>
                <a:lnTo>
                  <a:pt x="275844" y="48767"/>
                </a:lnTo>
                <a:close/>
              </a:path>
              <a:path w="288289" h="248919">
                <a:moveTo>
                  <a:pt x="45720" y="68579"/>
                </a:moveTo>
                <a:lnTo>
                  <a:pt x="41148" y="65532"/>
                </a:lnTo>
                <a:lnTo>
                  <a:pt x="36576" y="60959"/>
                </a:lnTo>
                <a:lnTo>
                  <a:pt x="33528" y="59436"/>
                </a:lnTo>
                <a:lnTo>
                  <a:pt x="35052" y="59436"/>
                </a:lnTo>
                <a:lnTo>
                  <a:pt x="28956" y="56387"/>
                </a:lnTo>
                <a:lnTo>
                  <a:pt x="25908" y="53340"/>
                </a:lnTo>
                <a:lnTo>
                  <a:pt x="27432" y="54863"/>
                </a:lnTo>
                <a:lnTo>
                  <a:pt x="60959" y="54863"/>
                </a:lnTo>
                <a:lnTo>
                  <a:pt x="65532" y="57912"/>
                </a:lnTo>
                <a:lnTo>
                  <a:pt x="74675" y="67055"/>
                </a:lnTo>
                <a:lnTo>
                  <a:pt x="44196" y="67055"/>
                </a:lnTo>
                <a:lnTo>
                  <a:pt x="45720" y="68579"/>
                </a:lnTo>
                <a:close/>
              </a:path>
              <a:path w="288289" h="248919">
                <a:moveTo>
                  <a:pt x="53340" y="74675"/>
                </a:moveTo>
                <a:lnTo>
                  <a:pt x="48768" y="71628"/>
                </a:lnTo>
                <a:lnTo>
                  <a:pt x="44196" y="67055"/>
                </a:lnTo>
                <a:lnTo>
                  <a:pt x="74675" y="67055"/>
                </a:lnTo>
                <a:lnTo>
                  <a:pt x="80772" y="73152"/>
                </a:lnTo>
                <a:lnTo>
                  <a:pt x="51816" y="73152"/>
                </a:lnTo>
                <a:lnTo>
                  <a:pt x="53340" y="74675"/>
                </a:lnTo>
                <a:close/>
              </a:path>
              <a:path w="288289" h="248919">
                <a:moveTo>
                  <a:pt x="266700" y="77724"/>
                </a:moveTo>
                <a:lnTo>
                  <a:pt x="240792" y="77724"/>
                </a:lnTo>
                <a:lnTo>
                  <a:pt x="243840" y="68579"/>
                </a:lnTo>
                <a:lnTo>
                  <a:pt x="243840" y="70104"/>
                </a:lnTo>
                <a:lnTo>
                  <a:pt x="269240" y="70104"/>
                </a:lnTo>
                <a:lnTo>
                  <a:pt x="266700" y="77724"/>
                </a:lnTo>
                <a:close/>
              </a:path>
              <a:path w="288289" h="248919">
                <a:moveTo>
                  <a:pt x="70104" y="92963"/>
                </a:moveTo>
                <a:lnTo>
                  <a:pt x="65532" y="86867"/>
                </a:lnTo>
                <a:lnTo>
                  <a:pt x="62484" y="82296"/>
                </a:lnTo>
                <a:lnTo>
                  <a:pt x="57912" y="77724"/>
                </a:lnTo>
                <a:lnTo>
                  <a:pt x="51816" y="73152"/>
                </a:lnTo>
                <a:lnTo>
                  <a:pt x="80772" y="73152"/>
                </a:lnTo>
                <a:lnTo>
                  <a:pt x="85344" y="79248"/>
                </a:lnTo>
                <a:lnTo>
                  <a:pt x="86868" y="79248"/>
                </a:lnTo>
                <a:lnTo>
                  <a:pt x="92964" y="88391"/>
                </a:lnTo>
                <a:lnTo>
                  <a:pt x="94488" y="89916"/>
                </a:lnTo>
                <a:lnTo>
                  <a:pt x="95504" y="91440"/>
                </a:lnTo>
                <a:lnTo>
                  <a:pt x="70104" y="91440"/>
                </a:lnTo>
                <a:lnTo>
                  <a:pt x="70104" y="92963"/>
                </a:lnTo>
                <a:close/>
              </a:path>
              <a:path w="288289" h="248919">
                <a:moveTo>
                  <a:pt x="251460" y="111252"/>
                </a:moveTo>
                <a:lnTo>
                  <a:pt x="225552" y="111252"/>
                </a:lnTo>
                <a:lnTo>
                  <a:pt x="230124" y="102107"/>
                </a:lnTo>
                <a:lnTo>
                  <a:pt x="233172" y="92963"/>
                </a:lnTo>
                <a:lnTo>
                  <a:pt x="237744" y="83820"/>
                </a:lnTo>
                <a:lnTo>
                  <a:pt x="240792" y="76200"/>
                </a:lnTo>
                <a:lnTo>
                  <a:pt x="240792" y="77724"/>
                </a:lnTo>
                <a:lnTo>
                  <a:pt x="266700" y="77724"/>
                </a:lnTo>
                <a:lnTo>
                  <a:pt x="263652" y="85344"/>
                </a:lnTo>
                <a:lnTo>
                  <a:pt x="262128" y="86867"/>
                </a:lnTo>
                <a:lnTo>
                  <a:pt x="259080" y="94487"/>
                </a:lnTo>
                <a:lnTo>
                  <a:pt x="256032" y="103632"/>
                </a:lnTo>
                <a:lnTo>
                  <a:pt x="251460" y="111252"/>
                </a:lnTo>
                <a:close/>
              </a:path>
              <a:path w="288289" h="248919">
                <a:moveTo>
                  <a:pt x="117729" y="131063"/>
                </a:moveTo>
                <a:lnTo>
                  <a:pt x="94488" y="131063"/>
                </a:lnTo>
                <a:lnTo>
                  <a:pt x="89916" y="124967"/>
                </a:lnTo>
                <a:lnTo>
                  <a:pt x="89916" y="123444"/>
                </a:lnTo>
                <a:lnTo>
                  <a:pt x="83820" y="111252"/>
                </a:lnTo>
                <a:lnTo>
                  <a:pt x="79248" y="105155"/>
                </a:lnTo>
                <a:lnTo>
                  <a:pt x="80772" y="105155"/>
                </a:lnTo>
                <a:lnTo>
                  <a:pt x="77723" y="102107"/>
                </a:lnTo>
                <a:lnTo>
                  <a:pt x="74676" y="97536"/>
                </a:lnTo>
                <a:lnTo>
                  <a:pt x="73152" y="97536"/>
                </a:lnTo>
                <a:lnTo>
                  <a:pt x="70104" y="91440"/>
                </a:lnTo>
                <a:lnTo>
                  <a:pt x="95504" y="91440"/>
                </a:lnTo>
                <a:lnTo>
                  <a:pt x="97536" y="94487"/>
                </a:lnTo>
                <a:lnTo>
                  <a:pt x="100584" y="100583"/>
                </a:lnTo>
                <a:lnTo>
                  <a:pt x="105156" y="106679"/>
                </a:lnTo>
                <a:lnTo>
                  <a:pt x="105156" y="108204"/>
                </a:lnTo>
                <a:lnTo>
                  <a:pt x="111252" y="120396"/>
                </a:lnTo>
                <a:lnTo>
                  <a:pt x="112776" y="120396"/>
                </a:lnTo>
                <a:lnTo>
                  <a:pt x="114300" y="126491"/>
                </a:lnTo>
                <a:lnTo>
                  <a:pt x="117729" y="131063"/>
                </a:lnTo>
                <a:close/>
              </a:path>
              <a:path w="288289" h="248919">
                <a:moveTo>
                  <a:pt x="214884" y="129540"/>
                </a:moveTo>
                <a:lnTo>
                  <a:pt x="220980" y="118871"/>
                </a:lnTo>
                <a:lnTo>
                  <a:pt x="225552" y="109728"/>
                </a:lnTo>
                <a:lnTo>
                  <a:pt x="225552" y="111252"/>
                </a:lnTo>
                <a:lnTo>
                  <a:pt x="251460" y="111252"/>
                </a:lnTo>
                <a:lnTo>
                  <a:pt x="246888" y="120396"/>
                </a:lnTo>
                <a:lnTo>
                  <a:pt x="246888" y="121920"/>
                </a:lnTo>
                <a:lnTo>
                  <a:pt x="243840" y="128016"/>
                </a:lnTo>
                <a:lnTo>
                  <a:pt x="216408" y="128016"/>
                </a:lnTo>
                <a:lnTo>
                  <a:pt x="214884" y="129540"/>
                </a:lnTo>
                <a:close/>
              </a:path>
              <a:path w="288289" h="248919">
                <a:moveTo>
                  <a:pt x="159257" y="212598"/>
                </a:moveTo>
                <a:lnTo>
                  <a:pt x="160020" y="210312"/>
                </a:lnTo>
                <a:lnTo>
                  <a:pt x="161544" y="208787"/>
                </a:lnTo>
                <a:lnTo>
                  <a:pt x="163068" y="204216"/>
                </a:lnTo>
                <a:lnTo>
                  <a:pt x="163068" y="202691"/>
                </a:lnTo>
                <a:lnTo>
                  <a:pt x="166116" y="199644"/>
                </a:lnTo>
                <a:lnTo>
                  <a:pt x="169164" y="195071"/>
                </a:lnTo>
                <a:lnTo>
                  <a:pt x="169164" y="193548"/>
                </a:lnTo>
                <a:lnTo>
                  <a:pt x="173736" y="188975"/>
                </a:lnTo>
                <a:lnTo>
                  <a:pt x="187452" y="170687"/>
                </a:lnTo>
                <a:lnTo>
                  <a:pt x="199644" y="155448"/>
                </a:lnTo>
                <a:lnTo>
                  <a:pt x="204216" y="146304"/>
                </a:lnTo>
                <a:lnTo>
                  <a:pt x="216408" y="128016"/>
                </a:lnTo>
                <a:lnTo>
                  <a:pt x="243840" y="128016"/>
                </a:lnTo>
                <a:lnTo>
                  <a:pt x="242316" y="131063"/>
                </a:lnTo>
                <a:lnTo>
                  <a:pt x="236220" y="140208"/>
                </a:lnTo>
                <a:lnTo>
                  <a:pt x="230124" y="150875"/>
                </a:lnTo>
                <a:lnTo>
                  <a:pt x="224028" y="160020"/>
                </a:lnTo>
                <a:lnTo>
                  <a:pt x="217932" y="167640"/>
                </a:lnTo>
                <a:lnTo>
                  <a:pt x="213360" y="176783"/>
                </a:lnTo>
                <a:lnTo>
                  <a:pt x="211836" y="176783"/>
                </a:lnTo>
                <a:lnTo>
                  <a:pt x="205740" y="184404"/>
                </a:lnTo>
                <a:lnTo>
                  <a:pt x="207264" y="184404"/>
                </a:lnTo>
                <a:lnTo>
                  <a:pt x="201168" y="192024"/>
                </a:lnTo>
                <a:lnTo>
                  <a:pt x="197739" y="196596"/>
                </a:lnTo>
                <a:lnTo>
                  <a:pt x="196596" y="196596"/>
                </a:lnTo>
                <a:lnTo>
                  <a:pt x="192024" y="202691"/>
                </a:lnTo>
                <a:lnTo>
                  <a:pt x="189738" y="207263"/>
                </a:lnTo>
                <a:lnTo>
                  <a:pt x="188976" y="207263"/>
                </a:lnTo>
                <a:lnTo>
                  <a:pt x="185928" y="211836"/>
                </a:lnTo>
                <a:lnTo>
                  <a:pt x="160020" y="211836"/>
                </a:lnTo>
                <a:lnTo>
                  <a:pt x="159257" y="212598"/>
                </a:lnTo>
                <a:close/>
              </a:path>
              <a:path w="288289" h="248919">
                <a:moveTo>
                  <a:pt x="109728" y="161544"/>
                </a:moveTo>
                <a:lnTo>
                  <a:pt x="106680" y="155448"/>
                </a:lnTo>
                <a:lnTo>
                  <a:pt x="102108" y="147828"/>
                </a:lnTo>
                <a:lnTo>
                  <a:pt x="99060" y="141732"/>
                </a:lnTo>
                <a:lnTo>
                  <a:pt x="100584" y="141732"/>
                </a:lnTo>
                <a:lnTo>
                  <a:pt x="96012" y="135636"/>
                </a:lnTo>
                <a:lnTo>
                  <a:pt x="92964" y="129540"/>
                </a:lnTo>
                <a:lnTo>
                  <a:pt x="94488" y="131063"/>
                </a:lnTo>
                <a:lnTo>
                  <a:pt x="117729" y="131063"/>
                </a:lnTo>
                <a:lnTo>
                  <a:pt x="118872" y="132587"/>
                </a:lnTo>
                <a:lnTo>
                  <a:pt x="121920" y="138683"/>
                </a:lnTo>
                <a:lnTo>
                  <a:pt x="124968" y="146304"/>
                </a:lnTo>
                <a:lnTo>
                  <a:pt x="125730" y="146304"/>
                </a:lnTo>
                <a:lnTo>
                  <a:pt x="128016" y="150875"/>
                </a:lnTo>
                <a:lnTo>
                  <a:pt x="129540" y="152400"/>
                </a:lnTo>
                <a:lnTo>
                  <a:pt x="132588" y="158496"/>
                </a:lnTo>
                <a:lnTo>
                  <a:pt x="131064" y="158496"/>
                </a:lnTo>
                <a:lnTo>
                  <a:pt x="131978" y="160020"/>
                </a:lnTo>
                <a:lnTo>
                  <a:pt x="109728" y="160020"/>
                </a:lnTo>
                <a:lnTo>
                  <a:pt x="109728" y="161544"/>
                </a:lnTo>
                <a:close/>
              </a:path>
              <a:path w="288289" h="248919">
                <a:moveTo>
                  <a:pt x="125730" y="146304"/>
                </a:moveTo>
                <a:lnTo>
                  <a:pt x="124968" y="146304"/>
                </a:lnTo>
                <a:lnTo>
                  <a:pt x="124968" y="144779"/>
                </a:lnTo>
                <a:lnTo>
                  <a:pt x="125730" y="146304"/>
                </a:lnTo>
                <a:close/>
              </a:path>
              <a:path w="288289" h="248919">
                <a:moveTo>
                  <a:pt x="115824" y="175259"/>
                </a:moveTo>
                <a:lnTo>
                  <a:pt x="109728" y="160020"/>
                </a:lnTo>
                <a:lnTo>
                  <a:pt x="131978" y="160020"/>
                </a:lnTo>
                <a:lnTo>
                  <a:pt x="135636" y="166116"/>
                </a:lnTo>
                <a:lnTo>
                  <a:pt x="137160" y="172212"/>
                </a:lnTo>
                <a:lnTo>
                  <a:pt x="137922" y="173736"/>
                </a:lnTo>
                <a:lnTo>
                  <a:pt x="115824" y="173736"/>
                </a:lnTo>
                <a:lnTo>
                  <a:pt x="115824" y="175259"/>
                </a:lnTo>
                <a:close/>
              </a:path>
              <a:path w="288289" h="248919">
                <a:moveTo>
                  <a:pt x="123444" y="193548"/>
                </a:moveTo>
                <a:lnTo>
                  <a:pt x="120396" y="187452"/>
                </a:lnTo>
                <a:lnTo>
                  <a:pt x="118872" y="181355"/>
                </a:lnTo>
                <a:lnTo>
                  <a:pt x="115824" y="173736"/>
                </a:lnTo>
                <a:lnTo>
                  <a:pt x="137922" y="173736"/>
                </a:lnTo>
                <a:lnTo>
                  <a:pt x="140208" y="178308"/>
                </a:lnTo>
                <a:lnTo>
                  <a:pt x="140970" y="178308"/>
                </a:lnTo>
                <a:lnTo>
                  <a:pt x="143256" y="182879"/>
                </a:lnTo>
                <a:lnTo>
                  <a:pt x="143256" y="184404"/>
                </a:lnTo>
                <a:lnTo>
                  <a:pt x="146304" y="190500"/>
                </a:lnTo>
                <a:lnTo>
                  <a:pt x="146812" y="192024"/>
                </a:lnTo>
                <a:lnTo>
                  <a:pt x="123444" y="192024"/>
                </a:lnTo>
                <a:lnTo>
                  <a:pt x="123444" y="193548"/>
                </a:lnTo>
                <a:close/>
              </a:path>
              <a:path w="288289" h="248919">
                <a:moveTo>
                  <a:pt x="140970" y="178308"/>
                </a:moveTo>
                <a:lnTo>
                  <a:pt x="140208" y="178308"/>
                </a:lnTo>
                <a:lnTo>
                  <a:pt x="140208" y="176783"/>
                </a:lnTo>
                <a:lnTo>
                  <a:pt x="140970" y="178308"/>
                </a:lnTo>
                <a:close/>
              </a:path>
              <a:path w="288289" h="248919">
                <a:moveTo>
                  <a:pt x="132588" y="214883"/>
                </a:moveTo>
                <a:lnTo>
                  <a:pt x="129540" y="208787"/>
                </a:lnTo>
                <a:lnTo>
                  <a:pt x="128016" y="204216"/>
                </a:lnTo>
                <a:lnTo>
                  <a:pt x="126492" y="198120"/>
                </a:lnTo>
                <a:lnTo>
                  <a:pt x="124968" y="198120"/>
                </a:lnTo>
                <a:lnTo>
                  <a:pt x="123444" y="192024"/>
                </a:lnTo>
                <a:lnTo>
                  <a:pt x="146812" y="192024"/>
                </a:lnTo>
                <a:lnTo>
                  <a:pt x="147828" y="195071"/>
                </a:lnTo>
                <a:lnTo>
                  <a:pt x="147828" y="196596"/>
                </a:lnTo>
                <a:lnTo>
                  <a:pt x="149352" y="201167"/>
                </a:lnTo>
                <a:lnTo>
                  <a:pt x="150114" y="201167"/>
                </a:lnTo>
                <a:lnTo>
                  <a:pt x="152400" y="205740"/>
                </a:lnTo>
                <a:lnTo>
                  <a:pt x="154940" y="213359"/>
                </a:lnTo>
                <a:lnTo>
                  <a:pt x="132588" y="213359"/>
                </a:lnTo>
                <a:lnTo>
                  <a:pt x="132588" y="214883"/>
                </a:lnTo>
                <a:close/>
              </a:path>
              <a:path w="288289" h="248919">
                <a:moveTo>
                  <a:pt x="196596" y="198120"/>
                </a:moveTo>
                <a:lnTo>
                  <a:pt x="196596" y="196596"/>
                </a:lnTo>
                <a:lnTo>
                  <a:pt x="197739" y="196596"/>
                </a:lnTo>
                <a:lnTo>
                  <a:pt x="196596" y="198120"/>
                </a:lnTo>
                <a:close/>
              </a:path>
              <a:path w="288289" h="248919">
                <a:moveTo>
                  <a:pt x="150114" y="201167"/>
                </a:moveTo>
                <a:lnTo>
                  <a:pt x="149352" y="201167"/>
                </a:lnTo>
                <a:lnTo>
                  <a:pt x="149352" y="199644"/>
                </a:lnTo>
                <a:lnTo>
                  <a:pt x="150114" y="201167"/>
                </a:lnTo>
                <a:close/>
              </a:path>
              <a:path w="288289" h="248919">
                <a:moveTo>
                  <a:pt x="188976" y="208787"/>
                </a:moveTo>
                <a:lnTo>
                  <a:pt x="188976" y="207263"/>
                </a:lnTo>
                <a:lnTo>
                  <a:pt x="189738" y="207263"/>
                </a:lnTo>
                <a:lnTo>
                  <a:pt x="188976" y="208787"/>
                </a:lnTo>
                <a:close/>
              </a:path>
              <a:path w="288289" h="248919">
                <a:moveTo>
                  <a:pt x="158496" y="214883"/>
                </a:moveTo>
                <a:lnTo>
                  <a:pt x="159257" y="212598"/>
                </a:lnTo>
                <a:lnTo>
                  <a:pt x="160020" y="211836"/>
                </a:lnTo>
                <a:lnTo>
                  <a:pt x="158496" y="214883"/>
                </a:lnTo>
                <a:close/>
              </a:path>
              <a:path w="288289" h="248919">
                <a:moveTo>
                  <a:pt x="183896" y="214883"/>
                </a:moveTo>
                <a:lnTo>
                  <a:pt x="158496" y="214883"/>
                </a:lnTo>
                <a:lnTo>
                  <a:pt x="160020" y="211836"/>
                </a:lnTo>
                <a:lnTo>
                  <a:pt x="185928" y="211836"/>
                </a:lnTo>
                <a:lnTo>
                  <a:pt x="183896" y="214883"/>
                </a:lnTo>
                <a:close/>
              </a:path>
              <a:path w="288289" h="248919">
                <a:moveTo>
                  <a:pt x="176784" y="227075"/>
                </a:moveTo>
                <a:lnTo>
                  <a:pt x="163068" y="227075"/>
                </a:lnTo>
                <a:lnTo>
                  <a:pt x="160020" y="224028"/>
                </a:lnTo>
                <a:lnTo>
                  <a:pt x="156464" y="216916"/>
                </a:lnTo>
                <a:lnTo>
                  <a:pt x="156972" y="216408"/>
                </a:lnTo>
                <a:lnTo>
                  <a:pt x="156972" y="214883"/>
                </a:lnTo>
                <a:lnTo>
                  <a:pt x="159257" y="212598"/>
                </a:lnTo>
                <a:lnTo>
                  <a:pt x="158496" y="214883"/>
                </a:lnTo>
                <a:lnTo>
                  <a:pt x="183896" y="214883"/>
                </a:lnTo>
                <a:lnTo>
                  <a:pt x="181864" y="217932"/>
                </a:lnTo>
                <a:lnTo>
                  <a:pt x="181356" y="217932"/>
                </a:lnTo>
                <a:lnTo>
                  <a:pt x="179832" y="220979"/>
                </a:lnTo>
                <a:lnTo>
                  <a:pt x="180340" y="220979"/>
                </a:lnTo>
                <a:lnTo>
                  <a:pt x="179832" y="222504"/>
                </a:lnTo>
                <a:lnTo>
                  <a:pt x="178308" y="225552"/>
                </a:lnTo>
                <a:lnTo>
                  <a:pt x="176784" y="227075"/>
                </a:lnTo>
                <a:close/>
              </a:path>
              <a:path w="288289" h="248919">
                <a:moveTo>
                  <a:pt x="150876" y="227075"/>
                </a:moveTo>
                <a:lnTo>
                  <a:pt x="137160" y="227075"/>
                </a:lnTo>
                <a:lnTo>
                  <a:pt x="135636" y="222504"/>
                </a:lnTo>
                <a:lnTo>
                  <a:pt x="134111" y="219455"/>
                </a:lnTo>
                <a:lnTo>
                  <a:pt x="132588" y="213359"/>
                </a:lnTo>
                <a:lnTo>
                  <a:pt x="154940" y="213359"/>
                </a:lnTo>
                <a:lnTo>
                  <a:pt x="155448" y="214883"/>
                </a:lnTo>
                <a:lnTo>
                  <a:pt x="156464" y="216916"/>
                </a:lnTo>
                <a:lnTo>
                  <a:pt x="153924" y="219455"/>
                </a:lnTo>
                <a:lnTo>
                  <a:pt x="150876" y="225552"/>
                </a:lnTo>
                <a:lnTo>
                  <a:pt x="151553" y="225721"/>
                </a:lnTo>
                <a:lnTo>
                  <a:pt x="150876" y="227075"/>
                </a:lnTo>
                <a:close/>
              </a:path>
              <a:path w="288289" h="248919">
                <a:moveTo>
                  <a:pt x="150876" y="225552"/>
                </a:moveTo>
                <a:lnTo>
                  <a:pt x="153924" y="219455"/>
                </a:lnTo>
                <a:lnTo>
                  <a:pt x="156464" y="216916"/>
                </a:lnTo>
                <a:lnTo>
                  <a:pt x="160020" y="224028"/>
                </a:lnTo>
                <a:lnTo>
                  <a:pt x="152400" y="224028"/>
                </a:lnTo>
                <a:lnTo>
                  <a:pt x="150876" y="225552"/>
                </a:lnTo>
                <a:close/>
              </a:path>
              <a:path w="288289" h="248919">
                <a:moveTo>
                  <a:pt x="179832" y="220979"/>
                </a:moveTo>
                <a:lnTo>
                  <a:pt x="181356" y="217932"/>
                </a:lnTo>
                <a:lnTo>
                  <a:pt x="180848" y="219455"/>
                </a:lnTo>
                <a:lnTo>
                  <a:pt x="179832" y="220979"/>
                </a:lnTo>
                <a:close/>
              </a:path>
              <a:path w="288289" h="248919">
                <a:moveTo>
                  <a:pt x="180848" y="219455"/>
                </a:moveTo>
                <a:lnTo>
                  <a:pt x="181356" y="217932"/>
                </a:lnTo>
                <a:lnTo>
                  <a:pt x="181864" y="217932"/>
                </a:lnTo>
                <a:lnTo>
                  <a:pt x="180848" y="219455"/>
                </a:lnTo>
                <a:close/>
              </a:path>
              <a:path w="288289" h="248919">
                <a:moveTo>
                  <a:pt x="180340" y="220979"/>
                </a:moveTo>
                <a:lnTo>
                  <a:pt x="179832" y="220979"/>
                </a:lnTo>
                <a:lnTo>
                  <a:pt x="180848" y="219455"/>
                </a:lnTo>
                <a:lnTo>
                  <a:pt x="180340" y="220979"/>
                </a:lnTo>
                <a:close/>
              </a:path>
              <a:path w="288289" h="248919">
                <a:moveTo>
                  <a:pt x="150876" y="225552"/>
                </a:moveTo>
                <a:lnTo>
                  <a:pt x="152400" y="224028"/>
                </a:lnTo>
                <a:lnTo>
                  <a:pt x="151891" y="225044"/>
                </a:lnTo>
                <a:lnTo>
                  <a:pt x="150876" y="225552"/>
                </a:lnTo>
                <a:close/>
              </a:path>
              <a:path w="288289" h="248919">
                <a:moveTo>
                  <a:pt x="151891" y="225044"/>
                </a:moveTo>
                <a:lnTo>
                  <a:pt x="152400" y="224028"/>
                </a:lnTo>
                <a:lnTo>
                  <a:pt x="153924" y="224028"/>
                </a:lnTo>
                <a:lnTo>
                  <a:pt x="151891" y="225044"/>
                </a:lnTo>
                <a:close/>
              </a:path>
              <a:path w="288289" h="248919">
                <a:moveTo>
                  <a:pt x="163068" y="228600"/>
                </a:moveTo>
                <a:lnTo>
                  <a:pt x="151553" y="225721"/>
                </a:lnTo>
                <a:lnTo>
                  <a:pt x="151891" y="225044"/>
                </a:lnTo>
                <a:lnTo>
                  <a:pt x="153924" y="224028"/>
                </a:lnTo>
                <a:lnTo>
                  <a:pt x="160020" y="224028"/>
                </a:lnTo>
                <a:lnTo>
                  <a:pt x="161544" y="225552"/>
                </a:lnTo>
                <a:lnTo>
                  <a:pt x="163068" y="228600"/>
                </a:lnTo>
                <a:close/>
              </a:path>
              <a:path w="288289" h="248919">
                <a:moveTo>
                  <a:pt x="151553" y="225721"/>
                </a:moveTo>
                <a:lnTo>
                  <a:pt x="150876" y="225552"/>
                </a:lnTo>
                <a:lnTo>
                  <a:pt x="151891" y="225044"/>
                </a:lnTo>
                <a:lnTo>
                  <a:pt x="151553" y="225721"/>
                </a:lnTo>
                <a:close/>
              </a:path>
              <a:path w="288289" h="248919">
                <a:moveTo>
                  <a:pt x="175260" y="228600"/>
                </a:moveTo>
                <a:lnTo>
                  <a:pt x="163068" y="228600"/>
                </a:lnTo>
                <a:lnTo>
                  <a:pt x="161544" y="225552"/>
                </a:lnTo>
                <a:lnTo>
                  <a:pt x="163068" y="227075"/>
                </a:lnTo>
                <a:lnTo>
                  <a:pt x="176784" y="227075"/>
                </a:lnTo>
                <a:lnTo>
                  <a:pt x="175260" y="228600"/>
                </a:lnTo>
                <a:close/>
              </a:path>
              <a:path w="288289" h="248919">
                <a:moveTo>
                  <a:pt x="140208" y="231648"/>
                </a:moveTo>
                <a:lnTo>
                  <a:pt x="138684" y="227075"/>
                </a:lnTo>
                <a:lnTo>
                  <a:pt x="150876" y="227075"/>
                </a:lnTo>
                <a:lnTo>
                  <a:pt x="151553" y="225721"/>
                </a:lnTo>
                <a:lnTo>
                  <a:pt x="163068" y="228600"/>
                </a:lnTo>
                <a:lnTo>
                  <a:pt x="175260" y="228600"/>
                </a:lnTo>
                <a:lnTo>
                  <a:pt x="174498" y="230124"/>
                </a:lnTo>
                <a:lnTo>
                  <a:pt x="140208" y="230124"/>
                </a:lnTo>
                <a:lnTo>
                  <a:pt x="140208" y="231648"/>
                </a:lnTo>
                <a:close/>
              </a:path>
              <a:path w="288289" h="248919">
                <a:moveTo>
                  <a:pt x="153924" y="248412"/>
                </a:moveTo>
                <a:lnTo>
                  <a:pt x="147828" y="245363"/>
                </a:lnTo>
                <a:lnTo>
                  <a:pt x="144780" y="240791"/>
                </a:lnTo>
                <a:lnTo>
                  <a:pt x="143256" y="237744"/>
                </a:lnTo>
                <a:lnTo>
                  <a:pt x="141732" y="233171"/>
                </a:lnTo>
                <a:lnTo>
                  <a:pt x="140208" y="230124"/>
                </a:lnTo>
                <a:lnTo>
                  <a:pt x="173736" y="230124"/>
                </a:lnTo>
                <a:lnTo>
                  <a:pt x="170688" y="236220"/>
                </a:lnTo>
                <a:lnTo>
                  <a:pt x="170688" y="237744"/>
                </a:lnTo>
                <a:lnTo>
                  <a:pt x="167640" y="240791"/>
                </a:lnTo>
                <a:lnTo>
                  <a:pt x="164592" y="242316"/>
                </a:lnTo>
                <a:lnTo>
                  <a:pt x="161544" y="245363"/>
                </a:lnTo>
                <a:lnTo>
                  <a:pt x="158496" y="245363"/>
                </a:lnTo>
                <a:lnTo>
                  <a:pt x="153924" y="248412"/>
                </a:lnTo>
                <a:close/>
              </a:path>
              <a:path w="288289" h="248919">
                <a:moveTo>
                  <a:pt x="173736" y="231648"/>
                </a:moveTo>
                <a:lnTo>
                  <a:pt x="173736" y="230124"/>
                </a:lnTo>
                <a:lnTo>
                  <a:pt x="174498" y="230124"/>
                </a:lnTo>
                <a:lnTo>
                  <a:pt x="173736" y="2316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522475" y="1680972"/>
            <a:ext cx="937260" cy="464820"/>
            <a:chOff x="1522475" y="1680972"/>
            <a:chExt cx="937260" cy="4648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32" y="1901951"/>
              <a:ext cx="207263" cy="243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2475" y="1680972"/>
              <a:ext cx="937259" cy="4333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656331" y="1668780"/>
            <a:ext cx="120650" cy="27940"/>
          </a:xfrm>
          <a:custGeom>
            <a:avLst/>
            <a:gdLst/>
            <a:ahLst/>
            <a:cxnLst/>
            <a:rect l="l" t="t" r="r" b="b"/>
            <a:pathLst>
              <a:path w="120650" h="27939">
                <a:moveTo>
                  <a:pt x="111252" y="24384"/>
                </a:moveTo>
                <a:lnTo>
                  <a:pt x="35052" y="24384"/>
                </a:lnTo>
                <a:lnTo>
                  <a:pt x="30480" y="22860"/>
                </a:lnTo>
                <a:lnTo>
                  <a:pt x="27432" y="22860"/>
                </a:lnTo>
                <a:lnTo>
                  <a:pt x="24384" y="21336"/>
                </a:lnTo>
                <a:lnTo>
                  <a:pt x="22860" y="21336"/>
                </a:lnTo>
                <a:lnTo>
                  <a:pt x="19812" y="19812"/>
                </a:lnTo>
                <a:lnTo>
                  <a:pt x="16764" y="19812"/>
                </a:lnTo>
                <a:lnTo>
                  <a:pt x="12192" y="18288"/>
                </a:lnTo>
                <a:lnTo>
                  <a:pt x="9144" y="18288"/>
                </a:lnTo>
                <a:lnTo>
                  <a:pt x="6096" y="16764"/>
                </a:lnTo>
                <a:lnTo>
                  <a:pt x="1524" y="15240"/>
                </a:lnTo>
                <a:lnTo>
                  <a:pt x="0" y="10668"/>
                </a:lnTo>
                <a:lnTo>
                  <a:pt x="3048" y="1524"/>
                </a:lnTo>
                <a:lnTo>
                  <a:pt x="7620" y="0"/>
                </a:lnTo>
                <a:lnTo>
                  <a:pt x="10668" y="0"/>
                </a:lnTo>
                <a:lnTo>
                  <a:pt x="13716" y="1524"/>
                </a:lnTo>
                <a:lnTo>
                  <a:pt x="24384" y="1524"/>
                </a:lnTo>
                <a:lnTo>
                  <a:pt x="27432" y="3048"/>
                </a:lnTo>
                <a:lnTo>
                  <a:pt x="36576" y="3048"/>
                </a:lnTo>
                <a:lnTo>
                  <a:pt x="41148" y="4572"/>
                </a:lnTo>
                <a:lnTo>
                  <a:pt x="51816" y="4572"/>
                </a:lnTo>
                <a:lnTo>
                  <a:pt x="55081" y="5660"/>
                </a:lnTo>
                <a:lnTo>
                  <a:pt x="53340" y="6096"/>
                </a:lnTo>
                <a:lnTo>
                  <a:pt x="117348" y="6096"/>
                </a:lnTo>
                <a:lnTo>
                  <a:pt x="118872" y="7620"/>
                </a:lnTo>
                <a:lnTo>
                  <a:pt x="120396" y="12192"/>
                </a:lnTo>
                <a:lnTo>
                  <a:pt x="120396" y="18288"/>
                </a:lnTo>
                <a:lnTo>
                  <a:pt x="115824" y="22860"/>
                </a:lnTo>
                <a:lnTo>
                  <a:pt x="111252" y="24384"/>
                </a:lnTo>
                <a:close/>
              </a:path>
              <a:path w="120650" h="27939">
                <a:moveTo>
                  <a:pt x="100584" y="4572"/>
                </a:moveTo>
                <a:lnTo>
                  <a:pt x="96012" y="4572"/>
                </a:lnTo>
                <a:lnTo>
                  <a:pt x="97536" y="3048"/>
                </a:lnTo>
                <a:lnTo>
                  <a:pt x="102108" y="3048"/>
                </a:lnTo>
                <a:lnTo>
                  <a:pt x="100584" y="4572"/>
                </a:lnTo>
                <a:close/>
              </a:path>
              <a:path w="120650" h="27939">
                <a:moveTo>
                  <a:pt x="117348" y="6096"/>
                </a:moveTo>
                <a:lnTo>
                  <a:pt x="67056" y="6096"/>
                </a:lnTo>
                <a:lnTo>
                  <a:pt x="71628" y="4572"/>
                </a:lnTo>
                <a:lnTo>
                  <a:pt x="100584" y="4572"/>
                </a:lnTo>
                <a:lnTo>
                  <a:pt x="103632" y="3048"/>
                </a:lnTo>
                <a:lnTo>
                  <a:pt x="114300" y="3048"/>
                </a:lnTo>
                <a:lnTo>
                  <a:pt x="117348" y="6096"/>
                </a:lnTo>
                <a:close/>
              </a:path>
              <a:path w="120650" h="27939">
                <a:moveTo>
                  <a:pt x="64008" y="6096"/>
                </a:moveTo>
                <a:lnTo>
                  <a:pt x="56388" y="6096"/>
                </a:lnTo>
                <a:lnTo>
                  <a:pt x="55081" y="5660"/>
                </a:lnTo>
                <a:lnTo>
                  <a:pt x="59436" y="4572"/>
                </a:lnTo>
                <a:lnTo>
                  <a:pt x="64008" y="6096"/>
                </a:lnTo>
                <a:close/>
              </a:path>
              <a:path w="120650" h="27939">
                <a:moveTo>
                  <a:pt x="56388" y="6096"/>
                </a:moveTo>
                <a:lnTo>
                  <a:pt x="53340" y="6096"/>
                </a:lnTo>
                <a:lnTo>
                  <a:pt x="55081" y="5660"/>
                </a:lnTo>
                <a:lnTo>
                  <a:pt x="56388" y="6096"/>
                </a:lnTo>
                <a:close/>
              </a:path>
              <a:path w="120650" h="27939">
                <a:moveTo>
                  <a:pt x="21336" y="21336"/>
                </a:moveTo>
                <a:lnTo>
                  <a:pt x="18288" y="19812"/>
                </a:lnTo>
                <a:lnTo>
                  <a:pt x="19812" y="19812"/>
                </a:lnTo>
                <a:lnTo>
                  <a:pt x="21336" y="21336"/>
                </a:lnTo>
                <a:close/>
              </a:path>
              <a:path w="120650" h="27939">
                <a:moveTo>
                  <a:pt x="48768" y="25908"/>
                </a:moveTo>
                <a:lnTo>
                  <a:pt x="44196" y="24384"/>
                </a:lnTo>
                <a:lnTo>
                  <a:pt x="47244" y="24384"/>
                </a:lnTo>
                <a:lnTo>
                  <a:pt x="48768" y="25908"/>
                </a:lnTo>
                <a:close/>
              </a:path>
              <a:path w="120650" h="27939">
                <a:moveTo>
                  <a:pt x="105156" y="25908"/>
                </a:moveTo>
                <a:lnTo>
                  <a:pt x="51816" y="25908"/>
                </a:lnTo>
                <a:lnTo>
                  <a:pt x="47244" y="24384"/>
                </a:lnTo>
                <a:lnTo>
                  <a:pt x="108204" y="24384"/>
                </a:lnTo>
                <a:lnTo>
                  <a:pt x="105156" y="25908"/>
                </a:lnTo>
                <a:close/>
              </a:path>
              <a:path w="120650" h="27939">
                <a:moveTo>
                  <a:pt x="89916" y="27432"/>
                </a:moveTo>
                <a:lnTo>
                  <a:pt x="62484" y="27432"/>
                </a:lnTo>
                <a:lnTo>
                  <a:pt x="57912" y="25908"/>
                </a:lnTo>
                <a:lnTo>
                  <a:pt x="92964" y="25908"/>
                </a:lnTo>
                <a:lnTo>
                  <a:pt x="89916" y="27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19755" y="1763267"/>
            <a:ext cx="165100" cy="35560"/>
          </a:xfrm>
          <a:custGeom>
            <a:avLst/>
            <a:gdLst/>
            <a:ahLst/>
            <a:cxnLst/>
            <a:rect l="l" t="t" r="r" b="b"/>
            <a:pathLst>
              <a:path w="165100" h="35560">
                <a:moveTo>
                  <a:pt x="137160" y="25908"/>
                </a:moveTo>
                <a:lnTo>
                  <a:pt x="7620" y="25908"/>
                </a:lnTo>
                <a:lnTo>
                  <a:pt x="4572" y="24384"/>
                </a:lnTo>
                <a:lnTo>
                  <a:pt x="0" y="15240"/>
                </a:lnTo>
                <a:lnTo>
                  <a:pt x="0" y="12192"/>
                </a:lnTo>
                <a:lnTo>
                  <a:pt x="1524" y="10668"/>
                </a:lnTo>
                <a:lnTo>
                  <a:pt x="3048" y="7620"/>
                </a:lnTo>
                <a:lnTo>
                  <a:pt x="6096" y="6096"/>
                </a:lnTo>
                <a:lnTo>
                  <a:pt x="9144" y="6096"/>
                </a:lnTo>
                <a:lnTo>
                  <a:pt x="15240" y="3048"/>
                </a:lnTo>
                <a:lnTo>
                  <a:pt x="18288" y="0"/>
                </a:lnTo>
                <a:lnTo>
                  <a:pt x="19812" y="0"/>
                </a:lnTo>
                <a:lnTo>
                  <a:pt x="22860" y="3048"/>
                </a:lnTo>
                <a:lnTo>
                  <a:pt x="22860" y="6096"/>
                </a:lnTo>
                <a:lnTo>
                  <a:pt x="21336" y="7620"/>
                </a:lnTo>
                <a:lnTo>
                  <a:pt x="15240" y="7620"/>
                </a:lnTo>
                <a:lnTo>
                  <a:pt x="15240" y="12192"/>
                </a:lnTo>
                <a:lnTo>
                  <a:pt x="22860" y="12192"/>
                </a:lnTo>
                <a:lnTo>
                  <a:pt x="27432" y="13716"/>
                </a:lnTo>
                <a:lnTo>
                  <a:pt x="163068" y="13716"/>
                </a:lnTo>
                <a:lnTo>
                  <a:pt x="161544" y="15240"/>
                </a:lnTo>
                <a:lnTo>
                  <a:pt x="155448" y="19812"/>
                </a:lnTo>
                <a:lnTo>
                  <a:pt x="149352" y="22860"/>
                </a:lnTo>
                <a:lnTo>
                  <a:pt x="144780" y="24384"/>
                </a:lnTo>
                <a:lnTo>
                  <a:pt x="137160" y="25908"/>
                </a:lnTo>
                <a:close/>
              </a:path>
              <a:path w="165100" h="35560">
                <a:moveTo>
                  <a:pt x="158496" y="6096"/>
                </a:moveTo>
                <a:lnTo>
                  <a:pt x="126492" y="6096"/>
                </a:lnTo>
                <a:lnTo>
                  <a:pt x="134112" y="4572"/>
                </a:lnTo>
                <a:lnTo>
                  <a:pt x="152400" y="4572"/>
                </a:lnTo>
                <a:lnTo>
                  <a:pt x="158496" y="6096"/>
                </a:lnTo>
                <a:close/>
              </a:path>
              <a:path w="165100" h="35560">
                <a:moveTo>
                  <a:pt x="163068" y="13716"/>
                </a:moveTo>
                <a:lnTo>
                  <a:pt x="89916" y="13716"/>
                </a:lnTo>
                <a:lnTo>
                  <a:pt x="100584" y="10668"/>
                </a:lnTo>
                <a:lnTo>
                  <a:pt x="108204" y="9144"/>
                </a:lnTo>
                <a:lnTo>
                  <a:pt x="109728" y="9144"/>
                </a:lnTo>
                <a:lnTo>
                  <a:pt x="124968" y="6096"/>
                </a:lnTo>
                <a:lnTo>
                  <a:pt x="161544" y="6096"/>
                </a:lnTo>
                <a:lnTo>
                  <a:pt x="163068" y="7620"/>
                </a:lnTo>
                <a:lnTo>
                  <a:pt x="163068" y="10668"/>
                </a:lnTo>
                <a:lnTo>
                  <a:pt x="164592" y="12192"/>
                </a:lnTo>
                <a:lnTo>
                  <a:pt x="163068" y="13716"/>
                </a:lnTo>
                <a:close/>
              </a:path>
              <a:path w="165100" h="35560">
                <a:moveTo>
                  <a:pt x="16256" y="9652"/>
                </a:moveTo>
                <a:lnTo>
                  <a:pt x="15240" y="9144"/>
                </a:lnTo>
                <a:lnTo>
                  <a:pt x="15240" y="7620"/>
                </a:lnTo>
                <a:lnTo>
                  <a:pt x="16256" y="9652"/>
                </a:lnTo>
                <a:close/>
              </a:path>
              <a:path w="165100" h="35560">
                <a:moveTo>
                  <a:pt x="16764" y="9906"/>
                </a:moveTo>
                <a:lnTo>
                  <a:pt x="16256" y="9652"/>
                </a:lnTo>
                <a:lnTo>
                  <a:pt x="15240" y="7620"/>
                </a:lnTo>
                <a:lnTo>
                  <a:pt x="21336" y="7620"/>
                </a:lnTo>
                <a:lnTo>
                  <a:pt x="19812" y="9144"/>
                </a:lnTo>
                <a:lnTo>
                  <a:pt x="16764" y="9144"/>
                </a:lnTo>
                <a:lnTo>
                  <a:pt x="16764" y="9906"/>
                </a:lnTo>
                <a:close/>
              </a:path>
              <a:path w="165100" h="35560">
                <a:moveTo>
                  <a:pt x="15240" y="12192"/>
                </a:moveTo>
                <a:lnTo>
                  <a:pt x="15240" y="9144"/>
                </a:lnTo>
                <a:lnTo>
                  <a:pt x="16764" y="10668"/>
                </a:lnTo>
                <a:lnTo>
                  <a:pt x="15240" y="12192"/>
                </a:lnTo>
                <a:close/>
              </a:path>
              <a:path w="165100" h="35560">
                <a:moveTo>
                  <a:pt x="16764" y="10668"/>
                </a:moveTo>
                <a:lnTo>
                  <a:pt x="15240" y="9144"/>
                </a:lnTo>
                <a:lnTo>
                  <a:pt x="16256" y="9652"/>
                </a:lnTo>
                <a:lnTo>
                  <a:pt x="16764" y="10668"/>
                </a:lnTo>
                <a:close/>
              </a:path>
              <a:path w="165100" h="35560">
                <a:moveTo>
                  <a:pt x="17272" y="10160"/>
                </a:moveTo>
                <a:lnTo>
                  <a:pt x="16764" y="9906"/>
                </a:lnTo>
                <a:lnTo>
                  <a:pt x="16764" y="9144"/>
                </a:lnTo>
                <a:lnTo>
                  <a:pt x="17272" y="10160"/>
                </a:lnTo>
                <a:close/>
              </a:path>
              <a:path w="165100" h="35560">
                <a:moveTo>
                  <a:pt x="17272" y="10160"/>
                </a:moveTo>
                <a:lnTo>
                  <a:pt x="16764" y="9144"/>
                </a:lnTo>
                <a:lnTo>
                  <a:pt x="18288" y="9144"/>
                </a:lnTo>
                <a:lnTo>
                  <a:pt x="17272" y="10160"/>
                </a:lnTo>
                <a:close/>
              </a:path>
              <a:path w="165100" h="35560">
                <a:moveTo>
                  <a:pt x="16764" y="10668"/>
                </a:moveTo>
                <a:lnTo>
                  <a:pt x="16256" y="9652"/>
                </a:lnTo>
                <a:lnTo>
                  <a:pt x="16764" y="9906"/>
                </a:lnTo>
                <a:lnTo>
                  <a:pt x="16764" y="10668"/>
                </a:lnTo>
                <a:close/>
              </a:path>
              <a:path w="165100" h="35560">
                <a:moveTo>
                  <a:pt x="16764" y="10668"/>
                </a:moveTo>
                <a:lnTo>
                  <a:pt x="16764" y="9906"/>
                </a:lnTo>
                <a:lnTo>
                  <a:pt x="17272" y="10160"/>
                </a:lnTo>
                <a:lnTo>
                  <a:pt x="16764" y="10668"/>
                </a:lnTo>
                <a:close/>
              </a:path>
              <a:path w="165100" h="35560">
                <a:moveTo>
                  <a:pt x="17780" y="11176"/>
                </a:moveTo>
                <a:lnTo>
                  <a:pt x="16764" y="10668"/>
                </a:lnTo>
                <a:lnTo>
                  <a:pt x="17272" y="10160"/>
                </a:lnTo>
                <a:lnTo>
                  <a:pt x="17780" y="11176"/>
                </a:lnTo>
                <a:close/>
              </a:path>
              <a:path w="165100" h="35560">
                <a:moveTo>
                  <a:pt x="18288" y="10668"/>
                </a:moveTo>
                <a:lnTo>
                  <a:pt x="17526" y="10668"/>
                </a:lnTo>
                <a:lnTo>
                  <a:pt x="17272" y="10160"/>
                </a:lnTo>
                <a:lnTo>
                  <a:pt x="18288" y="10668"/>
                </a:lnTo>
                <a:close/>
              </a:path>
              <a:path w="165100" h="35560">
                <a:moveTo>
                  <a:pt x="18288" y="12192"/>
                </a:moveTo>
                <a:lnTo>
                  <a:pt x="15240" y="12192"/>
                </a:lnTo>
                <a:lnTo>
                  <a:pt x="16764" y="10668"/>
                </a:lnTo>
                <a:lnTo>
                  <a:pt x="18288" y="12192"/>
                </a:lnTo>
                <a:close/>
              </a:path>
              <a:path w="165100" h="35560">
                <a:moveTo>
                  <a:pt x="18288" y="12192"/>
                </a:moveTo>
                <a:lnTo>
                  <a:pt x="16764" y="10668"/>
                </a:lnTo>
                <a:lnTo>
                  <a:pt x="17780" y="11176"/>
                </a:lnTo>
                <a:lnTo>
                  <a:pt x="18288" y="12192"/>
                </a:lnTo>
                <a:close/>
              </a:path>
              <a:path w="165100" h="35560">
                <a:moveTo>
                  <a:pt x="22860" y="12192"/>
                </a:moveTo>
                <a:lnTo>
                  <a:pt x="19812" y="12192"/>
                </a:lnTo>
                <a:lnTo>
                  <a:pt x="18288" y="10668"/>
                </a:lnTo>
                <a:lnTo>
                  <a:pt x="22860" y="12192"/>
                </a:lnTo>
                <a:close/>
              </a:path>
              <a:path w="165100" h="35560">
                <a:moveTo>
                  <a:pt x="19812" y="12192"/>
                </a:moveTo>
                <a:lnTo>
                  <a:pt x="18288" y="12192"/>
                </a:lnTo>
                <a:lnTo>
                  <a:pt x="17780" y="11176"/>
                </a:lnTo>
                <a:lnTo>
                  <a:pt x="19812" y="12192"/>
                </a:lnTo>
                <a:close/>
              </a:path>
              <a:path w="165100" h="35560">
                <a:moveTo>
                  <a:pt x="45720" y="13716"/>
                </a:moveTo>
                <a:lnTo>
                  <a:pt x="28956" y="13716"/>
                </a:lnTo>
                <a:lnTo>
                  <a:pt x="36576" y="12192"/>
                </a:lnTo>
                <a:lnTo>
                  <a:pt x="38100" y="12192"/>
                </a:lnTo>
                <a:lnTo>
                  <a:pt x="45720" y="13716"/>
                </a:lnTo>
                <a:close/>
              </a:path>
              <a:path w="165100" h="35560">
                <a:moveTo>
                  <a:pt x="89916" y="13716"/>
                </a:moveTo>
                <a:lnTo>
                  <a:pt x="79248" y="13716"/>
                </a:lnTo>
                <a:lnTo>
                  <a:pt x="89916" y="12192"/>
                </a:lnTo>
                <a:lnTo>
                  <a:pt x="89916" y="13716"/>
                </a:lnTo>
                <a:close/>
              </a:path>
              <a:path w="165100" h="35560">
                <a:moveTo>
                  <a:pt x="94488" y="33528"/>
                </a:moveTo>
                <a:lnTo>
                  <a:pt x="44196" y="33528"/>
                </a:lnTo>
                <a:lnTo>
                  <a:pt x="37422" y="32173"/>
                </a:lnTo>
                <a:lnTo>
                  <a:pt x="38100" y="32004"/>
                </a:lnTo>
                <a:lnTo>
                  <a:pt x="21336" y="32004"/>
                </a:lnTo>
                <a:lnTo>
                  <a:pt x="18288" y="30480"/>
                </a:lnTo>
                <a:lnTo>
                  <a:pt x="16764" y="30480"/>
                </a:lnTo>
                <a:lnTo>
                  <a:pt x="13716" y="28956"/>
                </a:lnTo>
                <a:lnTo>
                  <a:pt x="12192" y="27432"/>
                </a:lnTo>
                <a:lnTo>
                  <a:pt x="9144" y="25908"/>
                </a:lnTo>
                <a:lnTo>
                  <a:pt x="131064" y="25908"/>
                </a:lnTo>
                <a:lnTo>
                  <a:pt x="121920" y="28956"/>
                </a:lnTo>
                <a:lnTo>
                  <a:pt x="120396" y="28956"/>
                </a:lnTo>
                <a:lnTo>
                  <a:pt x="112776" y="30480"/>
                </a:lnTo>
                <a:lnTo>
                  <a:pt x="94488" y="33528"/>
                </a:lnTo>
                <a:close/>
              </a:path>
              <a:path w="165100" h="35560">
                <a:moveTo>
                  <a:pt x="32004" y="33528"/>
                </a:moveTo>
                <a:lnTo>
                  <a:pt x="28956" y="33528"/>
                </a:lnTo>
                <a:lnTo>
                  <a:pt x="22860" y="32004"/>
                </a:lnTo>
                <a:lnTo>
                  <a:pt x="36576" y="32004"/>
                </a:lnTo>
                <a:lnTo>
                  <a:pt x="37422" y="32173"/>
                </a:lnTo>
                <a:lnTo>
                  <a:pt x="32004" y="33528"/>
                </a:lnTo>
                <a:close/>
              </a:path>
              <a:path w="165100" h="35560">
                <a:moveTo>
                  <a:pt x="37422" y="32173"/>
                </a:moveTo>
                <a:lnTo>
                  <a:pt x="36576" y="32004"/>
                </a:lnTo>
                <a:lnTo>
                  <a:pt x="38100" y="32004"/>
                </a:lnTo>
                <a:lnTo>
                  <a:pt x="37422" y="32173"/>
                </a:lnTo>
                <a:close/>
              </a:path>
              <a:path w="165100" h="35560">
                <a:moveTo>
                  <a:pt x="82296" y="35052"/>
                </a:moveTo>
                <a:lnTo>
                  <a:pt x="60960" y="35052"/>
                </a:lnTo>
                <a:lnTo>
                  <a:pt x="51816" y="33528"/>
                </a:lnTo>
                <a:lnTo>
                  <a:pt x="92964" y="33528"/>
                </a:lnTo>
                <a:lnTo>
                  <a:pt x="82296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20567" y="1636776"/>
            <a:ext cx="184785" cy="38100"/>
          </a:xfrm>
          <a:custGeom>
            <a:avLst/>
            <a:gdLst/>
            <a:ahLst/>
            <a:cxnLst/>
            <a:rect l="l" t="t" r="r" b="b"/>
            <a:pathLst>
              <a:path w="184785" h="38100">
                <a:moveTo>
                  <a:pt x="179832" y="19812"/>
                </a:moveTo>
                <a:lnTo>
                  <a:pt x="24384" y="19812"/>
                </a:lnTo>
                <a:lnTo>
                  <a:pt x="27432" y="18288"/>
                </a:lnTo>
                <a:lnTo>
                  <a:pt x="38100" y="18288"/>
                </a:lnTo>
                <a:lnTo>
                  <a:pt x="42672" y="16764"/>
                </a:lnTo>
                <a:lnTo>
                  <a:pt x="54864" y="16764"/>
                </a:lnTo>
                <a:lnTo>
                  <a:pt x="62484" y="15240"/>
                </a:lnTo>
                <a:lnTo>
                  <a:pt x="68580" y="13716"/>
                </a:lnTo>
                <a:lnTo>
                  <a:pt x="74676" y="13716"/>
                </a:lnTo>
                <a:lnTo>
                  <a:pt x="82296" y="12192"/>
                </a:lnTo>
                <a:lnTo>
                  <a:pt x="89916" y="12192"/>
                </a:lnTo>
                <a:lnTo>
                  <a:pt x="97536" y="10668"/>
                </a:lnTo>
                <a:lnTo>
                  <a:pt x="103632" y="10668"/>
                </a:lnTo>
                <a:lnTo>
                  <a:pt x="109728" y="9144"/>
                </a:lnTo>
                <a:lnTo>
                  <a:pt x="108204" y="9144"/>
                </a:lnTo>
                <a:lnTo>
                  <a:pt x="114300" y="7620"/>
                </a:lnTo>
                <a:lnTo>
                  <a:pt x="121920" y="7620"/>
                </a:lnTo>
                <a:lnTo>
                  <a:pt x="129540" y="6096"/>
                </a:lnTo>
                <a:lnTo>
                  <a:pt x="131064" y="4572"/>
                </a:lnTo>
                <a:lnTo>
                  <a:pt x="135636" y="4572"/>
                </a:lnTo>
                <a:lnTo>
                  <a:pt x="140208" y="3048"/>
                </a:lnTo>
                <a:lnTo>
                  <a:pt x="153924" y="3048"/>
                </a:lnTo>
                <a:lnTo>
                  <a:pt x="158496" y="1524"/>
                </a:lnTo>
                <a:lnTo>
                  <a:pt x="167640" y="1524"/>
                </a:lnTo>
                <a:lnTo>
                  <a:pt x="170688" y="0"/>
                </a:lnTo>
                <a:lnTo>
                  <a:pt x="175259" y="0"/>
                </a:lnTo>
                <a:lnTo>
                  <a:pt x="181356" y="3048"/>
                </a:lnTo>
                <a:lnTo>
                  <a:pt x="181356" y="4572"/>
                </a:lnTo>
                <a:lnTo>
                  <a:pt x="184404" y="7620"/>
                </a:lnTo>
                <a:lnTo>
                  <a:pt x="184404" y="15240"/>
                </a:lnTo>
                <a:lnTo>
                  <a:pt x="179832" y="19812"/>
                </a:lnTo>
                <a:close/>
              </a:path>
              <a:path w="184785" h="38100">
                <a:moveTo>
                  <a:pt x="57912" y="36576"/>
                </a:moveTo>
                <a:lnTo>
                  <a:pt x="10668" y="36576"/>
                </a:lnTo>
                <a:lnTo>
                  <a:pt x="9144" y="35052"/>
                </a:lnTo>
                <a:lnTo>
                  <a:pt x="4572" y="33528"/>
                </a:lnTo>
                <a:lnTo>
                  <a:pt x="1524" y="30480"/>
                </a:lnTo>
                <a:lnTo>
                  <a:pt x="0" y="25908"/>
                </a:lnTo>
                <a:lnTo>
                  <a:pt x="1524" y="22860"/>
                </a:lnTo>
                <a:lnTo>
                  <a:pt x="3048" y="18288"/>
                </a:lnTo>
                <a:lnTo>
                  <a:pt x="7620" y="15240"/>
                </a:lnTo>
                <a:lnTo>
                  <a:pt x="10668" y="16764"/>
                </a:lnTo>
                <a:lnTo>
                  <a:pt x="15240" y="16764"/>
                </a:lnTo>
                <a:lnTo>
                  <a:pt x="19812" y="22860"/>
                </a:lnTo>
                <a:lnTo>
                  <a:pt x="163068" y="22860"/>
                </a:lnTo>
                <a:lnTo>
                  <a:pt x="160020" y="24384"/>
                </a:lnTo>
                <a:lnTo>
                  <a:pt x="144780" y="24384"/>
                </a:lnTo>
                <a:lnTo>
                  <a:pt x="140208" y="25908"/>
                </a:lnTo>
                <a:lnTo>
                  <a:pt x="134112" y="25908"/>
                </a:lnTo>
                <a:lnTo>
                  <a:pt x="128016" y="27432"/>
                </a:lnTo>
                <a:lnTo>
                  <a:pt x="120396" y="27432"/>
                </a:lnTo>
                <a:lnTo>
                  <a:pt x="114300" y="28956"/>
                </a:lnTo>
                <a:lnTo>
                  <a:pt x="111252" y="30480"/>
                </a:lnTo>
                <a:lnTo>
                  <a:pt x="105156" y="30480"/>
                </a:lnTo>
                <a:lnTo>
                  <a:pt x="99060" y="32004"/>
                </a:lnTo>
                <a:lnTo>
                  <a:pt x="91440" y="32004"/>
                </a:lnTo>
                <a:lnTo>
                  <a:pt x="85344" y="33528"/>
                </a:lnTo>
                <a:lnTo>
                  <a:pt x="77724" y="33528"/>
                </a:lnTo>
                <a:lnTo>
                  <a:pt x="71628" y="35052"/>
                </a:lnTo>
                <a:lnTo>
                  <a:pt x="64008" y="35052"/>
                </a:lnTo>
                <a:lnTo>
                  <a:pt x="57912" y="36576"/>
                </a:lnTo>
                <a:close/>
              </a:path>
              <a:path w="184785" h="38100">
                <a:moveTo>
                  <a:pt x="19812" y="22860"/>
                </a:moveTo>
                <a:lnTo>
                  <a:pt x="15240" y="16764"/>
                </a:lnTo>
                <a:lnTo>
                  <a:pt x="18288" y="19812"/>
                </a:lnTo>
                <a:lnTo>
                  <a:pt x="19812" y="22860"/>
                </a:lnTo>
                <a:close/>
              </a:path>
              <a:path w="184785" h="38100">
                <a:moveTo>
                  <a:pt x="18288" y="19050"/>
                </a:moveTo>
                <a:lnTo>
                  <a:pt x="16764" y="18288"/>
                </a:lnTo>
                <a:lnTo>
                  <a:pt x="15240" y="16764"/>
                </a:lnTo>
                <a:lnTo>
                  <a:pt x="16764" y="16764"/>
                </a:lnTo>
                <a:lnTo>
                  <a:pt x="18288" y="18288"/>
                </a:lnTo>
                <a:lnTo>
                  <a:pt x="18288" y="19050"/>
                </a:lnTo>
                <a:close/>
              </a:path>
              <a:path w="184785" h="38100">
                <a:moveTo>
                  <a:pt x="18288" y="19812"/>
                </a:moveTo>
                <a:lnTo>
                  <a:pt x="16764" y="18288"/>
                </a:lnTo>
                <a:lnTo>
                  <a:pt x="18288" y="19050"/>
                </a:lnTo>
                <a:lnTo>
                  <a:pt x="18288" y="19812"/>
                </a:lnTo>
                <a:close/>
              </a:path>
              <a:path w="184785" h="38100">
                <a:moveTo>
                  <a:pt x="24384" y="19812"/>
                </a:moveTo>
                <a:lnTo>
                  <a:pt x="21336" y="19812"/>
                </a:lnTo>
                <a:lnTo>
                  <a:pt x="24384" y="18288"/>
                </a:lnTo>
                <a:lnTo>
                  <a:pt x="24384" y="19812"/>
                </a:lnTo>
                <a:close/>
              </a:path>
              <a:path w="184785" h="38100">
                <a:moveTo>
                  <a:pt x="166116" y="22860"/>
                </a:moveTo>
                <a:lnTo>
                  <a:pt x="19812" y="22860"/>
                </a:lnTo>
                <a:lnTo>
                  <a:pt x="18288" y="19812"/>
                </a:lnTo>
                <a:lnTo>
                  <a:pt x="18288" y="19050"/>
                </a:lnTo>
                <a:lnTo>
                  <a:pt x="19812" y="19812"/>
                </a:lnTo>
                <a:lnTo>
                  <a:pt x="179832" y="19812"/>
                </a:lnTo>
                <a:lnTo>
                  <a:pt x="175259" y="21336"/>
                </a:lnTo>
                <a:lnTo>
                  <a:pt x="169164" y="21336"/>
                </a:lnTo>
                <a:lnTo>
                  <a:pt x="166116" y="22860"/>
                </a:lnTo>
                <a:close/>
              </a:path>
              <a:path w="184785" h="38100">
                <a:moveTo>
                  <a:pt x="167640" y="22860"/>
                </a:moveTo>
                <a:lnTo>
                  <a:pt x="169164" y="21336"/>
                </a:lnTo>
                <a:lnTo>
                  <a:pt x="170688" y="21336"/>
                </a:lnTo>
                <a:lnTo>
                  <a:pt x="167640" y="22860"/>
                </a:lnTo>
                <a:close/>
              </a:path>
              <a:path w="184785" h="38100">
                <a:moveTo>
                  <a:pt x="118872" y="28956"/>
                </a:moveTo>
                <a:lnTo>
                  <a:pt x="120396" y="27432"/>
                </a:lnTo>
                <a:lnTo>
                  <a:pt x="124968" y="27432"/>
                </a:lnTo>
                <a:lnTo>
                  <a:pt x="118872" y="28956"/>
                </a:lnTo>
                <a:close/>
              </a:path>
              <a:path w="184785" h="38100">
                <a:moveTo>
                  <a:pt x="35052" y="38100"/>
                </a:moveTo>
                <a:lnTo>
                  <a:pt x="16764" y="38100"/>
                </a:lnTo>
                <a:lnTo>
                  <a:pt x="13716" y="36576"/>
                </a:lnTo>
                <a:lnTo>
                  <a:pt x="39624" y="36576"/>
                </a:lnTo>
                <a:lnTo>
                  <a:pt x="3505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28416" y="1446275"/>
            <a:ext cx="317500" cy="338455"/>
          </a:xfrm>
          <a:custGeom>
            <a:avLst/>
            <a:gdLst/>
            <a:ahLst/>
            <a:cxnLst/>
            <a:rect l="l" t="t" r="r" b="b"/>
            <a:pathLst>
              <a:path w="317500" h="338455">
                <a:moveTo>
                  <a:pt x="9143" y="38100"/>
                </a:moveTo>
                <a:lnTo>
                  <a:pt x="7619" y="35052"/>
                </a:lnTo>
                <a:lnTo>
                  <a:pt x="7619" y="33528"/>
                </a:lnTo>
                <a:lnTo>
                  <a:pt x="6095" y="30479"/>
                </a:lnTo>
                <a:lnTo>
                  <a:pt x="4572" y="25908"/>
                </a:lnTo>
                <a:lnTo>
                  <a:pt x="3048" y="22860"/>
                </a:lnTo>
                <a:lnTo>
                  <a:pt x="3048" y="18287"/>
                </a:lnTo>
                <a:lnTo>
                  <a:pt x="0" y="9144"/>
                </a:lnTo>
                <a:lnTo>
                  <a:pt x="3048" y="4572"/>
                </a:lnTo>
                <a:lnTo>
                  <a:pt x="7619" y="1524"/>
                </a:lnTo>
                <a:lnTo>
                  <a:pt x="13716" y="0"/>
                </a:lnTo>
                <a:lnTo>
                  <a:pt x="18287" y="3048"/>
                </a:lnTo>
                <a:lnTo>
                  <a:pt x="19811" y="9144"/>
                </a:lnTo>
                <a:lnTo>
                  <a:pt x="22859" y="15240"/>
                </a:lnTo>
                <a:lnTo>
                  <a:pt x="24383" y="19812"/>
                </a:lnTo>
                <a:lnTo>
                  <a:pt x="25908" y="22860"/>
                </a:lnTo>
                <a:lnTo>
                  <a:pt x="25908" y="24383"/>
                </a:lnTo>
                <a:lnTo>
                  <a:pt x="28956" y="30479"/>
                </a:lnTo>
                <a:lnTo>
                  <a:pt x="28956" y="32004"/>
                </a:lnTo>
                <a:lnTo>
                  <a:pt x="30480" y="35052"/>
                </a:lnTo>
                <a:lnTo>
                  <a:pt x="30480" y="36575"/>
                </a:lnTo>
                <a:lnTo>
                  <a:pt x="9143" y="36575"/>
                </a:lnTo>
                <a:lnTo>
                  <a:pt x="9143" y="38100"/>
                </a:lnTo>
                <a:close/>
              </a:path>
              <a:path w="317500" h="338455">
                <a:moveTo>
                  <a:pt x="12191" y="50291"/>
                </a:moveTo>
                <a:lnTo>
                  <a:pt x="9143" y="41148"/>
                </a:lnTo>
                <a:lnTo>
                  <a:pt x="10667" y="41148"/>
                </a:lnTo>
                <a:lnTo>
                  <a:pt x="9143" y="36575"/>
                </a:lnTo>
                <a:lnTo>
                  <a:pt x="30480" y="36575"/>
                </a:lnTo>
                <a:lnTo>
                  <a:pt x="30480" y="41148"/>
                </a:lnTo>
                <a:lnTo>
                  <a:pt x="33019" y="48768"/>
                </a:lnTo>
                <a:lnTo>
                  <a:pt x="12191" y="48768"/>
                </a:lnTo>
                <a:lnTo>
                  <a:pt x="12191" y="50291"/>
                </a:lnTo>
                <a:close/>
              </a:path>
              <a:path w="317500" h="338455">
                <a:moveTo>
                  <a:pt x="37718" y="65532"/>
                </a:moveTo>
                <a:lnTo>
                  <a:pt x="16764" y="65532"/>
                </a:lnTo>
                <a:lnTo>
                  <a:pt x="15240" y="60960"/>
                </a:lnTo>
                <a:lnTo>
                  <a:pt x="12191" y="56387"/>
                </a:lnTo>
                <a:lnTo>
                  <a:pt x="12191" y="48768"/>
                </a:lnTo>
                <a:lnTo>
                  <a:pt x="32003" y="48768"/>
                </a:lnTo>
                <a:lnTo>
                  <a:pt x="35051" y="53340"/>
                </a:lnTo>
                <a:lnTo>
                  <a:pt x="35051" y="54864"/>
                </a:lnTo>
                <a:lnTo>
                  <a:pt x="37718" y="65532"/>
                </a:lnTo>
                <a:close/>
              </a:path>
              <a:path w="317500" h="338455">
                <a:moveTo>
                  <a:pt x="33527" y="50291"/>
                </a:moveTo>
                <a:lnTo>
                  <a:pt x="32003" y="48768"/>
                </a:lnTo>
                <a:lnTo>
                  <a:pt x="33019" y="48768"/>
                </a:lnTo>
                <a:lnTo>
                  <a:pt x="33527" y="50291"/>
                </a:lnTo>
                <a:close/>
              </a:path>
              <a:path w="317500" h="338455">
                <a:moveTo>
                  <a:pt x="41148" y="181356"/>
                </a:moveTo>
                <a:lnTo>
                  <a:pt x="39624" y="176783"/>
                </a:lnTo>
                <a:lnTo>
                  <a:pt x="39624" y="175260"/>
                </a:lnTo>
                <a:lnTo>
                  <a:pt x="38100" y="170687"/>
                </a:lnTo>
                <a:lnTo>
                  <a:pt x="35051" y="164591"/>
                </a:lnTo>
                <a:lnTo>
                  <a:pt x="32003" y="152400"/>
                </a:lnTo>
                <a:lnTo>
                  <a:pt x="30480" y="144779"/>
                </a:lnTo>
                <a:lnTo>
                  <a:pt x="27432" y="132587"/>
                </a:lnTo>
                <a:lnTo>
                  <a:pt x="28956" y="132587"/>
                </a:lnTo>
                <a:lnTo>
                  <a:pt x="27432" y="128016"/>
                </a:lnTo>
                <a:lnTo>
                  <a:pt x="24383" y="121920"/>
                </a:lnTo>
                <a:lnTo>
                  <a:pt x="24383" y="114300"/>
                </a:lnTo>
                <a:lnTo>
                  <a:pt x="22859" y="108204"/>
                </a:lnTo>
                <a:lnTo>
                  <a:pt x="21335" y="100583"/>
                </a:lnTo>
                <a:lnTo>
                  <a:pt x="18287" y="88391"/>
                </a:lnTo>
                <a:lnTo>
                  <a:pt x="18287" y="82296"/>
                </a:lnTo>
                <a:lnTo>
                  <a:pt x="16764" y="76200"/>
                </a:lnTo>
                <a:lnTo>
                  <a:pt x="16764" y="70104"/>
                </a:lnTo>
                <a:lnTo>
                  <a:pt x="15240" y="64008"/>
                </a:lnTo>
                <a:lnTo>
                  <a:pt x="16764" y="65532"/>
                </a:lnTo>
                <a:lnTo>
                  <a:pt x="37718" y="65532"/>
                </a:lnTo>
                <a:lnTo>
                  <a:pt x="38100" y="67056"/>
                </a:lnTo>
                <a:lnTo>
                  <a:pt x="38100" y="74675"/>
                </a:lnTo>
                <a:lnTo>
                  <a:pt x="38480" y="74675"/>
                </a:lnTo>
                <a:lnTo>
                  <a:pt x="39624" y="79248"/>
                </a:lnTo>
                <a:lnTo>
                  <a:pt x="39624" y="85344"/>
                </a:lnTo>
                <a:lnTo>
                  <a:pt x="43814" y="102108"/>
                </a:lnTo>
                <a:lnTo>
                  <a:pt x="42672" y="102108"/>
                </a:lnTo>
                <a:lnTo>
                  <a:pt x="45719" y="109728"/>
                </a:lnTo>
                <a:lnTo>
                  <a:pt x="45719" y="117348"/>
                </a:lnTo>
                <a:lnTo>
                  <a:pt x="46100" y="117348"/>
                </a:lnTo>
                <a:lnTo>
                  <a:pt x="50291" y="134112"/>
                </a:lnTo>
                <a:lnTo>
                  <a:pt x="51816" y="141732"/>
                </a:lnTo>
                <a:lnTo>
                  <a:pt x="52120" y="141732"/>
                </a:lnTo>
                <a:lnTo>
                  <a:pt x="53340" y="147828"/>
                </a:lnTo>
                <a:lnTo>
                  <a:pt x="53644" y="147828"/>
                </a:lnTo>
                <a:lnTo>
                  <a:pt x="54864" y="153924"/>
                </a:lnTo>
                <a:lnTo>
                  <a:pt x="55245" y="153924"/>
                </a:lnTo>
                <a:lnTo>
                  <a:pt x="57911" y="164591"/>
                </a:lnTo>
                <a:lnTo>
                  <a:pt x="60959" y="173736"/>
                </a:lnTo>
                <a:lnTo>
                  <a:pt x="62483" y="175260"/>
                </a:lnTo>
                <a:lnTo>
                  <a:pt x="64008" y="179832"/>
                </a:lnTo>
                <a:lnTo>
                  <a:pt x="41148" y="179832"/>
                </a:lnTo>
                <a:lnTo>
                  <a:pt x="41148" y="181356"/>
                </a:lnTo>
                <a:close/>
              </a:path>
              <a:path w="317500" h="338455">
                <a:moveTo>
                  <a:pt x="38480" y="74675"/>
                </a:moveTo>
                <a:lnTo>
                  <a:pt x="38100" y="74675"/>
                </a:lnTo>
                <a:lnTo>
                  <a:pt x="38100" y="73152"/>
                </a:lnTo>
                <a:lnTo>
                  <a:pt x="38480" y="74675"/>
                </a:lnTo>
                <a:close/>
              </a:path>
              <a:path w="317500" h="338455">
                <a:moveTo>
                  <a:pt x="44195" y="103632"/>
                </a:moveTo>
                <a:lnTo>
                  <a:pt x="42672" y="102108"/>
                </a:lnTo>
                <a:lnTo>
                  <a:pt x="43814" y="102108"/>
                </a:lnTo>
                <a:lnTo>
                  <a:pt x="44195" y="103632"/>
                </a:lnTo>
                <a:close/>
              </a:path>
              <a:path w="317500" h="338455">
                <a:moveTo>
                  <a:pt x="46100" y="117348"/>
                </a:moveTo>
                <a:lnTo>
                  <a:pt x="45719" y="117348"/>
                </a:lnTo>
                <a:lnTo>
                  <a:pt x="45719" y="115824"/>
                </a:lnTo>
                <a:lnTo>
                  <a:pt x="46100" y="117348"/>
                </a:lnTo>
                <a:close/>
              </a:path>
              <a:path w="317500" h="338455">
                <a:moveTo>
                  <a:pt x="52120" y="141732"/>
                </a:moveTo>
                <a:lnTo>
                  <a:pt x="51816" y="141732"/>
                </a:lnTo>
                <a:lnTo>
                  <a:pt x="51816" y="140208"/>
                </a:lnTo>
                <a:lnTo>
                  <a:pt x="52120" y="141732"/>
                </a:lnTo>
                <a:close/>
              </a:path>
              <a:path w="317500" h="338455">
                <a:moveTo>
                  <a:pt x="53644" y="147828"/>
                </a:moveTo>
                <a:lnTo>
                  <a:pt x="53340" y="147828"/>
                </a:lnTo>
                <a:lnTo>
                  <a:pt x="53340" y="146304"/>
                </a:lnTo>
                <a:lnTo>
                  <a:pt x="53644" y="147828"/>
                </a:lnTo>
                <a:close/>
              </a:path>
              <a:path w="317500" h="338455">
                <a:moveTo>
                  <a:pt x="55245" y="153924"/>
                </a:moveTo>
                <a:lnTo>
                  <a:pt x="54864" y="153924"/>
                </a:lnTo>
                <a:lnTo>
                  <a:pt x="54864" y="152400"/>
                </a:lnTo>
                <a:lnTo>
                  <a:pt x="55245" y="153924"/>
                </a:lnTo>
                <a:close/>
              </a:path>
              <a:path w="317500" h="338455">
                <a:moveTo>
                  <a:pt x="44195" y="192024"/>
                </a:moveTo>
                <a:lnTo>
                  <a:pt x="41148" y="179832"/>
                </a:lnTo>
                <a:lnTo>
                  <a:pt x="64008" y="179832"/>
                </a:lnTo>
                <a:lnTo>
                  <a:pt x="66675" y="190500"/>
                </a:lnTo>
                <a:lnTo>
                  <a:pt x="44195" y="190500"/>
                </a:lnTo>
                <a:lnTo>
                  <a:pt x="44195" y="192024"/>
                </a:lnTo>
                <a:close/>
              </a:path>
              <a:path w="317500" h="338455">
                <a:moveTo>
                  <a:pt x="59435" y="266700"/>
                </a:moveTo>
                <a:lnTo>
                  <a:pt x="57911" y="262128"/>
                </a:lnTo>
                <a:lnTo>
                  <a:pt x="57911" y="252983"/>
                </a:lnTo>
                <a:lnTo>
                  <a:pt x="56387" y="246887"/>
                </a:lnTo>
                <a:lnTo>
                  <a:pt x="56387" y="242316"/>
                </a:lnTo>
                <a:lnTo>
                  <a:pt x="54864" y="237744"/>
                </a:lnTo>
                <a:lnTo>
                  <a:pt x="54864" y="236220"/>
                </a:lnTo>
                <a:lnTo>
                  <a:pt x="53340" y="231648"/>
                </a:lnTo>
                <a:lnTo>
                  <a:pt x="53340" y="225552"/>
                </a:lnTo>
                <a:lnTo>
                  <a:pt x="51816" y="219456"/>
                </a:lnTo>
                <a:lnTo>
                  <a:pt x="50291" y="214883"/>
                </a:lnTo>
                <a:lnTo>
                  <a:pt x="48767" y="208787"/>
                </a:lnTo>
                <a:lnTo>
                  <a:pt x="47243" y="204216"/>
                </a:lnTo>
                <a:lnTo>
                  <a:pt x="47243" y="202691"/>
                </a:lnTo>
                <a:lnTo>
                  <a:pt x="45719" y="198120"/>
                </a:lnTo>
                <a:lnTo>
                  <a:pt x="44195" y="190500"/>
                </a:lnTo>
                <a:lnTo>
                  <a:pt x="66675" y="190500"/>
                </a:lnTo>
                <a:lnTo>
                  <a:pt x="67056" y="192024"/>
                </a:lnTo>
                <a:lnTo>
                  <a:pt x="67056" y="198120"/>
                </a:lnTo>
                <a:lnTo>
                  <a:pt x="67818" y="198120"/>
                </a:lnTo>
                <a:lnTo>
                  <a:pt x="70103" y="202691"/>
                </a:lnTo>
                <a:lnTo>
                  <a:pt x="74675" y="220979"/>
                </a:lnTo>
                <a:lnTo>
                  <a:pt x="74675" y="227075"/>
                </a:lnTo>
                <a:lnTo>
                  <a:pt x="76200" y="227075"/>
                </a:lnTo>
                <a:lnTo>
                  <a:pt x="76200" y="233172"/>
                </a:lnTo>
                <a:lnTo>
                  <a:pt x="76581" y="233172"/>
                </a:lnTo>
                <a:lnTo>
                  <a:pt x="79248" y="243840"/>
                </a:lnTo>
                <a:lnTo>
                  <a:pt x="79248" y="254508"/>
                </a:lnTo>
                <a:lnTo>
                  <a:pt x="80772" y="254508"/>
                </a:lnTo>
                <a:lnTo>
                  <a:pt x="80772" y="263652"/>
                </a:lnTo>
                <a:lnTo>
                  <a:pt x="81279" y="265175"/>
                </a:lnTo>
                <a:lnTo>
                  <a:pt x="59435" y="265175"/>
                </a:lnTo>
                <a:lnTo>
                  <a:pt x="59435" y="266700"/>
                </a:lnTo>
                <a:close/>
              </a:path>
              <a:path w="317500" h="338455">
                <a:moveTo>
                  <a:pt x="67818" y="198120"/>
                </a:moveTo>
                <a:lnTo>
                  <a:pt x="67056" y="198120"/>
                </a:lnTo>
                <a:lnTo>
                  <a:pt x="67056" y="196596"/>
                </a:lnTo>
                <a:lnTo>
                  <a:pt x="67818" y="198120"/>
                </a:lnTo>
                <a:close/>
              </a:path>
              <a:path w="317500" h="338455">
                <a:moveTo>
                  <a:pt x="76581" y="233172"/>
                </a:moveTo>
                <a:lnTo>
                  <a:pt x="76200" y="233172"/>
                </a:lnTo>
                <a:lnTo>
                  <a:pt x="76200" y="231648"/>
                </a:lnTo>
                <a:lnTo>
                  <a:pt x="76581" y="233172"/>
                </a:lnTo>
                <a:close/>
              </a:path>
              <a:path w="317500" h="338455">
                <a:moveTo>
                  <a:pt x="108203" y="336804"/>
                </a:moveTo>
                <a:lnTo>
                  <a:pt x="70103" y="336804"/>
                </a:lnTo>
                <a:lnTo>
                  <a:pt x="67056" y="335279"/>
                </a:lnTo>
                <a:lnTo>
                  <a:pt x="65532" y="333756"/>
                </a:lnTo>
                <a:lnTo>
                  <a:pt x="62483" y="332232"/>
                </a:lnTo>
                <a:lnTo>
                  <a:pt x="60959" y="330708"/>
                </a:lnTo>
                <a:lnTo>
                  <a:pt x="59435" y="327660"/>
                </a:lnTo>
                <a:lnTo>
                  <a:pt x="57911" y="326136"/>
                </a:lnTo>
                <a:lnTo>
                  <a:pt x="57911" y="313944"/>
                </a:lnTo>
                <a:lnTo>
                  <a:pt x="59435" y="312420"/>
                </a:lnTo>
                <a:lnTo>
                  <a:pt x="59435" y="265175"/>
                </a:lnTo>
                <a:lnTo>
                  <a:pt x="81279" y="265175"/>
                </a:lnTo>
                <a:lnTo>
                  <a:pt x="82295" y="268224"/>
                </a:lnTo>
                <a:lnTo>
                  <a:pt x="82295" y="300228"/>
                </a:lnTo>
                <a:lnTo>
                  <a:pt x="80772" y="300228"/>
                </a:lnTo>
                <a:lnTo>
                  <a:pt x="82295" y="301752"/>
                </a:lnTo>
                <a:lnTo>
                  <a:pt x="82295" y="310896"/>
                </a:lnTo>
                <a:lnTo>
                  <a:pt x="80772" y="313944"/>
                </a:lnTo>
                <a:lnTo>
                  <a:pt x="74675" y="313944"/>
                </a:lnTo>
                <a:lnTo>
                  <a:pt x="79248" y="318516"/>
                </a:lnTo>
                <a:lnTo>
                  <a:pt x="80772" y="321564"/>
                </a:lnTo>
                <a:lnTo>
                  <a:pt x="312419" y="321564"/>
                </a:lnTo>
                <a:lnTo>
                  <a:pt x="310895" y="323088"/>
                </a:lnTo>
                <a:lnTo>
                  <a:pt x="307848" y="324612"/>
                </a:lnTo>
                <a:lnTo>
                  <a:pt x="306324" y="326136"/>
                </a:lnTo>
                <a:lnTo>
                  <a:pt x="289559" y="326136"/>
                </a:lnTo>
                <a:lnTo>
                  <a:pt x="286511" y="327660"/>
                </a:lnTo>
                <a:lnTo>
                  <a:pt x="217932" y="327660"/>
                </a:lnTo>
                <a:lnTo>
                  <a:pt x="211835" y="329183"/>
                </a:lnTo>
                <a:lnTo>
                  <a:pt x="202691" y="329183"/>
                </a:lnTo>
                <a:lnTo>
                  <a:pt x="201167" y="330708"/>
                </a:lnTo>
                <a:lnTo>
                  <a:pt x="163067" y="330708"/>
                </a:lnTo>
                <a:lnTo>
                  <a:pt x="156972" y="332232"/>
                </a:lnTo>
                <a:lnTo>
                  <a:pt x="126491" y="332232"/>
                </a:lnTo>
                <a:lnTo>
                  <a:pt x="117348" y="335279"/>
                </a:lnTo>
                <a:lnTo>
                  <a:pt x="112775" y="335279"/>
                </a:lnTo>
                <a:lnTo>
                  <a:pt x="108203" y="336804"/>
                </a:lnTo>
                <a:close/>
              </a:path>
              <a:path w="317500" h="338455">
                <a:moveTo>
                  <a:pt x="297180" y="304800"/>
                </a:moveTo>
                <a:lnTo>
                  <a:pt x="301751" y="300228"/>
                </a:lnTo>
                <a:lnTo>
                  <a:pt x="307848" y="300228"/>
                </a:lnTo>
                <a:lnTo>
                  <a:pt x="310895" y="301752"/>
                </a:lnTo>
                <a:lnTo>
                  <a:pt x="313181" y="303275"/>
                </a:lnTo>
                <a:lnTo>
                  <a:pt x="300227" y="303275"/>
                </a:lnTo>
                <a:lnTo>
                  <a:pt x="297180" y="304800"/>
                </a:lnTo>
                <a:close/>
              </a:path>
              <a:path w="317500" h="338455">
                <a:moveTo>
                  <a:pt x="275843" y="304800"/>
                </a:moveTo>
                <a:lnTo>
                  <a:pt x="246887" y="304800"/>
                </a:lnTo>
                <a:lnTo>
                  <a:pt x="246887" y="303275"/>
                </a:lnTo>
                <a:lnTo>
                  <a:pt x="272795" y="303275"/>
                </a:lnTo>
                <a:lnTo>
                  <a:pt x="275843" y="304800"/>
                </a:lnTo>
                <a:close/>
              </a:path>
              <a:path w="317500" h="338455">
                <a:moveTo>
                  <a:pt x="297180" y="304800"/>
                </a:moveTo>
                <a:lnTo>
                  <a:pt x="280416" y="304800"/>
                </a:lnTo>
                <a:lnTo>
                  <a:pt x="284987" y="303275"/>
                </a:lnTo>
                <a:lnTo>
                  <a:pt x="298704" y="303275"/>
                </a:lnTo>
                <a:lnTo>
                  <a:pt x="297180" y="304800"/>
                </a:lnTo>
                <a:close/>
              </a:path>
              <a:path w="317500" h="338455">
                <a:moveTo>
                  <a:pt x="312419" y="321564"/>
                </a:moveTo>
                <a:lnTo>
                  <a:pt x="80772" y="321564"/>
                </a:lnTo>
                <a:lnTo>
                  <a:pt x="80772" y="315468"/>
                </a:lnTo>
                <a:lnTo>
                  <a:pt x="88391" y="315468"/>
                </a:lnTo>
                <a:lnTo>
                  <a:pt x="89916" y="313944"/>
                </a:lnTo>
                <a:lnTo>
                  <a:pt x="103632" y="313944"/>
                </a:lnTo>
                <a:lnTo>
                  <a:pt x="108203" y="312420"/>
                </a:lnTo>
                <a:lnTo>
                  <a:pt x="115824" y="312420"/>
                </a:lnTo>
                <a:lnTo>
                  <a:pt x="117348" y="310896"/>
                </a:lnTo>
                <a:lnTo>
                  <a:pt x="123443" y="310896"/>
                </a:lnTo>
                <a:lnTo>
                  <a:pt x="128016" y="309372"/>
                </a:lnTo>
                <a:lnTo>
                  <a:pt x="160019" y="309372"/>
                </a:lnTo>
                <a:lnTo>
                  <a:pt x="164591" y="307848"/>
                </a:lnTo>
                <a:lnTo>
                  <a:pt x="199643" y="307848"/>
                </a:lnTo>
                <a:lnTo>
                  <a:pt x="204216" y="306324"/>
                </a:lnTo>
                <a:lnTo>
                  <a:pt x="210311" y="306324"/>
                </a:lnTo>
                <a:lnTo>
                  <a:pt x="214883" y="304800"/>
                </a:lnTo>
                <a:lnTo>
                  <a:pt x="297180" y="304800"/>
                </a:lnTo>
                <a:lnTo>
                  <a:pt x="300227" y="303275"/>
                </a:lnTo>
                <a:lnTo>
                  <a:pt x="313181" y="303275"/>
                </a:lnTo>
                <a:lnTo>
                  <a:pt x="315467" y="304800"/>
                </a:lnTo>
                <a:lnTo>
                  <a:pt x="316991" y="309372"/>
                </a:lnTo>
                <a:lnTo>
                  <a:pt x="315467" y="313944"/>
                </a:lnTo>
                <a:lnTo>
                  <a:pt x="315467" y="316991"/>
                </a:lnTo>
                <a:lnTo>
                  <a:pt x="313943" y="320040"/>
                </a:lnTo>
                <a:lnTo>
                  <a:pt x="312419" y="321564"/>
                </a:lnTo>
                <a:close/>
              </a:path>
              <a:path w="317500" h="338455">
                <a:moveTo>
                  <a:pt x="79247" y="318515"/>
                </a:moveTo>
                <a:lnTo>
                  <a:pt x="74675" y="313944"/>
                </a:lnTo>
                <a:lnTo>
                  <a:pt x="77724" y="315468"/>
                </a:lnTo>
                <a:lnTo>
                  <a:pt x="79247" y="318515"/>
                </a:lnTo>
                <a:close/>
              </a:path>
              <a:path w="317500" h="338455">
                <a:moveTo>
                  <a:pt x="79248" y="318516"/>
                </a:moveTo>
                <a:lnTo>
                  <a:pt x="77724" y="315468"/>
                </a:lnTo>
                <a:lnTo>
                  <a:pt x="74675" y="313944"/>
                </a:lnTo>
                <a:lnTo>
                  <a:pt x="80772" y="313944"/>
                </a:lnTo>
                <a:lnTo>
                  <a:pt x="80772" y="316991"/>
                </a:lnTo>
                <a:lnTo>
                  <a:pt x="79248" y="318516"/>
                </a:lnTo>
                <a:close/>
              </a:path>
              <a:path w="317500" h="338455">
                <a:moveTo>
                  <a:pt x="80772" y="318516"/>
                </a:moveTo>
                <a:lnTo>
                  <a:pt x="79248" y="318516"/>
                </a:lnTo>
                <a:lnTo>
                  <a:pt x="80772" y="316991"/>
                </a:lnTo>
                <a:lnTo>
                  <a:pt x="80772" y="318516"/>
                </a:lnTo>
                <a:close/>
              </a:path>
              <a:path w="317500" h="338455">
                <a:moveTo>
                  <a:pt x="80772" y="321564"/>
                </a:moveTo>
                <a:lnTo>
                  <a:pt x="79247" y="318515"/>
                </a:lnTo>
                <a:lnTo>
                  <a:pt x="80772" y="318516"/>
                </a:lnTo>
                <a:lnTo>
                  <a:pt x="80772" y="321564"/>
                </a:lnTo>
                <a:close/>
              </a:path>
              <a:path w="317500" h="338455">
                <a:moveTo>
                  <a:pt x="298703" y="327660"/>
                </a:moveTo>
                <a:lnTo>
                  <a:pt x="286511" y="327660"/>
                </a:lnTo>
                <a:lnTo>
                  <a:pt x="289559" y="326136"/>
                </a:lnTo>
                <a:lnTo>
                  <a:pt x="301751" y="326136"/>
                </a:lnTo>
                <a:lnTo>
                  <a:pt x="298703" y="327660"/>
                </a:lnTo>
                <a:close/>
              </a:path>
              <a:path w="317500" h="338455">
                <a:moveTo>
                  <a:pt x="124967" y="333756"/>
                </a:moveTo>
                <a:lnTo>
                  <a:pt x="126491" y="332232"/>
                </a:lnTo>
                <a:lnTo>
                  <a:pt x="131064" y="332232"/>
                </a:lnTo>
                <a:lnTo>
                  <a:pt x="124967" y="333756"/>
                </a:lnTo>
                <a:close/>
              </a:path>
              <a:path w="317500" h="338455">
                <a:moveTo>
                  <a:pt x="89916" y="338328"/>
                </a:moveTo>
                <a:lnTo>
                  <a:pt x="76200" y="338328"/>
                </a:lnTo>
                <a:lnTo>
                  <a:pt x="74675" y="336804"/>
                </a:lnTo>
                <a:lnTo>
                  <a:pt x="91440" y="336804"/>
                </a:lnTo>
                <a:lnTo>
                  <a:pt x="89916" y="3383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4676" y="1255775"/>
            <a:ext cx="1261872" cy="75717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548884" y="1568196"/>
            <a:ext cx="731520" cy="45720"/>
          </a:xfrm>
          <a:custGeom>
            <a:avLst/>
            <a:gdLst/>
            <a:ahLst/>
            <a:cxnLst/>
            <a:rect l="l" t="t" r="r" b="b"/>
            <a:pathLst>
              <a:path w="731520" h="45719">
                <a:moveTo>
                  <a:pt x="722376" y="22859"/>
                </a:moveTo>
                <a:lnTo>
                  <a:pt x="73151" y="22859"/>
                </a:lnTo>
                <a:lnTo>
                  <a:pt x="80771" y="21336"/>
                </a:lnTo>
                <a:lnTo>
                  <a:pt x="94487" y="21336"/>
                </a:lnTo>
                <a:lnTo>
                  <a:pt x="102108" y="19812"/>
                </a:lnTo>
                <a:lnTo>
                  <a:pt x="109728" y="19812"/>
                </a:lnTo>
                <a:lnTo>
                  <a:pt x="117348" y="18287"/>
                </a:lnTo>
                <a:lnTo>
                  <a:pt x="185928" y="18287"/>
                </a:lnTo>
                <a:lnTo>
                  <a:pt x="198119" y="16763"/>
                </a:lnTo>
                <a:lnTo>
                  <a:pt x="211835" y="16763"/>
                </a:lnTo>
                <a:lnTo>
                  <a:pt x="225551" y="15240"/>
                </a:lnTo>
                <a:lnTo>
                  <a:pt x="227076" y="15240"/>
                </a:lnTo>
                <a:lnTo>
                  <a:pt x="240792" y="13716"/>
                </a:lnTo>
                <a:lnTo>
                  <a:pt x="254508" y="13716"/>
                </a:lnTo>
                <a:lnTo>
                  <a:pt x="268223" y="12191"/>
                </a:lnTo>
                <a:lnTo>
                  <a:pt x="283464" y="10667"/>
                </a:lnTo>
                <a:lnTo>
                  <a:pt x="298703" y="10667"/>
                </a:lnTo>
                <a:lnTo>
                  <a:pt x="313944" y="9144"/>
                </a:lnTo>
                <a:lnTo>
                  <a:pt x="329183" y="9144"/>
                </a:lnTo>
                <a:lnTo>
                  <a:pt x="345948" y="7620"/>
                </a:lnTo>
                <a:lnTo>
                  <a:pt x="534923" y="7620"/>
                </a:lnTo>
                <a:lnTo>
                  <a:pt x="548639" y="6096"/>
                </a:lnTo>
                <a:lnTo>
                  <a:pt x="704087" y="6096"/>
                </a:lnTo>
                <a:lnTo>
                  <a:pt x="708660" y="4571"/>
                </a:lnTo>
                <a:lnTo>
                  <a:pt x="707135" y="4571"/>
                </a:lnTo>
                <a:lnTo>
                  <a:pt x="710183" y="3048"/>
                </a:lnTo>
                <a:lnTo>
                  <a:pt x="714755" y="3048"/>
                </a:lnTo>
                <a:lnTo>
                  <a:pt x="717803" y="1524"/>
                </a:lnTo>
                <a:lnTo>
                  <a:pt x="722376" y="0"/>
                </a:lnTo>
                <a:lnTo>
                  <a:pt x="726948" y="3048"/>
                </a:lnTo>
                <a:lnTo>
                  <a:pt x="728471" y="6096"/>
                </a:lnTo>
                <a:lnTo>
                  <a:pt x="731519" y="9144"/>
                </a:lnTo>
                <a:lnTo>
                  <a:pt x="731519" y="13716"/>
                </a:lnTo>
                <a:lnTo>
                  <a:pt x="722376" y="22859"/>
                </a:lnTo>
                <a:close/>
              </a:path>
              <a:path w="731520" h="45719">
                <a:moveTo>
                  <a:pt x="601980" y="6096"/>
                </a:moveTo>
                <a:lnTo>
                  <a:pt x="576071" y="6096"/>
                </a:lnTo>
                <a:lnTo>
                  <a:pt x="588264" y="4571"/>
                </a:lnTo>
                <a:lnTo>
                  <a:pt x="589787" y="4571"/>
                </a:lnTo>
                <a:lnTo>
                  <a:pt x="601980" y="6096"/>
                </a:lnTo>
                <a:close/>
              </a:path>
              <a:path w="731520" h="45719">
                <a:moveTo>
                  <a:pt x="704087" y="6096"/>
                </a:moveTo>
                <a:lnTo>
                  <a:pt x="699516" y="6096"/>
                </a:lnTo>
                <a:lnTo>
                  <a:pt x="705612" y="4571"/>
                </a:lnTo>
                <a:lnTo>
                  <a:pt x="704087" y="6096"/>
                </a:lnTo>
                <a:close/>
              </a:path>
              <a:path w="731520" h="45719">
                <a:moveTo>
                  <a:pt x="504444" y="7620"/>
                </a:moveTo>
                <a:lnTo>
                  <a:pt x="377951" y="7620"/>
                </a:lnTo>
                <a:lnTo>
                  <a:pt x="393192" y="6096"/>
                </a:lnTo>
                <a:lnTo>
                  <a:pt x="489203" y="6096"/>
                </a:lnTo>
                <a:lnTo>
                  <a:pt x="504444" y="7620"/>
                </a:lnTo>
                <a:close/>
              </a:path>
              <a:path w="731520" h="45719">
                <a:moveTo>
                  <a:pt x="716280" y="24383"/>
                </a:moveTo>
                <a:lnTo>
                  <a:pt x="59435" y="24383"/>
                </a:lnTo>
                <a:lnTo>
                  <a:pt x="65532" y="22859"/>
                </a:lnTo>
                <a:lnTo>
                  <a:pt x="719328" y="22859"/>
                </a:lnTo>
                <a:lnTo>
                  <a:pt x="716280" y="24383"/>
                </a:lnTo>
                <a:close/>
              </a:path>
              <a:path w="731520" h="45719">
                <a:moveTo>
                  <a:pt x="714755" y="25908"/>
                </a:moveTo>
                <a:lnTo>
                  <a:pt x="47244" y="25908"/>
                </a:lnTo>
                <a:lnTo>
                  <a:pt x="53339" y="24383"/>
                </a:lnTo>
                <a:lnTo>
                  <a:pt x="719328" y="24383"/>
                </a:lnTo>
                <a:lnTo>
                  <a:pt x="714755" y="25908"/>
                </a:lnTo>
                <a:close/>
              </a:path>
              <a:path w="731520" h="45719">
                <a:moveTo>
                  <a:pt x="1523" y="30479"/>
                </a:moveTo>
                <a:lnTo>
                  <a:pt x="1523" y="28955"/>
                </a:lnTo>
                <a:lnTo>
                  <a:pt x="6096" y="25908"/>
                </a:lnTo>
                <a:lnTo>
                  <a:pt x="7619" y="25908"/>
                </a:lnTo>
                <a:lnTo>
                  <a:pt x="4571" y="27432"/>
                </a:lnTo>
                <a:lnTo>
                  <a:pt x="1523" y="30479"/>
                </a:lnTo>
                <a:close/>
              </a:path>
              <a:path w="731520" h="45719">
                <a:moveTo>
                  <a:pt x="12192" y="45720"/>
                </a:moveTo>
                <a:lnTo>
                  <a:pt x="10667" y="45720"/>
                </a:lnTo>
                <a:lnTo>
                  <a:pt x="7619" y="44196"/>
                </a:lnTo>
                <a:lnTo>
                  <a:pt x="5333" y="43433"/>
                </a:lnTo>
                <a:lnTo>
                  <a:pt x="1523" y="39624"/>
                </a:lnTo>
                <a:lnTo>
                  <a:pt x="507" y="36575"/>
                </a:lnTo>
                <a:lnTo>
                  <a:pt x="1523" y="33528"/>
                </a:lnTo>
                <a:lnTo>
                  <a:pt x="1523" y="30479"/>
                </a:lnTo>
                <a:lnTo>
                  <a:pt x="4571" y="27432"/>
                </a:lnTo>
                <a:lnTo>
                  <a:pt x="7619" y="25908"/>
                </a:lnTo>
                <a:lnTo>
                  <a:pt x="12192" y="27432"/>
                </a:lnTo>
                <a:lnTo>
                  <a:pt x="15239" y="27432"/>
                </a:lnTo>
                <a:lnTo>
                  <a:pt x="18287" y="30479"/>
                </a:lnTo>
                <a:lnTo>
                  <a:pt x="12192" y="30479"/>
                </a:lnTo>
                <a:lnTo>
                  <a:pt x="18287" y="36575"/>
                </a:lnTo>
                <a:lnTo>
                  <a:pt x="19812" y="36575"/>
                </a:lnTo>
                <a:lnTo>
                  <a:pt x="18287" y="38100"/>
                </a:lnTo>
                <a:lnTo>
                  <a:pt x="19812" y="38100"/>
                </a:lnTo>
                <a:lnTo>
                  <a:pt x="12192" y="45720"/>
                </a:lnTo>
                <a:close/>
              </a:path>
              <a:path w="731520" h="45719">
                <a:moveTo>
                  <a:pt x="15239" y="27432"/>
                </a:moveTo>
                <a:lnTo>
                  <a:pt x="12192" y="27432"/>
                </a:lnTo>
                <a:lnTo>
                  <a:pt x="7619" y="25908"/>
                </a:lnTo>
                <a:lnTo>
                  <a:pt x="10667" y="25908"/>
                </a:lnTo>
                <a:lnTo>
                  <a:pt x="15239" y="27432"/>
                </a:lnTo>
                <a:close/>
              </a:path>
              <a:path w="731520" h="45719">
                <a:moveTo>
                  <a:pt x="377951" y="27432"/>
                </a:moveTo>
                <a:lnTo>
                  <a:pt x="16764" y="27432"/>
                </a:lnTo>
                <a:lnTo>
                  <a:pt x="21335" y="25908"/>
                </a:lnTo>
                <a:lnTo>
                  <a:pt x="393192" y="25908"/>
                </a:lnTo>
                <a:lnTo>
                  <a:pt x="377951" y="27432"/>
                </a:lnTo>
                <a:close/>
              </a:path>
              <a:path w="731520" h="45719">
                <a:moveTo>
                  <a:pt x="563880" y="27432"/>
                </a:moveTo>
                <a:lnTo>
                  <a:pt x="487680" y="27432"/>
                </a:lnTo>
                <a:lnTo>
                  <a:pt x="472439" y="25908"/>
                </a:lnTo>
                <a:lnTo>
                  <a:pt x="576071" y="25908"/>
                </a:lnTo>
                <a:lnTo>
                  <a:pt x="563880" y="27432"/>
                </a:lnTo>
                <a:close/>
              </a:path>
              <a:path w="731520" h="45719">
                <a:moveTo>
                  <a:pt x="707135" y="27432"/>
                </a:moveTo>
                <a:lnTo>
                  <a:pt x="600455" y="27432"/>
                </a:lnTo>
                <a:lnTo>
                  <a:pt x="588264" y="25908"/>
                </a:lnTo>
                <a:lnTo>
                  <a:pt x="708660" y="25908"/>
                </a:lnTo>
                <a:lnTo>
                  <a:pt x="707135" y="27432"/>
                </a:lnTo>
                <a:close/>
              </a:path>
              <a:path w="731520" h="45719">
                <a:moveTo>
                  <a:pt x="21336" y="32004"/>
                </a:moveTo>
                <a:lnTo>
                  <a:pt x="19812" y="32004"/>
                </a:lnTo>
                <a:lnTo>
                  <a:pt x="15239" y="27432"/>
                </a:lnTo>
                <a:lnTo>
                  <a:pt x="347471" y="27432"/>
                </a:lnTo>
                <a:lnTo>
                  <a:pt x="330708" y="28955"/>
                </a:lnTo>
                <a:lnTo>
                  <a:pt x="25908" y="28955"/>
                </a:lnTo>
                <a:lnTo>
                  <a:pt x="22860" y="30479"/>
                </a:lnTo>
                <a:lnTo>
                  <a:pt x="21336" y="32004"/>
                </a:lnTo>
                <a:close/>
              </a:path>
              <a:path w="731520" h="45719">
                <a:moveTo>
                  <a:pt x="32003" y="33528"/>
                </a:moveTo>
                <a:lnTo>
                  <a:pt x="19812" y="33528"/>
                </a:lnTo>
                <a:lnTo>
                  <a:pt x="22860" y="30479"/>
                </a:lnTo>
                <a:lnTo>
                  <a:pt x="25908" y="28955"/>
                </a:lnTo>
                <a:lnTo>
                  <a:pt x="32003" y="28955"/>
                </a:lnTo>
                <a:lnTo>
                  <a:pt x="32003" y="33528"/>
                </a:lnTo>
                <a:close/>
              </a:path>
              <a:path w="731520" h="45719">
                <a:moveTo>
                  <a:pt x="256032" y="33528"/>
                </a:moveTo>
                <a:lnTo>
                  <a:pt x="32003" y="33528"/>
                </a:lnTo>
                <a:lnTo>
                  <a:pt x="32003" y="28955"/>
                </a:lnTo>
                <a:lnTo>
                  <a:pt x="313944" y="28955"/>
                </a:lnTo>
                <a:lnTo>
                  <a:pt x="300228" y="30479"/>
                </a:lnTo>
                <a:lnTo>
                  <a:pt x="284987" y="30479"/>
                </a:lnTo>
                <a:lnTo>
                  <a:pt x="271271" y="32004"/>
                </a:lnTo>
                <a:lnTo>
                  <a:pt x="256032" y="33528"/>
                </a:lnTo>
                <a:close/>
              </a:path>
              <a:path w="731520" h="45719">
                <a:moveTo>
                  <a:pt x="507" y="36576"/>
                </a:moveTo>
                <a:lnTo>
                  <a:pt x="0" y="35052"/>
                </a:lnTo>
                <a:lnTo>
                  <a:pt x="1523" y="30479"/>
                </a:lnTo>
                <a:lnTo>
                  <a:pt x="1523" y="33528"/>
                </a:lnTo>
                <a:lnTo>
                  <a:pt x="507" y="36576"/>
                </a:lnTo>
                <a:close/>
              </a:path>
              <a:path w="731520" h="45719">
                <a:moveTo>
                  <a:pt x="18287" y="36575"/>
                </a:moveTo>
                <a:lnTo>
                  <a:pt x="12192" y="30479"/>
                </a:lnTo>
                <a:lnTo>
                  <a:pt x="18287" y="30479"/>
                </a:lnTo>
                <a:lnTo>
                  <a:pt x="18287" y="36575"/>
                </a:lnTo>
                <a:close/>
              </a:path>
              <a:path w="731520" h="45719">
                <a:moveTo>
                  <a:pt x="22860" y="36575"/>
                </a:moveTo>
                <a:lnTo>
                  <a:pt x="18287" y="36575"/>
                </a:lnTo>
                <a:lnTo>
                  <a:pt x="18287" y="30479"/>
                </a:lnTo>
                <a:lnTo>
                  <a:pt x="19812" y="32004"/>
                </a:lnTo>
                <a:lnTo>
                  <a:pt x="21335" y="32004"/>
                </a:lnTo>
                <a:lnTo>
                  <a:pt x="19812" y="33528"/>
                </a:lnTo>
                <a:lnTo>
                  <a:pt x="27432" y="33528"/>
                </a:lnTo>
                <a:lnTo>
                  <a:pt x="24383" y="35052"/>
                </a:lnTo>
                <a:lnTo>
                  <a:pt x="25908" y="35052"/>
                </a:lnTo>
                <a:lnTo>
                  <a:pt x="22860" y="36575"/>
                </a:lnTo>
                <a:close/>
              </a:path>
              <a:path w="731520" h="45719">
                <a:moveTo>
                  <a:pt x="19812" y="33528"/>
                </a:moveTo>
                <a:lnTo>
                  <a:pt x="21335" y="32004"/>
                </a:lnTo>
                <a:lnTo>
                  <a:pt x="19812" y="33528"/>
                </a:lnTo>
                <a:close/>
              </a:path>
              <a:path w="731520" h="45719">
                <a:moveTo>
                  <a:pt x="227076" y="35052"/>
                </a:moveTo>
                <a:lnTo>
                  <a:pt x="24383" y="35052"/>
                </a:lnTo>
                <a:lnTo>
                  <a:pt x="27432" y="33528"/>
                </a:lnTo>
                <a:lnTo>
                  <a:pt x="240792" y="33528"/>
                </a:lnTo>
                <a:lnTo>
                  <a:pt x="227076" y="35052"/>
                </a:lnTo>
                <a:close/>
              </a:path>
              <a:path w="731520" h="45719">
                <a:moveTo>
                  <a:pt x="185928" y="38100"/>
                </a:moveTo>
                <a:lnTo>
                  <a:pt x="18287" y="38100"/>
                </a:lnTo>
                <a:lnTo>
                  <a:pt x="21335" y="36575"/>
                </a:lnTo>
                <a:lnTo>
                  <a:pt x="22860" y="36575"/>
                </a:lnTo>
                <a:lnTo>
                  <a:pt x="25908" y="35052"/>
                </a:lnTo>
                <a:lnTo>
                  <a:pt x="213360" y="35052"/>
                </a:lnTo>
                <a:lnTo>
                  <a:pt x="185928" y="38100"/>
                </a:lnTo>
                <a:close/>
              </a:path>
              <a:path w="731520" h="45719">
                <a:moveTo>
                  <a:pt x="18287" y="38100"/>
                </a:moveTo>
                <a:lnTo>
                  <a:pt x="19812" y="36575"/>
                </a:lnTo>
                <a:lnTo>
                  <a:pt x="21335" y="36575"/>
                </a:lnTo>
                <a:lnTo>
                  <a:pt x="18287" y="38100"/>
                </a:lnTo>
                <a:close/>
              </a:path>
              <a:path w="731520" h="45719">
                <a:moveTo>
                  <a:pt x="5333" y="43433"/>
                </a:moveTo>
                <a:lnTo>
                  <a:pt x="3048" y="42671"/>
                </a:lnTo>
                <a:lnTo>
                  <a:pt x="0" y="38100"/>
                </a:lnTo>
                <a:lnTo>
                  <a:pt x="507" y="36576"/>
                </a:lnTo>
                <a:lnTo>
                  <a:pt x="1523" y="39624"/>
                </a:lnTo>
                <a:lnTo>
                  <a:pt x="5333" y="43433"/>
                </a:lnTo>
                <a:close/>
              </a:path>
              <a:path w="731520" h="45719">
                <a:moveTo>
                  <a:pt x="18287" y="45720"/>
                </a:moveTo>
                <a:lnTo>
                  <a:pt x="12192" y="45720"/>
                </a:lnTo>
                <a:lnTo>
                  <a:pt x="19812" y="38100"/>
                </a:lnTo>
                <a:lnTo>
                  <a:pt x="111251" y="38100"/>
                </a:lnTo>
                <a:lnTo>
                  <a:pt x="103632" y="39624"/>
                </a:lnTo>
                <a:lnTo>
                  <a:pt x="96012" y="39624"/>
                </a:lnTo>
                <a:lnTo>
                  <a:pt x="88392" y="41148"/>
                </a:lnTo>
                <a:lnTo>
                  <a:pt x="74676" y="41148"/>
                </a:lnTo>
                <a:lnTo>
                  <a:pt x="68580" y="42671"/>
                </a:lnTo>
                <a:lnTo>
                  <a:pt x="56387" y="42671"/>
                </a:lnTo>
                <a:lnTo>
                  <a:pt x="50292" y="44196"/>
                </a:lnTo>
                <a:lnTo>
                  <a:pt x="22860" y="44196"/>
                </a:lnTo>
                <a:lnTo>
                  <a:pt x="18287" y="45720"/>
                </a:lnTo>
                <a:close/>
              </a:path>
              <a:path w="731520" h="45719">
                <a:moveTo>
                  <a:pt x="54864" y="44196"/>
                </a:moveTo>
                <a:lnTo>
                  <a:pt x="56387" y="42671"/>
                </a:lnTo>
                <a:lnTo>
                  <a:pt x="60960" y="42671"/>
                </a:lnTo>
                <a:lnTo>
                  <a:pt x="54864" y="44196"/>
                </a:lnTo>
                <a:close/>
              </a:path>
              <a:path w="731520" h="45719">
                <a:moveTo>
                  <a:pt x="10667" y="45720"/>
                </a:moveTo>
                <a:lnTo>
                  <a:pt x="7619" y="45720"/>
                </a:lnTo>
                <a:lnTo>
                  <a:pt x="5333" y="43433"/>
                </a:lnTo>
                <a:lnTo>
                  <a:pt x="7619" y="44196"/>
                </a:lnTo>
                <a:lnTo>
                  <a:pt x="10667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6296" y="2482596"/>
            <a:ext cx="406907" cy="3997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89404" y="2569464"/>
            <a:ext cx="243839" cy="248411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530096" y="2919983"/>
            <a:ext cx="1210310" cy="445770"/>
            <a:chOff x="1530096" y="2919983"/>
            <a:chExt cx="1210310" cy="44577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968" y="3116580"/>
              <a:ext cx="243840" cy="2489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0096" y="2919983"/>
              <a:ext cx="1210055" cy="407416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2973324" y="2895612"/>
            <a:ext cx="212090" cy="99060"/>
          </a:xfrm>
          <a:custGeom>
            <a:avLst/>
            <a:gdLst/>
            <a:ahLst/>
            <a:cxnLst/>
            <a:rect l="l" t="t" r="r" b="b"/>
            <a:pathLst>
              <a:path w="212089" h="99060">
                <a:moveTo>
                  <a:pt x="169164" y="7620"/>
                </a:moveTo>
                <a:lnTo>
                  <a:pt x="164592" y="1524"/>
                </a:lnTo>
                <a:lnTo>
                  <a:pt x="160020" y="0"/>
                </a:lnTo>
                <a:lnTo>
                  <a:pt x="140208" y="0"/>
                </a:lnTo>
                <a:lnTo>
                  <a:pt x="135636" y="1524"/>
                </a:lnTo>
                <a:lnTo>
                  <a:pt x="123444" y="1524"/>
                </a:lnTo>
                <a:lnTo>
                  <a:pt x="117348" y="3048"/>
                </a:lnTo>
                <a:lnTo>
                  <a:pt x="109728" y="4572"/>
                </a:lnTo>
                <a:lnTo>
                  <a:pt x="103632" y="6096"/>
                </a:lnTo>
                <a:lnTo>
                  <a:pt x="96012" y="6096"/>
                </a:lnTo>
                <a:lnTo>
                  <a:pt x="89916" y="7620"/>
                </a:lnTo>
                <a:lnTo>
                  <a:pt x="76200" y="7620"/>
                </a:lnTo>
                <a:lnTo>
                  <a:pt x="68580" y="9144"/>
                </a:lnTo>
                <a:lnTo>
                  <a:pt x="25908" y="9144"/>
                </a:lnTo>
                <a:lnTo>
                  <a:pt x="24384" y="7620"/>
                </a:lnTo>
                <a:lnTo>
                  <a:pt x="13716" y="7620"/>
                </a:lnTo>
                <a:lnTo>
                  <a:pt x="9144" y="9144"/>
                </a:lnTo>
                <a:lnTo>
                  <a:pt x="3048" y="9144"/>
                </a:lnTo>
                <a:lnTo>
                  <a:pt x="0" y="15240"/>
                </a:lnTo>
                <a:lnTo>
                  <a:pt x="1524" y="19812"/>
                </a:lnTo>
                <a:lnTo>
                  <a:pt x="1524" y="24384"/>
                </a:lnTo>
                <a:lnTo>
                  <a:pt x="6096" y="28956"/>
                </a:lnTo>
                <a:lnTo>
                  <a:pt x="12192" y="28956"/>
                </a:lnTo>
                <a:lnTo>
                  <a:pt x="15240" y="27432"/>
                </a:lnTo>
                <a:lnTo>
                  <a:pt x="18288" y="27432"/>
                </a:lnTo>
                <a:lnTo>
                  <a:pt x="22860" y="28956"/>
                </a:lnTo>
                <a:lnTo>
                  <a:pt x="21336" y="27432"/>
                </a:lnTo>
                <a:lnTo>
                  <a:pt x="25908" y="28956"/>
                </a:lnTo>
                <a:lnTo>
                  <a:pt x="27432" y="30480"/>
                </a:lnTo>
                <a:lnTo>
                  <a:pt x="47244" y="30480"/>
                </a:lnTo>
                <a:lnTo>
                  <a:pt x="53340" y="32004"/>
                </a:lnTo>
                <a:lnTo>
                  <a:pt x="54864" y="32004"/>
                </a:lnTo>
                <a:lnTo>
                  <a:pt x="62484" y="30480"/>
                </a:lnTo>
                <a:lnTo>
                  <a:pt x="91440" y="30480"/>
                </a:lnTo>
                <a:lnTo>
                  <a:pt x="99060" y="28956"/>
                </a:lnTo>
                <a:lnTo>
                  <a:pt x="106680" y="28956"/>
                </a:lnTo>
                <a:lnTo>
                  <a:pt x="114300" y="27432"/>
                </a:lnTo>
                <a:lnTo>
                  <a:pt x="126492" y="24384"/>
                </a:lnTo>
                <a:lnTo>
                  <a:pt x="138684" y="24384"/>
                </a:lnTo>
                <a:lnTo>
                  <a:pt x="143256" y="22860"/>
                </a:lnTo>
                <a:lnTo>
                  <a:pt x="161544" y="22860"/>
                </a:lnTo>
                <a:lnTo>
                  <a:pt x="166116" y="19812"/>
                </a:lnTo>
                <a:lnTo>
                  <a:pt x="169164" y="7620"/>
                </a:lnTo>
                <a:close/>
              </a:path>
              <a:path w="212089" h="99060">
                <a:moveTo>
                  <a:pt x="211823" y="83807"/>
                </a:moveTo>
                <a:lnTo>
                  <a:pt x="210299" y="79235"/>
                </a:lnTo>
                <a:lnTo>
                  <a:pt x="209791" y="77711"/>
                </a:lnTo>
                <a:lnTo>
                  <a:pt x="208775" y="74663"/>
                </a:lnTo>
                <a:lnTo>
                  <a:pt x="204203" y="71615"/>
                </a:lnTo>
                <a:lnTo>
                  <a:pt x="199631" y="73139"/>
                </a:lnTo>
                <a:lnTo>
                  <a:pt x="195059" y="73139"/>
                </a:lnTo>
                <a:lnTo>
                  <a:pt x="190487" y="74663"/>
                </a:lnTo>
                <a:lnTo>
                  <a:pt x="176771" y="74663"/>
                </a:lnTo>
                <a:lnTo>
                  <a:pt x="169151" y="73139"/>
                </a:lnTo>
                <a:lnTo>
                  <a:pt x="161531" y="73139"/>
                </a:lnTo>
                <a:lnTo>
                  <a:pt x="155435" y="74663"/>
                </a:lnTo>
                <a:lnTo>
                  <a:pt x="131051" y="74663"/>
                </a:lnTo>
                <a:lnTo>
                  <a:pt x="121907" y="76187"/>
                </a:lnTo>
                <a:lnTo>
                  <a:pt x="86855" y="76187"/>
                </a:lnTo>
                <a:lnTo>
                  <a:pt x="79235" y="77711"/>
                </a:lnTo>
                <a:lnTo>
                  <a:pt x="74663" y="77711"/>
                </a:lnTo>
                <a:lnTo>
                  <a:pt x="68567" y="76187"/>
                </a:lnTo>
                <a:lnTo>
                  <a:pt x="68567" y="77711"/>
                </a:lnTo>
                <a:lnTo>
                  <a:pt x="62471" y="76187"/>
                </a:lnTo>
                <a:lnTo>
                  <a:pt x="56375" y="74663"/>
                </a:lnTo>
                <a:lnTo>
                  <a:pt x="59423" y="76187"/>
                </a:lnTo>
                <a:lnTo>
                  <a:pt x="54851" y="74663"/>
                </a:lnTo>
                <a:lnTo>
                  <a:pt x="53327" y="73139"/>
                </a:lnTo>
                <a:lnTo>
                  <a:pt x="51295" y="73139"/>
                </a:lnTo>
                <a:lnTo>
                  <a:pt x="51803" y="71615"/>
                </a:lnTo>
                <a:lnTo>
                  <a:pt x="47231" y="67043"/>
                </a:lnTo>
                <a:lnTo>
                  <a:pt x="42659" y="67043"/>
                </a:lnTo>
                <a:lnTo>
                  <a:pt x="38087" y="65519"/>
                </a:lnTo>
                <a:lnTo>
                  <a:pt x="35039" y="70091"/>
                </a:lnTo>
                <a:lnTo>
                  <a:pt x="33515" y="74663"/>
                </a:lnTo>
                <a:lnTo>
                  <a:pt x="33515" y="80759"/>
                </a:lnTo>
                <a:lnTo>
                  <a:pt x="35039" y="83807"/>
                </a:lnTo>
                <a:lnTo>
                  <a:pt x="35039" y="85331"/>
                </a:lnTo>
                <a:lnTo>
                  <a:pt x="38087" y="86855"/>
                </a:lnTo>
                <a:lnTo>
                  <a:pt x="39611" y="88379"/>
                </a:lnTo>
                <a:lnTo>
                  <a:pt x="45707" y="91427"/>
                </a:lnTo>
                <a:lnTo>
                  <a:pt x="50279" y="94475"/>
                </a:lnTo>
                <a:lnTo>
                  <a:pt x="53327" y="95999"/>
                </a:lnTo>
                <a:lnTo>
                  <a:pt x="57899" y="95999"/>
                </a:lnTo>
                <a:lnTo>
                  <a:pt x="65519" y="97523"/>
                </a:lnTo>
                <a:lnTo>
                  <a:pt x="71615" y="99047"/>
                </a:lnTo>
                <a:lnTo>
                  <a:pt x="131051" y="99047"/>
                </a:lnTo>
                <a:lnTo>
                  <a:pt x="140195" y="97523"/>
                </a:lnTo>
                <a:lnTo>
                  <a:pt x="182867" y="97523"/>
                </a:lnTo>
                <a:lnTo>
                  <a:pt x="188963" y="95999"/>
                </a:lnTo>
                <a:lnTo>
                  <a:pt x="198107" y="95999"/>
                </a:lnTo>
                <a:lnTo>
                  <a:pt x="199631" y="94475"/>
                </a:lnTo>
                <a:lnTo>
                  <a:pt x="205727" y="91427"/>
                </a:lnTo>
                <a:lnTo>
                  <a:pt x="210299" y="88379"/>
                </a:lnTo>
                <a:lnTo>
                  <a:pt x="211823" y="838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49752" y="2904744"/>
            <a:ext cx="190500" cy="29209"/>
          </a:xfrm>
          <a:custGeom>
            <a:avLst/>
            <a:gdLst/>
            <a:ahLst/>
            <a:cxnLst/>
            <a:rect l="l" t="t" r="r" b="b"/>
            <a:pathLst>
              <a:path w="190500" h="29210">
                <a:moveTo>
                  <a:pt x="170688" y="4572"/>
                </a:moveTo>
                <a:lnTo>
                  <a:pt x="173736" y="3048"/>
                </a:lnTo>
                <a:lnTo>
                  <a:pt x="178307" y="0"/>
                </a:lnTo>
                <a:lnTo>
                  <a:pt x="184404" y="3048"/>
                </a:lnTo>
                <a:lnTo>
                  <a:pt x="175259" y="3048"/>
                </a:lnTo>
                <a:lnTo>
                  <a:pt x="170688" y="4572"/>
                </a:lnTo>
                <a:close/>
              </a:path>
              <a:path w="190500" h="29210">
                <a:moveTo>
                  <a:pt x="4064" y="5588"/>
                </a:moveTo>
                <a:lnTo>
                  <a:pt x="4572" y="4572"/>
                </a:lnTo>
                <a:lnTo>
                  <a:pt x="9144" y="1524"/>
                </a:lnTo>
                <a:lnTo>
                  <a:pt x="6096" y="4572"/>
                </a:lnTo>
                <a:lnTo>
                  <a:pt x="4064" y="5588"/>
                </a:lnTo>
                <a:close/>
              </a:path>
              <a:path w="190500" h="29210">
                <a:moveTo>
                  <a:pt x="179832" y="24384"/>
                </a:moveTo>
                <a:lnTo>
                  <a:pt x="15240" y="24384"/>
                </a:lnTo>
                <a:lnTo>
                  <a:pt x="9144" y="21336"/>
                </a:lnTo>
                <a:lnTo>
                  <a:pt x="4572" y="19812"/>
                </a:lnTo>
                <a:lnTo>
                  <a:pt x="1524" y="16764"/>
                </a:lnTo>
                <a:lnTo>
                  <a:pt x="1524" y="9906"/>
                </a:lnTo>
                <a:lnTo>
                  <a:pt x="3048" y="7620"/>
                </a:lnTo>
                <a:lnTo>
                  <a:pt x="4064" y="5588"/>
                </a:lnTo>
                <a:lnTo>
                  <a:pt x="6096" y="4572"/>
                </a:lnTo>
                <a:lnTo>
                  <a:pt x="9144" y="1524"/>
                </a:lnTo>
                <a:lnTo>
                  <a:pt x="13716" y="3048"/>
                </a:lnTo>
                <a:lnTo>
                  <a:pt x="15240" y="3048"/>
                </a:lnTo>
                <a:lnTo>
                  <a:pt x="16764" y="4572"/>
                </a:lnTo>
                <a:lnTo>
                  <a:pt x="13716" y="6096"/>
                </a:lnTo>
                <a:lnTo>
                  <a:pt x="24384" y="6096"/>
                </a:lnTo>
                <a:lnTo>
                  <a:pt x="27432" y="12192"/>
                </a:lnTo>
                <a:lnTo>
                  <a:pt x="24384" y="16764"/>
                </a:lnTo>
                <a:lnTo>
                  <a:pt x="21336" y="18288"/>
                </a:lnTo>
                <a:lnTo>
                  <a:pt x="19812" y="18288"/>
                </a:lnTo>
                <a:lnTo>
                  <a:pt x="16764" y="19812"/>
                </a:lnTo>
                <a:lnTo>
                  <a:pt x="13716" y="22860"/>
                </a:lnTo>
                <a:lnTo>
                  <a:pt x="181356" y="22860"/>
                </a:lnTo>
                <a:lnTo>
                  <a:pt x="179832" y="24384"/>
                </a:lnTo>
                <a:close/>
              </a:path>
              <a:path w="190500" h="29210">
                <a:moveTo>
                  <a:pt x="15240" y="3048"/>
                </a:moveTo>
                <a:lnTo>
                  <a:pt x="13716" y="3048"/>
                </a:lnTo>
                <a:lnTo>
                  <a:pt x="9144" y="1524"/>
                </a:lnTo>
                <a:lnTo>
                  <a:pt x="13716" y="1524"/>
                </a:lnTo>
                <a:lnTo>
                  <a:pt x="15240" y="3048"/>
                </a:lnTo>
                <a:close/>
              </a:path>
              <a:path w="190500" h="29210">
                <a:moveTo>
                  <a:pt x="16764" y="4572"/>
                </a:moveTo>
                <a:lnTo>
                  <a:pt x="15240" y="3048"/>
                </a:lnTo>
                <a:lnTo>
                  <a:pt x="16764" y="3048"/>
                </a:lnTo>
                <a:lnTo>
                  <a:pt x="19050" y="3810"/>
                </a:lnTo>
                <a:lnTo>
                  <a:pt x="16764" y="4572"/>
                </a:lnTo>
                <a:close/>
              </a:path>
              <a:path w="190500" h="29210">
                <a:moveTo>
                  <a:pt x="22860" y="4572"/>
                </a:moveTo>
                <a:lnTo>
                  <a:pt x="21336" y="4572"/>
                </a:lnTo>
                <a:lnTo>
                  <a:pt x="19050" y="3810"/>
                </a:lnTo>
                <a:lnTo>
                  <a:pt x="21336" y="3048"/>
                </a:lnTo>
                <a:lnTo>
                  <a:pt x="22860" y="4572"/>
                </a:lnTo>
                <a:close/>
              </a:path>
              <a:path w="190500" h="29210">
                <a:moveTo>
                  <a:pt x="39624" y="4572"/>
                </a:moveTo>
                <a:lnTo>
                  <a:pt x="27432" y="4572"/>
                </a:lnTo>
                <a:lnTo>
                  <a:pt x="32004" y="3048"/>
                </a:lnTo>
                <a:lnTo>
                  <a:pt x="33528" y="3048"/>
                </a:lnTo>
                <a:lnTo>
                  <a:pt x="39624" y="4572"/>
                </a:lnTo>
                <a:close/>
              </a:path>
              <a:path w="190500" h="29210">
                <a:moveTo>
                  <a:pt x="170688" y="4572"/>
                </a:moveTo>
                <a:lnTo>
                  <a:pt x="166116" y="4572"/>
                </a:lnTo>
                <a:lnTo>
                  <a:pt x="170688" y="3048"/>
                </a:lnTo>
                <a:lnTo>
                  <a:pt x="173736" y="3048"/>
                </a:lnTo>
                <a:lnTo>
                  <a:pt x="170688" y="4572"/>
                </a:lnTo>
                <a:close/>
              </a:path>
              <a:path w="190500" h="29210">
                <a:moveTo>
                  <a:pt x="186436" y="6096"/>
                </a:moveTo>
                <a:lnTo>
                  <a:pt x="149352" y="6096"/>
                </a:lnTo>
                <a:lnTo>
                  <a:pt x="155448" y="4572"/>
                </a:lnTo>
                <a:lnTo>
                  <a:pt x="170688" y="4572"/>
                </a:lnTo>
                <a:lnTo>
                  <a:pt x="175259" y="3048"/>
                </a:lnTo>
                <a:lnTo>
                  <a:pt x="184404" y="3048"/>
                </a:lnTo>
                <a:lnTo>
                  <a:pt x="186436" y="6096"/>
                </a:lnTo>
                <a:close/>
              </a:path>
              <a:path w="190500" h="29210">
                <a:moveTo>
                  <a:pt x="24384" y="6096"/>
                </a:moveTo>
                <a:lnTo>
                  <a:pt x="19812" y="6096"/>
                </a:lnTo>
                <a:lnTo>
                  <a:pt x="16764" y="4572"/>
                </a:lnTo>
                <a:lnTo>
                  <a:pt x="19050" y="3810"/>
                </a:lnTo>
                <a:lnTo>
                  <a:pt x="21336" y="4572"/>
                </a:lnTo>
                <a:lnTo>
                  <a:pt x="22860" y="4572"/>
                </a:lnTo>
                <a:lnTo>
                  <a:pt x="24384" y="6096"/>
                </a:lnTo>
                <a:close/>
              </a:path>
              <a:path w="190500" h="29210">
                <a:moveTo>
                  <a:pt x="19812" y="6096"/>
                </a:moveTo>
                <a:lnTo>
                  <a:pt x="13716" y="6096"/>
                </a:lnTo>
                <a:lnTo>
                  <a:pt x="16764" y="4572"/>
                </a:lnTo>
                <a:lnTo>
                  <a:pt x="19812" y="6096"/>
                </a:lnTo>
                <a:close/>
              </a:path>
              <a:path w="190500" h="29210">
                <a:moveTo>
                  <a:pt x="181356" y="22860"/>
                </a:moveTo>
                <a:lnTo>
                  <a:pt x="13716" y="22860"/>
                </a:lnTo>
                <a:lnTo>
                  <a:pt x="16764" y="19812"/>
                </a:lnTo>
                <a:lnTo>
                  <a:pt x="19812" y="18288"/>
                </a:lnTo>
                <a:lnTo>
                  <a:pt x="21336" y="18288"/>
                </a:lnTo>
                <a:lnTo>
                  <a:pt x="24384" y="16764"/>
                </a:lnTo>
                <a:lnTo>
                  <a:pt x="27432" y="12192"/>
                </a:lnTo>
                <a:lnTo>
                  <a:pt x="24384" y="6096"/>
                </a:lnTo>
                <a:lnTo>
                  <a:pt x="22860" y="4572"/>
                </a:lnTo>
                <a:lnTo>
                  <a:pt x="60960" y="4572"/>
                </a:lnTo>
                <a:lnTo>
                  <a:pt x="68580" y="6096"/>
                </a:lnTo>
                <a:lnTo>
                  <a:pt x="186436" y="6096"/>
                </a:lnTo>
                <a:lnTo>
                  <a:pt x="190500" y="12192"/>
                </a:lnTo>
                <a:lnTo>
                  <a:pt x="188976" y="18288"/>
                </a:lnTo>
                <a:lnTo>
                  <a:pt x="184404" y="21336"/>
                </a:lnTo>
                <a:lnTo>
                  <a:pt x="181356" y="22860"/>
                </a:lnTo>
                <a:close/>
              </a:path>
              <a:path w="190500" h="29210">
                <a:moveTo>
                  <a:pt x="131064" y="6096"/>
                </a:moveTo>
                <a:lnTo>
                  <a:pt x="99060" y="6096"/>
                </a:lnTo>
                <a:lnTo>
                  <a:pt x="106680" y="4572"/>
                </a:lnTo>
                <a:lnTo>
                  <a:pt x="123444" y="4572"/>
                </a:lnTo>
                <a:lnTo>
                  <a:pt x="131064" y="6096"/>
                </a:lnTo>
                <a:close/>
              </a:path>
              <a:path w="190500" h="29210">
                <a:moveTo>
                  <a:pt x="149352" y="6096"/>
                </a:moveTo>
                <a:lnTo>
                  <a:pt x="143256" y="6096"/>
                </a:lnTo>
                <a:lnTo>
                  <a:pt x="149352" y="4572"/>
                </a:lnTo>
                <a:lnTo>
                  <a:pt x="149352" y="6096"/>
                </a:lnTo>
                <a:close/>
              </a:path>
              <a:path w="190500" h="29210">
                <a:moveTo>
                  <a:pt x="1524" y="9906"/>
                </a:moveTo>
                <a:lnTo>
                  <a:pt x="1524" y="9144"/>
                </a:lnTo>
                <a:lnTo>
                  <a:pt x="3048" y="6096"/>
                </a:lnTo>
                <a:lnTo>
                  <a:pt x="4064" y="5588"/>
                </a:lnTo>
                <a:lnTo>
                  <a:pt x="3048" y="7620"/>
                </a:lnTo>
                <a:lnTo>
                  <a:pt x="1524" y="9906"/>
                </a:lnTo>
                <a:close/>
              </a:path>
              <a:path w="190500" h="29210">
                <a:moveTo>
                  <a:pt x="1524" y="16764"/>
                </a:moveTo>
                <a:lnTo>
                  <a:pt x="0" y="12192"/>
                </a:lnTo>
                <a:lnTo>
                  <a:pt x="1524" y="9906"/>
                </a:lnTo>
                <a:lnTo>
                  <a:pt x="1524" y="16764"/>
                </a:lnTo>
                <a:close/>
              </a:path>
              <a:path w="190500" h="29210">
                <a:moveTo>
                  <a:pt x="12192" y="22860"/>
                </a:moveTo>
                <a:lnTo>
                  <a:pt x="7620" y="22860"/>
                </a:lnTo>
                <a:lnTo>
                  <a:pt x="4572" y="19812"/>
                </a:lnTo>
                <a:lnTo>
                  <a:pt x="9144" y="21336"/>
                </a:lnTo>
                <a:lnTo>
                  <a:pt x="12192" y="22860"/>
                </a:lnTo>
                <a:close/>
              </a:path>
              <a:path w="190500" h="29210">
                <a:moveTo>
                  <a:pt x="176783" y="25908"/>
                </a:moveTo>
                <a:lnTo>
                  <a:pt x="44196" y="25908"/>
                </a:lnTo>
                <a:lnTo>
                  <a:pt x="38100" y="24384"/>
                </a:lnTo>
                <a:lnTo>
                  <a:pt x="178307" y="24384"/>
                </a:lnTo>
                <a:lnTo>
                  <a:pt x="176783" y="25908"/>
                </a:lnTo>
                <a:close/>
              </a:path>
              <a:path w="190500" h="29210">
                <a:moveTo>
                  <a:pt x="169164" y="27432"/>
                </a:moveTo>
                <a:lnTo>
                  <a:pt x="57912" y="27432"/>
                </a:lnTo>
                <a:lnTo>
                  <a:pt x="50292" y="25908"/>
                </a:lnTo>
                <a:lnTo>
                  <a:pt x="170688" y="25908"/>
                </a:lnTo>
                <a:lnTo>
                  <a:pt x="169164" y="27432"/>
                </a:lnTo>
                <a:close/>
              </a:path>
              <a:path w="190500" h="29210">
                <a:moveTo>
                  <a:pt x="100584" y="28956"/>
                </a:moveTo>
                <a:lnTo>
                  <a:pt x="91440" y="28956"/>
                </a:lnTo>
                <a:lnTo>
                  <a:pt x="83820" y="27432"/>
                </a:lnTo>
                <a:lnTo>
                  <a:pt x="108204" y="27432"/>
                </a:lnTo>
                <a:lnTo>
                  <a:pt x="100584" y="28956"/>
                </a:lnTo>
                <a:close/>
              </a:path>
              <a:path w="190500" h="29210">
                <a:moveTo>
                  <a:pt x="152400" y="28956"/>
                </a:moveTo>
                <a:lnTo>
                  <a:pt x="121920" y="28956"/>
                </a:lnTo>
                <a:lnTo>
                  <a:pt x="115824" y="27432"/>
                </a:lnTo>
                <a:lnTo>
                  <a:pt x="158496" y="27432"/>
                </a:lnTo>
                <a:lnTo>
                  <a:pt x="152400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56076" y="2744724"/>
            <a:ext cx="346075" cy="340360"/>
          </a:xfrm>
          <a:custGeom>
            <a:avLst/>
            <a:gdLst/>
            <a:ahLst/>
            <a:cxnLst/>
            <a:rect l="l" t="t" r="r" b="b"/>
            <a:pathLst>
              <a:path w="346075" h="340360">
                <a:moveTo>
                  <a:pt x="176783" y="1270"/>
                </a:moveTo>
                <a:lnTo>
                  <a:pt x="140208" y="1270"/>
                </a:lnTo>
                <a:lnTo>
                  <a:pt x="143256" y="0"/>
                </a:lnTo>
                <a:lnTo>
                  <a:pt x="172212" y="0"/>
                </a:lnTo>
                <a:lnTo>
                  <a:pt x="176783" y="1270"/>
                </a:lnTo>
                <a:close/>
              </a:path>
              <a:path w="346075" h="340360">
                <a:moveTo>
                  <a:pt x="182880" y="2540"/>
                </a:moveTo>
                <a:lnTo>
                  <a:pt x="132588" y="2540"/>
                </a:lnTo>
                <a:lnTo>
                  <a:pt x="137159" y="1270"/>
                </a:lnTo>
                <a:lnTo>
                  <a:pt x="178308" y="1270"/>
                </a:lnTo>
                <a:lnTo>
                  <a:pt x="182880" y="2540"/>
                </a:lnTo>
                <a:close/>
              </a:path>
              <a:path w="346075" h="340360">
                <a:moveTo>
                  <a:pt x="198120" y="5080"/>
                </a:moveTo>
                <a:lnTo>
                  <a:pt x="121920" y="5080"/>
                </a:lnTo>
                <a:lnTo>
                  <a:pt x="131064" y="2540"/>
                </a:lnTo>
                <a:lnTo>
                  <a:pt x="187451" y="2540"/>
                </a:lnTo>
                <a:lnTo>
                  <a:pt x="192024" y="3810"/>
                </a:lnTo>
                <a:lnTo>
                  <a:pt x="193548" y="3810"/>
                </a:lnTo>
                <a:lnTo>
                  <a:pt x="198120" y="5080"/>
                </a:lnTo>
                <a:close/>
              </a:path>
              <a:path w="346075" h="340360">
                <a:moveTo>
                  <a:pt x="143256" y="21590"/>
                </a:moveTo>
                <a:lnTo>
                  <a:pt x="83820" y="21590"/>
                </a:lnTo>
                <a:lnTo>
                  <a:pt x="92964" y="16510"/>
                </a:lnTo>
                <a:lnTo>
                  <a:pt x="94488" y="16510"/>
                </a:lnTo>
                <a:lnTo>
                  <a:pt x="99059" y="15240"/>
                </a:lnTo>
                <a:lnTo>
                  <a:pt x="100583" y="12700"/>
                </a:lnTo>
                <a:lnTo>
                  <a:pt x="103632" y="12700"/>
                </a:lnTo>
                <a:lnTo>
                  <a:pt x="108204" y="11430"/>
                </a:lnTo>
                <a:lnTo>
                  <a:pt x="112775" y="8890"/>
                </a:lnTo>
                <a:lnTo>
                  <a:pt x="114300" y="8890"/>
                </a:lnTo>
                <a:lnTo>
                  <a:pt x="123443" y="5080"/>
                </a:lnTo>
                <a:lnTo>
                  <a:pt x="199643" y="5080"/>
                </a:lnTo>
                <a:lnTo>
                  <a:pt x="204216" y="8890"/>
                </a:lnTo>
                <a:lnTo>
                  <a:pt x="208788" y="10160"/>
                </a:lnTo>
                <a:lnTo>
                  <a:pt x="211835" y="11430"/>
                </a:lnTo>
                <a:lnTo>
                  <a:pt x="213359" y="12700"/>
                </a:lnTo>
                <a:lnTo>
                  <a:pt x="219456" y="16510"/>
                </a:lnTo>
                <a:lnTo>
                  <a:pt x="224027" y="19050"/>
                </a:lnTo>
                <a:lnTo>
                  <a:pt x="225551" y="20320"/>
                </a:lnTo>
                <a:lnTo>
                  <a:pt x="146304" y="20320"/>
                </a:lnTo>
                <a:lnTo>
                  <a:pt x="143256" y="21590"/>
                </a:lnTo>
                <a:close/>
              </a:path>
              <a:path w="346075" h="340360">
                <a:moveTo>
                  <a:pt x="124967" y="27940"/>
                </a:moveTo>
                <a:lnTo>
                  <a:pt x="124967" y="26670"/>
                </a:lnTo>
                <a:lnTo>
                  <a:pt x="73151" y="26670"/>
                </a:lnTo>
                <a:lnTo>
                  <a:pt x="79248" y="24130"/>
                </a:lnTo>
                <a:lnTo>
                  <a:pt x="83820" y="20320"/>
                </a:lnTo>
                <a:lnTo>
                  <a:pt x="83820" y="21590"/>
                </a:lnTo>
                <a:lnTo>
                  <a:pt x="143256" y="21590"/>
                </a:lnTo>
                <a:lnTo>
                  <a:pt x="137159" y="24130"/>
                </a:lnTo>
                <a:lnTo>
                  <a:pt x="138683" y="24130"/>
                </a:lnTo>
                <a:lnTo>
                  <a:pt x="124967" y="27940"/>
                </a:lnTo>
                <a:close/>
              </a:path>
              <a:path w="346075" h="340360">
                <a:moveTo>
                  <a:pt x="144780" y="21590"/>
                </a:moveTo>
                <a:lnTo>
                  <a:pt x="146304" y="20320"/>
                </a:lnTo>
                <a:lnTo>
                  <a:pt x="149351" y="20320"/>
                </a:lnTo>
                <a:lnTo>
                  <a:pt x="144780" y="21590"/>
                </a:lnTo>
                <a:close/>
              </a:path>
              <a:path w="346075" h="340360">
                <a:moveTo>
                  <a:pt x="217170" y="37465"/>
                </a:moveTo>
                <a:lnTo>
                  <a:pt x="213359" y="34290"/>
                </a:lnTo>
                <a:lnTo>
                  <a:pt x="214883" y="34290"/>
                </a:lnTo>
                <a:lnTo>
                  <a:pt x="210312" y="33020"/>
                </a:lnTo>
                <a:lnTo>
                  <a:pt x="204216" y="29210"/>
                </a:lnTo>
                <a:lnTo>
                  <a:pt x="195072" y="26670"/>
                </a:lnTo>
                <a:lnTo>
                  <a:pt x="196596" y="26670"/>
                </a:lnTo>
                <a:lnTo>
                  <a:pt x="192024" y="25400"/>
                </a:lnTo>
                <a:lnTo>
                  <a:pt x="193548" y="25400"/>
                </a:lnTo>
                <a:lnTo>
                  <a:pt x="187451" y="24130"/>
                </a:lnTo>
                <a:lnTo>
                  <a:pt x="182880" y="24130"/>
                </a:lnTo>
                <a:lnTo>
                  <a:pt x="178308" y="21590"/>
                </a:lnTo>
                <a:lnTo>
                  <a:pt x="172212" y="20320"/>
                </a:lnTo>
                <a:lnTo>
                  <a:pt x="225551" y="20320"/>
                </a:lnTo>
                <a:lnTo>
                  <a:pt x="227075" y="21590"/>
                </a:lnTo>
                <a:lnTo>
                  <a:pt x="228600" y="21590"/>
                </a:lnTo>
                <a:lnTo>
                  <a:pt x="233172" y="26670"/>
                </a:lnTo>
                <a:lnTo>
                  <a:pt x="236220" y="33020"/>
                </a:lnTo>
                <a:lnTo>
                  <a:pt x="236873" y="33020"/>
                </a:lnTo>
                <a:lnTo>
                  <a:pt x="238179" y="35560"/>
                </a:lnTo>
                <a:lnTo>
                  <a:pt x="216408" y="35560"/>
                </a:lnTo>
                <a:lnTo>
                  <a:pt x="217170" y="37465"/>
                </a:lnTo>
                <a:close/>
              </a:path>
              <a:path w="346075" h="340360">
                <a:moveTo>
                  <a:pt x="120396" y="27940"/>
                </a:moveTo>
                <a:lnTo>
                  <a:pt x="68580" y="27940"/>
                </a:lnTo>
                <a:lnTo>
                  <a:pt x="74675" y="25400"/>
                </a:lnTo>
                <a:lnTo>
                  <a:pt x="73151" y="26670"/>
                </a:lnTo>
                <a:lnTo>
                  <a:pt x="124967" y="26670"/>
                </a:lnTo>
                <a:lnTo>
                  <a:pt x="120396" y="27940"/>
                </a:lnTo>
                <a:close/>
              </a:path>
              <a:path w="346075" h="340360">
                <a:moveTo>
                  <a:pt x="70713" y="53340"/>
                </a:moveTo>
                <a:lnTo>
                  <a:pt x="39624" y="53340"/>
                </a:lnTo>
                <a:lnTo>
                  <a:pt x="41148" y="49530"/>
                </a:lnTo>
                <a:lnTo>
                  <a:pt x="45720" y="44450"/>
                </a:lnTo>
                <a:lnTo>
                  <a:pt x="47243" y="44450"/>
                </a:lnTo>
                <a:lnTo>
                  <a:pt x="50291" y="41910"/>
                </a:lnTo>
                <a:lnTo>
                  <a:pt x="54864" y="39370"/>
                </a:lnTo>
                <a:lnTo>
                  <a:pt x="62483" y="31750"/>
                </a:lnTo>
                <a:lnTo>
                  <a:pt x="64008" y="31750"/>
                </a:lnTo>
                <a:lnTo>
                  <a:pt x="67056" y="27940"/>
                </a:lnTo>
                <a:lnTo>
                  <a:pt x="121920" y="27940"/>
                </a:lnTo>
                <a:lnTo>
                  <a:pt x="117348" y="31750"/>
                </a:lnTo>
                <a:lnTo>
                  <a:pt x="112775" y="33020"/>
                </a:lnTo>
                <a:lnTo>
                  <a:pt x="111251" y="33020"/>
                </a:lnTo>
                <a:lnTo>
                  <a:pt x="102108" y="35560"/>
                </a:lnTo>
                <a:lnTo>
                  <a:pt x="103632" y="35560"/>
                </a:lnTo>
                <a:lnTo>
                  <a:pt x="99059" y="38100"/>
                </a:lnTo>
                <a:lnTo>
                  <a:pt x="99059" y="39370"/>
                </a:lnTo>
                <a:lnTo>
                  <a:pt x="94488" y="40640"/>
                </a:lnTo>
                <a:lnTo>
                  <a:pt x="92964" y="41910"/>
                </a:lnTo>
                <a:lnTo>
                  <a:pt x="88391" y="43180"/>
                </a:lnTo>
                <a:lnTo>
                  <a:pt x="83820" y="46990"/>
                </a:lnTo>
                <a:lnTo>
                  <a:pt x="82296" y="46990"/>
                </a:lnTo>
                <a:lnTo>
                  <a:pt x="77724" y="48260"/>
                </a:lnTo>
                <a:lnTo>
                  <a:pt x="79248" y="48260"/>
                </a:lnTo>
                <a:lnTo>
                  <a:pt x="74675" y="49530"/>
                </a:lnTo>
                <a:lnTo>
                  <a:pt x="76200" y="49530"/>
                </a:lnTo>
                <a:lnTo>
                  <a:pt x="70713" y="53340"/>
                </a:lnTo>
                <a:close/>
              </a:path>
              <a:path w="346075" h="340360">
                <a:moveTo>
                  <a:pt x="236873" y="33020"/>
                </a:moveTo>
                <a:lnTo>
                  <a:pt x="236220" y="33020"/>
                </a:lnTo>
                <a:lnTo>
                  <a:pt x="236220" y="31750"/>
                </a:lnTo>
                <a:lnTo>
                  <a:pt x="236873" y="33020"/>
                </a:lnTo>
                <a:close/>
              </a:path>
              <a:path w="346075" h="340360">
                <a:moveTo>
                  <a:pt x="217932" y="38100"/>
                </a:moveTo>
                <a:lnTo>
                  <a:pt x="217170" y="37465"/>
                </a:lnTo>
                <a:lnTo>
                  <a:pt x="216408" y="35560"/>
                </a:lnTo>
                <a:lnTo>
                  <a:pt x="217932" y="38100"/>
                </a:lnTo>
                <a:close/>
              </a:path>
              <a:path w="346075" h="340360">
                <a:moveTo>
                  <a:pt x="224027" y="46990"/>
                </a:moveTo>
                <a:lnTo>
                  <a:pt x="222504" y="43180"/>
                </a:lnTo>
                <a:lnTo>
                  <a:pt x="220980" y="43180"/>
                </a:lnTo>
                <a:lnTo>
                  <a:pt x="216408" y="35560"/>
                </a:lnTo>
                <a:lnTo>
                  <a:pt x="238179" y="35560"/>
                </a:lnTo>
                <a:lnTo>
                  <a:pt x="240791" y="40640"/>
                </a:lnTo>
                <a:lnTo>
                  <a:pt x="240791" y="41910"/>
                </a:lnTo>
                <a:lnTo>
                  <a:pt x="222504" y="41910"/>
                </a:lnTo>
                <a:lnTo>
                  <a:pt x="224027" y="46990"/>
                </a:lnTo>
                <a:close/>
              </a:path>
              <a:path w="346075" h="340360">
                <a:moveTo>
                  <a:pt x="217932" y="39370"/>
                </a:moveTo>
                <a:lnTo>
                  <a:pt x="217170" y="37465"/>
                </a:lnTo>
                <a:lnTo>
                  <a:pt x="217932" y="38100"/>
                </a:lnTo>
                <a:lnTo>
                  <a:pt x="217932" y="39370"/>
                </a:lnTo>
                <a:close/>
              </a:path>
              <a:path w="346075" h="340360">
                <a:moveTo>
                  <a:pt x="230124" y="62230"/>
                </a:moveTo>
                <a:lnTo>
                  <a:pt x="224027" y="57150"/>
                </a:lnTo>
                <a:lnTo>
                  <a:pt x="222504" y="54610"/>
                </a:lnTo>
                <a:lnTo>
                  <a:pt x="224027" y="49530"/>
                </a:lnTo>
                <a:lnTo>
                  <a:pt x="224027" y="46990"/>
                </a:lnTo>
                <a:lnTo>
                  <a:pt x="223266" y="44450"/>
                </a:lnTo>
                <a:lnTo>
                  <a:pt x="224027" y="44450"/>
                </a:lnTo>
                <a:lnTo>
                  <a:pt x="222504" y="41910"/>
                </a:lnTo>
                <a:lnTo>
                  <a:pt x="240791" y="41910"/>
                </a:lnTo>
                <a:lnTo>
                  <a:pt x="240791" y="54610"/>
                </a:lnTo>
                <a:lnTo>
                  <a:pt x="239267" y="55880"/>
                </a:lnTo>
                <a:lnTo>
                  <a:pt x="236220" y="57150"/>
                </a:lnTo>
                <a:lnTo>
                  <a:pt x="234696" y="59690"/>
                </a:lnTo>
                <a:lnTo>
                  <a:pt x="230124" y="62230"/>
                </a:lnTo>
                <a:close/>
              </a:path>
              <a:path w="346075" h="340360">
                <a:moveTo>
                  <a:pt x="224027" y="48260"/>
                </a:moveTo>
                <a:lnTo>
                  <a:pt x="222504" y="44450"/>
                </a:lnTo>
                <a:lnTo>
                  <a:pt x="223012" y="44450"/>
                </a:lnTo>
                <a:lnTo>
                  <a:pt x="224027" y="46990"/>
                </a:lnTo>
                <a:lnTo>
                  <a:pt x="224027" y="48260"/>
                </a:lnTo>
                <a:close/>
              </a:path>
              <a:path w="346075" h="340360">
                <a:moveTo>
                  <a:pt x="34834" y="93980"/>
                </a:moveTo>
                <a:lnTo>
                  <a:pt x="9143" y="93980"/>
                </a:lnTo>
                <a:lnTo>
                  <a:pt x="12191" y="88900"/>
                </a:lnTo>
                <a:lnTo>
                  <a:pt x="12191" y="87630"/>
                </a:lnTo>
                <a:lnTo>
                  <a:pt x="21335" y="73660"/>
                </a:lnTo>
                <a:lnTo>
                  <a:pt x="25908" y="66040"/>
                </a:lnTo>
                <a:lnTo>
                  <a:pt x="27432" y="66040"/>
                </a:lnTo>
                <a:lnTo>
                  <a:pt x="32004" y="58420"/>
                </a:lnTo>
                <a:lnTo>
                  <a:pt x="39624" y="50800"/>
                </a:lnTo>
                <a:lnTo>
                  <a:pt x="39624" y="53340"/>
                </a:lnTo>
                <a:lnTo>
                  <a:pt x="70713" y="53340"/>
                </a:lnTo>
                <a:lnTo>
                  <a:pt x="67056" y="55880"/>
                </a:lnTo>
                <a:lnTo>
                  <a:pt x="57912" y="64770"/>
                </a:lnTo>
                <a:lnTo>
                  <a:pt x="58165" y="64770"/>
                </a:lnTo>
                <a:lnTo>
                  <a:pt x="53086" y="69850"/>
                </a:lnTo>
                <a:lnTo>
                  <a:pt x="51816" y="69850"/>
                </a:lnTo>
                <a:lnTo>
                  <a:pt x="50291" y="73660"/>
                </a:lnTo>
                <a:lnTo>
                  <a:pt x="48767" y="73660"/>
                </a:lnTo>
                <a:lnTo>
                  <a:pt x="42672" y="80010"/>
                </a:lnTo>
                <a:lnTo>
                  <a:pt x="44196" y="80010"/>
                </a:lnTo>
                <a:lnTo>
                  <a:pt x="41148" y="82550"/>
                </a:lnTo>
                <a:lnTo>
                  <a:pt x="38100" y="87630"/>
                </a:lnTo>
                <a:lnTo>
                  <a:pt x="36575" y="91440"/>
                </a:lnTo>
                <a:lnTo>
                  <a:pt x="34834" y="93980"/>
                </a:lnTo>
                <a:close/>
              </a:path>
              <a:path w="346075" h="340360">
                <a:moveTo>
                  <a:pt x="58165" y="64770"/>
                </a:moveTo>
                <a:lnTo>
                  <a:pt x="57912" y="64770"/>
                </a:lnTo>
                <a:lnTo>
                  <a:pt x="59435" y="63500"/>
                </a:lnTo>
                <a:lnTo>
                  <a:pt x="58165" y="64770"/>
                </a:lnTo>
                <a:close/>
              </a:path>
              <a:path w="346075" h="340360">
                <a:moveTo>
                  <a:pt x="51816" y="71120"/>
                </a:moveTo>
                <a:lnTo>
                  <a:pt x="51816" y="69850"/>
                </a:lnTo>
                <a:lnTo>
                  <a:pt x="53086" y="69850"/>
                </a:lnTo>
                <a:lnTo>
                  <a:pt x="51816" y="71120"/>
                </a:lnTo>
                <a:close/>
              </a:path>
              <a:path w="346075" h="340360">
                <a:moveTo>
                  <a:pt x="12191" y="218440"/>
                </a:moveTo>
                <a:lnTo>
                  <a:pt x="10667" y="214630"/>
                </a:lnTo>
                <a:lnTo>
                  <a:pt x="10667" y="212090"/>
                </a:lnTo>
                <a:lnTo>
                  <a:pt x="7620" y="203200"/>
                </a:lnTo>
                <a:lnTo>
                  <a:pt x="7620" y="200660"/>
                </a:lnTo>
                <a:lnTo>
                  <a:pt x="6096" y="194310"/>
                </a:lnTo>
                <a:lnTo>
                  <a:pt x="3048" y="185420"/>
                </a:lnTo>
                <a:lnTo>
                  <a:pt x="3048" y="176530"/>
                </a:lnTo>
                <a:lnTo>
                  <a:pt x="1524" y="172720"/>
                </a:lnTo>
                <a:lnTo>
                  <a:pt x="1524" y="152400"/>
                </a:lnTo>
                <a:lnTo>
                  <a:pt x="0" y="147320"/>
                </a:lnTo>
                <a:lnTo>
                  <a:pt x="0" y="118110"/>
                </a:lnTo>
                <a:lnTo>
                  <a:pt x="1524" y="111760"/>
                </a:lnTo>
                <a:lnTo>
                  <a:pt x="3048" y="107950"/>
                </a:lnTo>
                <a:lnTo>
                  <a:pt x="3048" y="105410"/>
                </a:lnTo>
                <a:lnTo>
                  <a:pt x="7620" y="97790"/>
                </a:lnTo>
                <a:lnTo>
                  <a:pt x="7620" y="96520"/>
                </a:lnTo>
                <a:lnTo>
                  <a:pt x="9143" y="92710"/>
                </a:lnTo>
                <a:lnTo>
                  <a:pt x="9143" y="93980"/>
                </a:lnTo>
                <a:lnTo>
                  <a:pt x="34834" y="93980"/>
                </a:lnTo>
                <a:lnTo>
                  <a:pt x="32221" y="97790"/>
                </a:lnTo>
                <a:lnTo>
                  <a:pt x="32004" y="97790"/>
                </a:lnTo>
                <a:lnTo>
                  <a:pt x="28956" y="102870"/>
                </a:lnTo>
                <a:lnTo>
                  <a:pt x="28194" y="105410"/>
                </a:lnTo>
                <a:lnTo>
                  <a:pt x="27432" y="105410"/>
                </a:lnTo>
                <a:lnTo>
                  <a:pt x="24764" y="114300"/>
                </a:lnTo>
                <a:lnTo>
                  <a:pt x="24383" y="114300"/>
                </a:lnTo>
                <a:lnTo>
                  <a:pt x="21335" y="123190"/>
                </a:lnTo>
                <a:lnTo>
                  <a:pt x="22097" y="123190"/>
                </a:lnTo>
                <a:lnTo>
                  <a:pt x="21335" y="125730"/>
                </a:lnTo>
                <a:lnTo>
                  <a:pt x="21335" y="135890"/>
                </a:lnTo>
                <a:lnTo>
                  <a:pt x="21640" y="135890"/>
                </a:lnTo>
                <a:lnTo>
                  <a:pt x="22859" y="140970"/>
                </a:lnTo>
                <a:lnTo>
                  <a:pt x="22859" y="148590"/>
                </a:lnTo>
                <a:lnTo>
                  <a:pt x="24383" y="152400"/>
                </a:lnTo>
                <a:lnTo>
                  <a:pt x="24383" y="172720"/>
                </a:lnTo>
                <a:lnTo>
                  <a:pt x="24764" y="172720"/>
                </a:lnTo>
                <a:lnTo>
                  <a:pt x="25908" y="176530"/>
                </a:lnTo>
                <a:lnTo>
                  <a:pt x="25908" y="181610"/>
                </a:lnTo>
                <a:lnTo>
                  <a:pt x="26289" y="181610"/>
                </a:lnTo>
                <a:lnTo>
                  <a:pt x="27432" y="185420"/>
                </a:lnTo>
                <a:lnTo>
                  <a:pt x="27432" y="190500"/>
                </a:lnTo>
                <a:lnTo>
                  <a:pt x="30480" y="199390"/>
                </a:lnTo>
                <a:lnTo>
                  <a:pt x="30480" y="200660"/>
                </a:lnTo>
                <a:lnTo>
                  <a:pt x="31242" y="203200"/>
                </a:lnTo>
                <a:lnTo>
                  <a:pt x="30480" y="203200"/>
                </a:lnTo>
                <a:lnTo>
                  <a:pt x="32004" y="207010"/>
                </a:lnTo>
                <a:lnTo>
                  <a:pt x="35661" y="217170"/>
                </a:lnTo>
                <a:lnTo>
                  <a:pt x="12191" y="217170"/>
                </a:lnTo>
                <a:lnTo>
                  <a:pt x="12191" y="218440"/>
                </a:lnTo>
                <a:close/>
              </a:path>
              <a:path w="346075" h="340360">
                <a:moveTo>
                  <a:pt x="30480" y="100330"/>
                </a:moveTo>
                <a:lnTo>
                  <a:pt x="32004" y="97790"/>
                </a:lnTo>
                <a:lnTo>
                  <a:pt x="32221" y="97790"/>
                </a:lnTo>
                <a:lnTo>
                  <a:pt x="30480" y="100330"/>
                </a:lnTo>
                <a:close/>
              </a:path>
              <a:path w="346075" h="340360">
                <a:moveTo>
                  <a:pt x="27432" y="107950"/>
                </a:moveTo>
                <a:lnTo>
                  <a:pt x="27432" y="105410"/>
                </a:lnTo>
                <a:lnTo>
                  <a:pt x="28194" y="105410"/>
                </a:lnTo>
                <a:lnTo>
                  <a:pt x="27432" y="107950"/>
                </a:lnTo>
                <a:close/>
              </a:path>
              <a:path w="346075" h="340360">
                <a:moveTo>
                  <a:pt x="24383" y="115570"/>
                </a:moveTo>
                <a:lnTo>
                  <a:pt x="24383" y="114300"/>
                </a:lnTo>
                <a:lnTo>
                  <a:pt x="24764" y="114300"/>
                </a:lnTo>
                <a:lnTo>
                  <a:pt x="24383" y="115570"/>
                </a:lnTo>
                <a:close/>
              </a:path>
              <a:path w="346075" h="340360">
                <a:moveTo>
                  <a:pt x="22097" y="123190"/>
                </a:moveTo>
                <a:lnTo>
                  <a:pt x="21335" y="123190"/>
                </a:lnTo>
                <a:lnTo>
                  <a:pt x="22859" y="120650"/>
                </a:lnTo>
                <a:lnTo>
                  <a:pt x="22097" y="123190"/>
                </a:lnTo>
                <a:close/>
              </a:path>
              <a:path w="346075" h="340360">
                <a:moveTo>
                  <a:pt x="21640" y="135890"/>
                </a:moveTo>
                <a:lnTo>
                  <a:pt x="21335" y="135890"/>
                </a:lnTo>
                <a:lnTo>
                  <a:pt x="21335" y="134620"/>
                </a:lnTo>
                <a:lnTo>
                  <a:pt x="21640" y="135890"/>
                </a:lnTo>
                <a:close/>
              </a:path>
              <a:path w="346075" h="340360">
                <a:moveTo>
                  <a:pt x="24764" y="172720"/>
                </a:moveTo>
                <a:lnTo>
                  <a:pt x="24383" y="172720"/>
                </a:lnTo>
                <a:lnTo>
                  <a:pt x="24383" y="171450"/>
                </a:lnTo>
                <a:lnTo>
                  <a:pt x="24764" y="172720"/>
                </a:lnTo>
                <a:close/>
              </a:path>
              <a:path w="346075" h="340360">
                <a:moveTo>
                  <a:pt x="26289" y="181610"/>
                </a:moveTo>
                <a:lnTo>
                  <a:pt x="25908" y="181610"/>
                </a:lnTo>
                <a:lnTo>
                  <a:pt x="25908" y="180340"/>
                </a:lnTo>
                <a:lnTo>
                  <a:pt x="26289" y="181610"/>
                </a:lnTo>
                <a:close/>
              </a:path>
              <a:path w="346075" h="340360">
                <a:moveTo>
                  <a:pt x="32004" y="205740"/>
                </a:moveTo>
                <a:lnTo>
                  <a:pt x="30480" y="203200"/>
                </a:lnTo>
                <a:lnTo>
                  <a:pt x="31242" y="203200"/>
                </a:lnTo>
                <a:lnTo>
                  <a:pt x="32004" y="205740"/>
                </a:lnTo>
                <a:close/>
              </a:path>
              <a:path w="346075" h="340360">
                <a:moveTo>
                  <a:pt x="22859" y="245110"/>
                </a:moveTo>
                <a:lnTo>
                  <a:pt x="19812" y="238760"/>
                </a:lnTo>
                <a:lnTo>
                  <a:pt x="18288" y="237490"/>
                </a:lnTo>
                <a:lnTo>
                  <a:pt x="15240" y="232410"/>
                </a:lnTo>
                <a:lnTo>
                  <a:pt x="15240" y="231140"/>
                </a:lnTo>
                <a:lnTo>
                  <a:pt x="12191" y="222250"/>
                </a:lnTo>
                <a:lnTo>
                  <a:pt x="12191" y="217170"/>
                </a:lnTo>
                <a:lnTo>
                  <a:pt x="35661" y="217170"/>
                </a:lnTo>
                <a:lnTo>
                  <a:pt x="36575" y="219710"/>
                </a:lnTo>
                <a:lnTo>
                  <a:pt x="36956" y="219710"/>
                </a:lnTo>
                <a:lnTo>
                  <a:pt x="37718" y="222250"/>
                </a:lnTo>
                <a:lnTo>
                  <a:pt x="36575" y="222250"/>
                </a:lnTo>
                <a:lnTo>
                  <a:pt x="38608" y="224790"/>
                </a:lnTo>
                <a:lnTo>
                  <a:pt x="38100" y="224790"/>
                </a:lnTo>
                <a:lnTo>
                  <a:pt x="39624" y="228600"/>
                </a:lnTo>
                <a:lnTo>
                  <a:pt x="41148" y="228600"/>
                </a:lnTo>
                <a:lnTo>
                  <a:pt x="42672" y="232410"/>
                </a:lnTo>
                <a:lnTo>
                  <a:pt x="44196" y="232410"/>
                </a:lnTo>
                <a:lnTo>
                  <a:pt x="45720" y="237490"/>
                </a:lnTo>
                <a:lnTo>
                  <a:pt x="47243" y="240030"/>
                </a:lnTo>
                <a:lnTo>
                  <a:pt x="48767" y="241300"/>
                </a:lnTo>
                <a:lnTo>
                  <a:pt x="49783" y="243840"/>
                </a:lnTo>
                <a:lnTo>
                  <a:pt x="22859" y="243840"/>
                </a:lnTo>
                <a:lnTo>
                  <a:pt x="22859" y="245110"/>
                </a:lnTo>
                <a:close/>
              </a:path>
              <a:path w="346075" h="340360">
                <a:moveTo>
                  <a:pt x="36956" y="219710"/>
                </a:moveTo>
                <a:lnTo>
                  <a:pt x="36575" y="219710"/>
                </a:lnTo>
                <a:lnTo>
                  <a:pt x="36575" y="218440"/>
                </a:lnTo>
                <a:lnTo>
                  <a:pt x="36956" y="219710"/>
                </a:lnTo>
                <a:close/>
              </a:path>
              <a:path w="346075" h="340360">
                <a:moveTo>
                  <a:pt x="38100" y="223520"/>
                </a:moveTo>
                <a:lnTo>
                  <a:pt x="36575" y="222250"/>
                </a:lnTo>
                <a:lnTo>
                  <a:pt x="37718" y="222250"/>
                </a:lnTo>
                <a:lnTo>
                  <a:pt x="38100" y="223520"/>
                </a:lnTo>
                <a:close/>
              </a:path>
              <a:path w="346075" h="340360">
                <a:moveTo>
                  <a:pt x="39624" y="226060"/>
                </a:moveTo>
                <a:lnTo>
                  <a:pt x="38100" y="224790"/>
                </a:lnTo>
                <a:lnTo>
                  <a:pt x="38608" y="224790"/>
                </a:lnTo>
                <a:lnTo>
                  <a:pt x="39624" y="226060"/>
                </a:lnTo>
                <a:close/>
              </a:path>
              <a:path w="346075" h="340360">
                <a:moveTo>
                  <a:pt x="27432" y="252730"/>
                </a:moveTo>
                <a:lnTo>
                  <a:pt x="25908" y="247650"/>
                </a:lnTo>
                <a:lnTo>
                  <a:pt x="24383" y="247650"/>
                </a:lnTo>
                <a:lnTo>
                  <a:pt x="22859" y="243840"/>
                </a:lnTo>
                <a:lnTo>
                  <a:pt x="49783" y="243840"/>
                </a:lnTo>
                <a:lnTo>
                  <a:pt x="50291" y="245110"/>
                </a:lnTo>
                <a:lnTo>
                  <a:pt x="48767" y="245110"/>
                </a:lnTo>
                <a:lnTo>
                  <a:pt x="51816" y="248920"/>
                </a:lnTo>
                <a:lnTo>
                  <a:pt x="52197" y="248920"/>
                </a:lnTo>
                <a:lnTo>
                  <a:pt x="52578" y="250190"/>
                </a:lnTo>
                <a:lnTo>
                  <a:pt x="27432" y="250190"/>
                </a:lnTo>
                <a:lnTo>
                  <a:pt x="27432" y="252730"/>
                </a:lnTo>
                <a:close/>
              </a:path>
              <a:path w="346075" h="340360">
                <a:moveTo>
                  <a:pt x="52197" y="248920"/>
                </a:moveTo>
                <a:lnTo>
                  <a:pt x="51816" y="248920"/>
                </a:lnTo>
                <a:lnTo>
                  <a:pt x="51816" y="247650"/>
                </a:lnTo>
                <a:lnTo>
                  <a:pt x="52197" y="248920"/>
                </a:lnTo>
                <a:close/>
              </a:path>
              <a:path w="346075" h="340360">
                <a:moveTo>
                  <a:pt x="44196" y="279400"/>
                </a:moveTo>
                <a:lnTo>
                  <a:pt x="42672" y="276860"/>
                </a:lnTo>
                <a:lnTo>
                  <a:pt x="41148" y="275590"/>
                </a:lnTo>
                <a:lnTo>
                  <a:pt x="39624" y="271780"/>
                </a:lnTo>
                <a:lnTo>
                  <a:pt x="38100" y="270510"/>
                </a:lnTo>
                <a:lnTo>
                  <a:pt x="36575" y="267970"/>
                </a:lnTo>
                <a:lnTo>
                  <a:pt x="33527" y="264160"/>
                </a:lnTo>
                <a:lnTo>
                  <a:pt x="32004" y="260350"/>
                </a:lnTo>
                <a:lnTo>
                  <a:pt x="28956" y="255270"/>
                </a:lnTo>
                <a:lnTo>
                  <a:pt x="27432" y="250190"/>
                </a:lnTo>
                <a:lnTo>
                  <a:pt x="52578" y="250190"/>
                </a:lnTo>
                <a:lnTo>
                  <a:pt x="53340" y="252730"/>
                </a:lnTo>
                <a:lnTo>
                  <a:pt x="56388" y="255270"/>
                </a:lnTo>
                <a:lnTo>
                  <a:pt x="57150" y="256540"/>
                </a:lnTo>
                <a:lnTo>
                  <a:pt x="56388" y="256540"/>
                </a:lnTo>
                <a:lnTo>
                  <a:pt x="57912" y="257810"/>
                </a:lnTo>
                <a:lnTo>
                  <a:pt x="59435" y="257810"/>
                </a:lnTo>
                <a:lnTo>
                  <a:pt x="61874" y="262890"/>
                </a:lnTo>
                <a:lnTo>
                  <a:pt x="60959" y="262890"/>
                </a:lnTo>
                <a:lnTo>
                  <a:pt x="62483" y="266700"/>
                </a:lnTo>
                <a:lnTo>
                  <a:pt x="64008" y="266700"/>
                </a:lnTo>
                <a:lnTo>
                  <a:pt x="66294" y="270510"/>
                </a:lnTo>
                <a:lnTo>
                  <a:pt x="65532" y="270510"/>
                </a:lnTo>
                <a:lnTo>
                  <a:pt x="67056" y="271780"/>
                </a:lnTo>
                <a:lnTo>
                  <a:pt x="68580" y="271780"/>
                </a:lnTo>
                <a:lnTo>
                  <a:pt x="70104" y="273050"/>
                </a:lnTo>
                <a:lnTo>
                  <a:pt x="71627" y="276860"/>
                </a:lnTo>
                <a:lnTo>
                  <a:pt x="73151" y="278130"/>
                </a:lnTo>
                <a:lnTo>
                  <a:pt x="44196" y="278130"/>
                </a:lnTo>
                <a:lnTo>
                  <a:pt x="44196" y="279400"/>
                </a:lnTo>
                <a:close/>
              </a:path>
              <a:path w="346075" h="340360">
                <a:moveTo>
                  <a:pt x="57912" y="257810"/>
                </a:moveTo>
                <a:lnTo>
                  <a:pt x="56388" y="256540"/>
                </a:lnTo>
                <a:lnTo>
                  <a:pt x="57404" y="256963"/>
                </a:lnTo>
                <a:lnTo>
                  <a:pt x="57912" y="257810"/>
                </a:lnTo>
                <a:close/>
              </a:path>
              <a:path w="346075" h="340360">
                <a:moveTo>
                  <a:pt x="57404" y="256963"/>
                </a:moveTo>
                <a:lnTo>
                  <a:pt x="56388" y="256540"/>
                </a:lnTo>
                <a:lnTo>
                  <a:pt x="57150" y="256540"/>
                </a:lnTo>
                <a:lnTo>
                  <a:pt x="57404" y="256963"/>
                </a:lnTo>
                <a:close/>
              </a:path>
              <a:path w="346075" h="340360">
                <a:moveTo>
                  <a:pt x="59435" y="257810"/>
                </a:moveTo>
                <a:lnTo>
                  <a:pt x="57912" y="257810"/>
                </a:lnTo>
                <a:lnTo>
                  <a:pt x="57404" y="256963"/>
                </a:lnTo>
                <a:lnTo>
                  <a:pt x="59435" y="257810"/>
                </a:lnTo>
                <a:close/>
              </a:path>
              <a:path w="346075" h="340360">
                <a:moveTo>
                  <a:pt x="62483" y="264160"/>
                </a:moveTo>
                <a:lnTo>
                  <a:pt x="60959" y="262890"/>
                </a:lnTo>
                <a:lnTo>
                  <a:pt x="61874" y="262890"/>
                </a:lnTo>
                <a:lnTo>
                  <a:pt x="62483" y="264160"/>
                </a:lnTo>
                <a:close/>
              </a:path>
              <a:path w="346075" h="340360">
                <a:moveTo>
                  <a:pt x="67056" y="271780"/>
                </a:moveTo>
                <a:lnTo>
                  <a:pt x="65532" y="270510"/>
                </a:lnTo>
                <a:lnTo>
                  <a:pt x="66548" y="270933"/>
                </a:lnTo>
                <a:lnTo>
                  <a:pt x="67056" y="271780"/>
                </a:lnTo>
                <a:close/>
              </a:path>
              <a:path w="346075" h="340360">
                <a:moveTo>
                  <a:pt x="66548" y="270933"/>
                </a:moveTo>
                <a:lnTo>
                  <a:pt x="65532" y="270510"/>
                </a:lnTo>
                <a:lnTo>
                  <a:pt x="66294" y="270510"/>
                </a:lnTo>
                <a:lnTo>
                  <a:pt x="66548" y="270933"/>
                </a:lnTo>
                <a:close/>
              </a:path>
              <a:path w="346075" h="340360">
                <a:moveTo>
                  <a:pt x="68580" y="271780"/>
                </a:moveTo>
                <a:lnTo>
                  <a:pt x="67056" y="271780"/>
                </a:lnTo>
                <a:lnTo>
                  <a:pt x="66548" y="270933"/>
                </a:lnTo>
                <a:lnTo>
                  <a:pt x="68580" y="271780"/>
                </a:lnTo>
                <a:close/>
              </a:path>
              <a:path w="346075" h="340360">
                <a:moveTo>
                  <a:pt x="53340" y="292100"/>
                </a:moveTo>
                <a:lnTo>
                  <a:pt x="47243" y="285750"/>
                </a:lnTo>
                <a:lnTo>
                  <a:pt x="44196" y="278130"/>
                </a:lnTo>
                <a:lnTo>
                  <a:pt x="73151" y="278130"/>
                </a:lnTo>
                <a:lnTo>
                  <a:pt x="74675" y="279400"/>
                </a:lnTo>
                <a:lnTo>
                  <a:pt x="76200" y="283210"/>
                </a:lnTo>
                <a:lnTo>
                  <a:pt x="76962" y="283210"/>
                </a:lnTo>
                <a:lnTo>
                  <a:pt x="77724" y="284480"/>
                </a:lnTo>
                <a:lnTo>
                  <a:pt x="79248" y="284480"/>
                </a:lnTo>
                <a:lnTo>
                  <a:pt x="83820" y="288290"/>
                </a:lnTo>
                <a:lnTo>
                  <a:pt x="51816" y="288290"/>
                </a:lnTo>
                <a:lnTo>
                  <a:pt x="53340" y="292100"/>
                </a:lnTo>
                <a:close/>
              </a:path>
              <a:path w="346075" h="340360">
                <a:moveTo>
                  <a:pt x="76962" y="283210"/>
                </a:moveTo>
                <a:lnTo>
                  <a:pt x="76200" y="283210"/>
                </a:lnTo>
                <a:lnTo>
                  <a:pt x="76200" y="281940"/>
                </a:lnTo>
                <a:lnTo>
                  <a:pt x="76962" y="283210"/>
                </a:lnTo>
                <a:close/>
              </a:path>
              <a:path w="346075" h="340360">
                <a:moveTo>
                  <a:pt x="79248" y="284480"/>
                </a:moveTo>
                <a:lnTo>
                  <a:pt x="77724" y="284480"/>
                </a:lnTo>
                <a:lnTo>
                  <a:pt x="77724" y="283210"/>
                </a:lnTo>
                <a:lnTo>
                  <a:pt x="79248" y="284480"/>
                </a:lnTo>
                <a:close/>
              </a:path>
              <a:path w="346075" h="340360">
                <a:moveTo>
                  <a:pt x="57912" y="295910"/>
                </a:moveTo>
                <a:lnTo>
                  <a:pt x="54864" y="294640"/>
                </a:lnTo>
                <a:lnTo>
                  <a:pt x="51816" y="288290"/>
                </a:lnTo>
                <a:lnTo>
                  <a:pt x="85343" y="288290"/>
                </a:lnTo>
                <a:lnTo>
                  <a:pt x="87375" y="290830"/>
                </a:lnTo>
                <a:lnTo>
                  <a:pt x="86867" y="290830"/>
                </a:lnTo>
                <a:lnTo>
                  <a:pt x="88391" y="292100"/>
                </a:lnTo>
                <a:lnTo>
                  <a:pt x="89916" y="292100"/>
                </a:lnTo>
                <a:lnTo>
                  <a:pt x="92964" y="294640"/>
                </a:lnTo>
                <a:lnTo>
                  <a:pt x="56388" y="294640"/>
                </a:lnTo>
                <a:lnTo>
                  <a:pt x="57912" y="295910"/>
                </a:lnTo>
                <a:close/>
              </a:path>
              <a:path w="346075" h="340360">
                <a:moveTo>
                  <a:pt x="88391" y="292100"/>
                </a:moveTo>
                <a:lnTo>
                  <a:pt x="86867" y="290830"/>
                </a:lnTo>
                <a:lnTo>
                  <a:pt x="87629" y="291147"/>
                </a:lnTo>
                <a:lnTo>
                  <a:pt x="88391" y="292100"/>
                </a:lnTo>
                <a:close/>
              </a:path>
              <a:path w="346075" h="340360">
                <a:moveTo>
                  <a:pt x="87629" y="291147"/>
                </a:moveTo>
                <a:lnTo>
                  <a:pt x="86867" y="290830"/>
                </a:lnTo>
                <a:lnTo>
                  <a:pt x="87375" y="290830"/>
                </a:lnTo>
                <a:lnTo>
                  <a:pt x="87629" y="291147"/>
                </a:lnTo>
                <a:close/>
              </a:path>
              <a:path w="346075" h="340360">
                <a:moveTo>
                  <a:pt x="89916" y="292100"/>
                </a:moveTo>
                <a:lnTo>
                  <a:pt x="88391" y="292100"/>
                </a:lnTo>
                <a:lnTo>
                  <a:pt x="87629" y="291147"/>
                </a:lnTo>
                <a:lnTo>
                  <a:pt x="89916" y="292100"/>
                </a:lnTo>
                <a:close/>
              </a:path>
              <a:path w="346075" h="340360">
                <a:moveTo>
                  <a:pt x="332993" y="316230"/>
                </a:moveTo>
                <a:lnTo>
                  <a:pt x="201167" y="316230"/>
                </a:lnTo>
                <a:lnTo>
                  <a:pt x="208788" y="314960"/>
                </a:lnTo>
                <a:lnTo>
                  <a:pt x="227075" y="314960"/>
                </a:lnTo>
                <a:lnTo>
                  <a:pt x="237743" y="313690"/>
                </a:lnTo>
                <a:lnTo>
                  <a:pt x="243840" y="313690"/>
                </a:lnTo>
                <a:lnTo>
                  <a:pt x="252983" y="311150"/>
                </a:lnTo>
                <a:lnTo>
                  <a:pt x="251459" y="311150"/>
                </a:lnTo>
                <a:lnTo>
                  <a:pt x="269748" y="308610"/>
                </a:lnTo>
                <a:lnTo>
                  <a:pt x="268224" y="308610"/>
                </a:lnTo>
                <a:lnTo>
                  <a:pt x="286512" y="306070"/>
                </a:lnTo>
                <a:lnTo>
                  <a:pt x="284988" y="306070"/>
                </a:lnTo>
                <a:lnTo>
                  <a:pt x="294132" y="304800"/>
                </a:lnTo>
                <a:lnTo>
                  <a:pt x="292608" y="304800"/>
                </a:lnTo>
                <a:lnTo>
                  <a:pt x="301751" y="302260"/>
                </a:lnTo>
                <a:lnTo>
                  <a:pt x="303275" y="300990"/>
                </a:lnTo>
                <a:lnTo>
                  <a:pt x="312420" y="299720"/>
                </a:lnTo>
                <a:lnTo>
                  <a:pt x="310896" y="299720"/>
                </a:lnTo>
                <a:lnTo>
                  <a:pt x="332232" y="293370"/>
                </a:lnTo>
                <a:lnTo>
                  <a:pt x="336804" y="292100"/>
                </a:lnTo>
                <a:lnTo>
                  <a:pt x="342900" y="294640"/>
                </a:lnTo>
                <a:lnTo>
                  <a:pt x="345948" y="307340"/>
                </a:lnTo>
                <a:lnTo>
                  <a:pt x="344424" y="313690"/>
                </a:lnTo>
                <a:lnTo>
                  <a:pt x="338327" y="314960"/>
                </a:lnTo>
                <a:lnTo>
                  <a:pt x="332993" y="316230"/>
                </a:lnTo>
                <a:close/>
              </a:path>
              <a:path w="346075" h="340360">
                <a:moveTo>
                  <a:pt x="77724" y="313690"/>
                </a:moveTo>
                <a:lnTo>
                  <a:pt x="73151" y="309880"/>
                </a:lnTo>
                <a:lnTo>
                  <a:pt x="70104" y="308610"/>
                </a:lnTo>
                <a:lnTo>
                  <a:pt x="71627" y="308610"/>
                </a:lnTo>
                <a:lnTo>
                  <a:pt x="68580" y="307340"/>
                </a:lnTo>
                <a:lnTo>
                  <a:pt x="67056" y="306070"/>
                </a:lnTo>
                <a:lnTo>
                  <a:pt x="64008" y="304800"/>
                </a:lnTo>
                <a:lnTo>
                  <a:pt x="60959" y="300990"/>
                </a:lnTo>
                <a:lnTo>
                  <a:pt x="60959" y="299720"/>
                </a:lnTo>
                <a:lnTo>
                  <a:pt x="57912" y="298450"/>
                </a:lnTo>
                <a:lnTo>
                  <a:pt x="57912" y="295910"/>
                </a:lnTo>
                <a:lnTo>
                  <a:pt x="56388" y="294640"/>
                </a:lnTo>
                <a:lnTo>
                  <a:pt x="92964" y="294640"/>
                </a:lnTo>
                <a:lnTo>
                  <a:pt x="94488" y="295910"/>
                </a:lnTo>
                <a:lnTo>
                  <a:pt x="96012" y="295910"/>
                </a:lnTo>
                <a:lnTo>
                  <a:pt x="100583" y="298450"/>
                </a:lnTo>
                <a:lnTo>
                  <a:pt x="99059" y="298450"/>
                </a:lnTo>
                <a:lnTo>
                  <a:pt x="103632" y="299720"/>
                </a:lnTo>
                <a:lnTo>
                  <a:pt x="105156" y="299720"/>
                </a:lnTo>
                <a:lnTo>
                  <a:pt x="109727" y="302260"/>
                </a:lnTo>
                <a:lnTo>
                  <a:pt x="110236" y="302260"/>
                </a:lnTo>
                <a:lnTo>
                  <a:pt x="114300" y="304800"/>
                </a:lnTo>
                <a:lnTo>
                  <a:pt x="126491" y="307340"/>
                </a:lnTo>
                <a:lnTo>
                  <a:pt x="132588" y="309880"/>
                </a:lnTo>
                <a:lnTo>
                  <a:pt x="138683" y="311150"/>
                </a:lnTo>
                <a:lnTo>
                  <a:pt x="76200" y="311150"/>
                </a:lnTo>
                <a:lnTo>
                  <a:pt x="77724" y="313690"/>
                </a:lnTo>
                <a:close/>
              </a:path>
              <a:path w="346075" h="340360">
                <a:moveTo>
                  <a:pt x="96012" y="295910"/>
                </a:moveTo>
                <a:lnTo>
                  <a:pt x="94488" y="295910"/>
                </a:lnTo>
                <a:lnTo>
                  <a:pt x="92964" y="294640"/>
                </a:lnTo>
                <a:lnTo>
                  <a:pt x="96012" y="295910"/>
                </a:lnTo>
                <a:close/>
              </a:path>
              <a:path w="346075" h="340360">
                <a:moveTo>
                  <a:pt x="110236" y="302260"/>
                </a:moveTo>
                <a:lnTo>
                  <a:pt x="109727" y="302260"/>
                </a:lnTo>
                <a:lnTo>
                  <a:pt x="108204" y="300990"/>
                </a:lnTo>
                <a:lnTo>
                  <a:pt x="110236" y="302260"/>
                </a:lnTo>
                <a:close/>
              </a:path>
              <a:path w="346075" h="340360">
                <a:moveTo>
                  <a:pt x="239267" y="339090"/>
                </a:moveTo>
                <a:lnTo>
                  <a:pt x="158496" y="339090"/>
                </a:lnTo>
                <a:lnTo>
                  <a:pt x="158496" y="337820"/>
                </a:lnTo>
                <a:lnTo>
                  <a:pt x="149351" y="337820"/>
                </a:lnTo>
                <a:lnTo>
                  <a:pt x="118872" y="331470"/>
                </a:lnTo>
                <a:lnTo>
                  <a:pt x="112775" y="328930"/>
                </a:lnTo>
                <a:lnTo>
                  <a:pt x="100583" y="325120"/>
                </a:lnTo>
                <a:lnTo>
                  <a:pt x="96012" y="322580"/>
                </a:lnTo>
                <a:lnTo>
                  <a:pt x="91440" y="321310"/>
                </a:lnTo>
                <a:lnTo>
                  <a:pt x="89916" y="321310"/>
                </a:lnTo>
                <a:lnTo>
                  <a:pt x="86867" y="320040"/>
                </a:lnTo>
                <a:lnTo>
                  <a:pt x="85343" y="317500"/>
                </a:lnTo>
                <a:lnTo>
                  <a:pt x="80772" y="316230"/>
                </a:lnTo>
                <a:lnTo>
                  <a:pt x="76200" y="311150"/>
                </a:lnTo>
                <a:lnTo>
                  <a:pt x="138683" y="311150"/>
                </a:lnTo>
                <a:lnTo>
                  <a:pt x="138683" y="309880"/>
                </a:lnTo>
                <a:lnTo>
                  <a:pt x="153924" y="313690"/>
                </a:lnTo>
                <a:lnTo>
                  <a:pt x="160020" y="313690"/>
                </a:lnTo>
                <a:lnTo>
                  <a:pt x="169164" y="314960"/>
                </a:lnTo>
                <a:lnTo>
                  <a:pt x="176783" y="314960"/>
                </a:lnTo>
                <a:lnTo>
                  <a:pt x="185927" y="316230"/>
                </a:lnTo>
                <a:lnTo>
                  <a:pt x="332993" y="316230"/>
                </a:lnTo>
                <a:lnTo>
                  <a:pt x="327659" y="317500"/>
                </a:lnTo>
                <a:lnTo>
                  <a:pt x="329183" y="317500"/>
                </a:lnTo>
                <a:lnTo>
                  <a:pt x="318516" y="322580"/>
                </a:lnTo>
                <a:lnTo>
                  <a:pt x="307848" y="325120"/>
                </a:lnTo>
                <a:lnTo>
                  <a:pt x="298704" y="328930"/>
                </a:lnTo>
                <a:lnTo>
                  <a:pt x="291083" y="330200"/>
                </a:lnTo>
                <a:lnTo>
                  <a:pt x="289559" y="330200"/>
                </a:lnTo>
                <a:lnTo>
                  <a:pt x="274320" y="332740"/>
                </a:lnTo>
                <a:lnTo>
                  <a:pt x="272796" y="332740"/>
                </a:lnTo>
                <a:lnTo>
                  <a:pt x="265175" y="334010"/>
                </a:lnTo>
                <a:lnTo>
                  <a:pt x="246888" y="337820"/>
                </a:lnTo>
                <a:lnTo>
                  <a:pt x="239267" y="339090"/>
                </a:lnTo>
                <a:close/>
              </a:path>
              <a:path w="346075" h="340360">
                <a:moveTo>
                  <a:pt x="202691" y="340360"/>
                </a:moveTo>
                <a:lnTo>
                  <a:pt x="182880" y="340360"/>
                </a:lnTo>
                <a:lnTo>
                  <a:pt x="175259" y="339090"/>
                </a:lnTo>
                <a:lnTo>
                  <a:pt x="210312" y="339090"/>
                </a:lnTo>
                <a:lnTo>
                  <a:pt x="202691" y="3403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97752" y="1309116"/>
            <a:ext cx="708660" cy="147573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158996" y="2444495"/>
            <a:ext cx="853440" cy="815340"/>
            <a:chOff x="4158996" y="2444495"/>
            <a:chExt cx="853440" cy="815340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58996" y="2444495"/>
              <a:ext cx="853439" cy="76962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26635" y="2993135"/>
              <a:ext cx="238125" cy="266700"/>
            </a:xfrm>
            <a:custGeom>
              <a:avLst/>
              <a:gdLst/>
              <a:ahLst/>
              <a:cxnLst/>
              <a:rect l="l" t="t" r="r" b="b"/>
              <a:pathLst>
                <a:path w="238125" h="266700">
                  <a:moveTo>
                    <a:pt x="65532" y="1270"/>
                  </a:moveTo>
                  <a:lnTo>
                    <a:pt x="41148" y="1270"/>
                  </a:lnTo>
                  <a:lnTo>
                    <a:pt x="45720" y="0"/>
                  </a:lnTo>
                  <a:lnTo>
                    <a:pt x="64008" y="0"/>
                  </a:lnTo>
                  <a:lnTo>
                    <a:pt x="65532" y="1270"/>
                  </a:lnTo>
                  <a:close/>
                </a:path>
                <a:path w="238125" h="266700">
                  <a:moveTo>
                    <a:pt x="7620" y="64770"/>
                  </a:moveTo>
                  <a:lnTo>
                    <a:pt x="3048" y="62230"/>
                  </a:lnTo>
                  <a:lnTo>
                    <a:pt x="1524" y="58420"/>
                  </a:lnTo>
                  <a:lnTo>
                    <a:pt x="1524" y="54610"/>
                  </a:lnTo>
                  <a:lnTo>
                    <a:pt x="0" y="50800"/>
                  </a:lnTo>
                  <a:lnTo>
                    <a:pt x="0" y="39370"/>
                  </a:lnTo>
                  <a:lnTo>
                    <a:pt x="4572" y="27940"/>
                  </a:lnTo>
                  <a:lnTo>
                    <a:pt x="6096" y="26670"/>
                  </a:lnTo>
                  <a:lnTo>
                    <a:pt x="10667" y="17780"/>
                  </a:lnTo>
                  <a:lnTo>
                    <a:pt x="19812" y="10160"/>
                  </a:lnTo>
                  <a:lnTo>
                    <a:pt x="21336" y="10160"/>
                  </a:lnTo>
                  <a:lnTo>
                    <a:pt x="27432" y="5080"/>
                  </a:lnTo>
                  <a:lnTo>
                    <a:pt x="28956" y="5080"/>
                  </a:lnTo>
                  <a:lnTo>
                    <a:pt x="32004" y="3810"/>
                  </a:lnTo>
                  <a:lnTo>
                    <a:pt x="30480" y="3810"/>
                  </a:lnTo>
                  <a:lnTo>
                    <a:pt x="33528" y="2540"/>
                  </a:lnTo>
                  <a:lnTo>
                    <a:pt x="35052" y="1270"/>
                  </a:lnTo>
                  <a:lnTo>
                    <a:pt x="70104" y="1270"/>
                  </a:lnTo>
                  <a:lnTo>
                    <a:pt x="71628" y="2540"/>
                  </a:lnTo>
                  <a:lnTo>
                    <a:pt x="77724" y="3810"/>
                  </a:lnTo>
                  <a:lnTo>
                    <a:pt x="82296" y="7620"/>
                  </a:lnTo>
                  <a:lnTo>
                    <a:pt x="83820" y="8890"/>
                  </a:lnTo>
                  <a:lnTo>
                    <a:pt x="85344" y="8890"/>
                  </a:lnTo>
                  <a:lnTo>
                    <a:pt x="88391" y="10160"/>
                  </a:lnTo>
                  <a:lnTo>
                    <a:pt x="96012" y="11430"/>
                  </a:lnTo>
                  <a:lnTo>
                    <a:pt x="97536" y="12700"/>
                  </a:lnTo>
                  <a:lnTo>
                    <a:pt x="103632" y="16510"/>
                  </a:lnTo>
                  <a:lnTo>
                    <a:pt x="105156" y="16510"/>
                  </a:lnTo>
                  <a:lnTo>
                    <a:pt x="111687" y="20320"/>
                  </a:lnTo>
                  <a:lnTo>
                    <a:pt x="44196" y="20320"/>
                  </a:lnTo>
                  <a:lnTo>
                    <a:pt x="39624" y="22860"/>
                  </a:lnTo>
                  <a:lnTo>
                    <a:pt x="33528" y="25400"/>
                  </a:lnTo>
                  <a:lnTo>
                    <a:pt x="35052" y="25400"/>
                  </a:lnTo>
                  <a:lnTo>
                    <a:pt x="25908" y="30480"/>
                  </a:lnTo>
                  <a:lnTo>
                    <a:pt x="24383" y="33020"/>
                  </a:lnTo>
                  <a:lnTo>
                    <a:pt x="24891" y="33020"/>
                  </a:lnTo>
                  <a:lnTo>
                    <a:pt x="24383" y="34290"/>
                  </a:lnTo>
                  <a:lnTo>
                    <a:pt x="22860" y="34290"/>
                  </a:lnTo>
                  <a:lnTo>
                    <a:pt x="22352" y="35560"/>
                  </a:lnTo>
                  <a:lnTo>
                    <a:pt x="21336" y="35560"/>
                  </a:lnTo>
                  <a:lnTo>
                    <a:pt x="18288" y="43180"/>
                  </a:lnTo>
                  <a:lnTo>
                    <a:pt x="15240" y="46990"/>
                  </a:lnTo>
                  <a:lnTo>
                    <a:pt x="13716" y="49530"/>
                  </a:lnTo>
                  <a:lnTo>
                    <a:pt x="15240" y="49530"/>
                  </a:lnTo>
                  <a:lnTo>
                    <a:pt x="15240" y="50800"/>
                  </a:lnTo>
                  <a:lnTo>
                    <a:pt x="18288" y="58420"/>
                  </a:lnTo>
                  <a:lnTo>
                    <a:pt x="15240" y="62230"/>
                  </a:lnTo>
                  <a:lnTo>
                    <a:pt x="12191" y="63500"/>
                  </a:lnTo>
                  <a:lnTo>
                    <a:pt x="7620" y="64770"/>
                  </a:lnTo>
                  <a:close/>
                </a:path>
                <a:path w="238125" h="266700">
                  <a:moveTo>
                    <a:pt x="85344" y="8890"/>
                  </a:moveTo>
                  <a:lnTo>
                    <a:pt x="83820" y="8890"/>
                  </a:lnTo>
                  <a:lnTo>
                    <a:pt x="82296" y="7620"/>
                  </a:lnTo>
                  <a:lnTo>
                    <a:pt x="85344" y="8890"/>
                  </a:lnTo>
                  <a:close/>
                </a:path>
                <a:path w="238125" h="266700">
                  <a:moveTo>
                    <a:pt x="41148" y="22860"/>
                  </a:moveTo>
                  <a:lnTo>
                    <a:pt x="39624" y="22860"/>
                  </a:lnTo>
                  <a:lnTo>
                    <a:pt x="44196" y="20320"/>
                  </a:lnTo>
                  <a:lnTo>
                    <a:pt x="41148" y="22860"/>
                  </a:lnTo>
                  <a:close/>
                </a:path>
                <a:path w="238125" h="266700">
                  <a:moveTo>
                    <a:pt x="59436" y="22860"/>
                  </a:moveTo>
                  <a:lnTo>
                    <a:pt x="54864" y="20320"/>
                  </a:lnTo>
                  <a:lnTo>
                    <a:pt x="59436" y="20320"/>
                  </a:lnTo>
                  <a:lnTo>
                    <a:pt x="59436" y="22860"/>
                  </a:lnTo>
                  <a:close/>
                </a:path>
                <a:path w="238125" h="266700">
                  <a:moveTo>
                    <a:pt x="68580" y="25400"/>
                  </a:moveTo>
                  <a:lnTo>
                    <a:pt x="62483" y="22860"/>
                  </a:lnTo>
                  <a:lnTo>
                    <a:pt x="64008" y="22860"/>
                  </a:lnTo>
                  <a:lnTo>
                    <a:pt x="59436" y="20320"/>
                  </a:lnTo>
                  <a:lnTo>
                    <a:pt x="111687" y="20320"/>
                  </a:lnTo>
                  <a:lnTo>
                    <a:pt x="118218" y="24130"/>
                  </a:lnTo>
                  <a:lnTo>
                    <a:pt x="67056" y="24130"/>
                  </a:lnTo>
                  <a:lnTo>
                    <a:pt x="68580" y="25400"/>
                  </a:lnTo>
                  <a:close/>
                </a:path>
                <a:path w="238125" h="266700">
                  <a:moveTo>
                    <a:pt x="143256" y="64770"/>
                  </a:moveTo>
                  <a:lnTo>
                    <a:pt x="135636" y="58420"/>
                  </a:lnTo>
                  <a:lnTo>
                    <a:pt x="126491" y="54610"/>
                  </a:lnTo>
                  <a:lnTo>
                    <a:pt x="128016" y="54610"/>
                  </a:lnTo>
                  <a:lnTo>
                    <a:pt x="109728" y="45720"/>
                  </a:lnTo>
                  <a:lnTo>
                    <a:pt x="111252" y="45720"/>
                  </a:lnTo>
                  <a:lnTo>
                    <a:pt x="92964" y="35560"/>
                  </a:lnTo>
                  <a:lnTo>
                    <a:pt x="94488" y="35560"/>
                  </a:lnTo>
                  <a:lnTo>
                    <a:pt x="86867" y="33020"/>
                  </a:lnTo>
                  <a:lnTo>
                    <a:pt x="88391" y="33020"/>
                  </a:lnTo>
                  <a:lnTo>
                    <a:pt x="80772" y="30480"/>
                  </a:lnTo>
                  <a:lnTo>
                    <a:pt x="82296" y="30480"/>
                  </a:lnTo>
                  <a:lnTo>
                    <a:pt x="74675" y="27940"/>
                  </a:lnTo>
                  <a:lnTo>
                    <a:pt x="73152" y="26670"/>
                  </a:lnTo>
                  <a:lnTo>
                    <a:pt x="67056" y="24130"/>
                  </a:lnTo>
                  <a:lnTo>
                    <a:pt x="118218" y="24130"/>
                  </a:lnTo>
                  <a:lnTo>
                    <a:pt x="120396" y="25400"/>
                  </a:lnTo>
                  <a:lnTo>
                    <a:pt x="138683" y="34290"/>
                  </a:lnTo>
                  <a:lnTo>
                    <a:pt x="146304" y="40640"/>
                  </a:lnTo>
                  <a:lnTo>
                    <a:pt x="147828" y="40640"/>
                  </a:lnTo>
                  <a:lnTo>
                    <a:pt x="155448" y="45720"/>
                  </a:lnTo>
                  <a:lnTo>
                    <a:pt x="156972" y="46990"/>
                  </a:lnTo>
                  <a:lnTo>
                    <a:pt x="172212" y="58420"/>
                  </a:lnTo>
                  <a:lnTo>
                    <a:pt x="179527" y="63500"/>
                  </a:lnTo>
                  <a:lnTo>
                    <a:pt x="143256" y="63500"/>
                  </a:lnTo>
                  <a:lnTo>
                    <a:pt x="143256" y="64770"/>
                  </a:lnTo>
                  <a:close/>
                </a:path>
                <a:path w="238125" h="266700">
                  <a:moveTo>
                    <a:pt x="24383" y="33020"/>
                  </a:moveTo>
                  <a:lnTo>
                    <a:pt x="25908" y="30480"/>
                  </a:lnTo>
                  <a:lnTo>
                    <a:pt x="25145" y="32385"/>
                  </a:lnTo>
                  <a:lnTo>
                    <a:pt x="24383" y="33020"/>
                  </a:lnTo>
                  <a:close/>
                </a:path>
                <a:path w="238125" h="266700">
                  <a:moveTo>
                    <a:pt x="25145" y="32385"/>
                  </a:moveTo>
                  <a:lnTo>
                    <a:pt x="25908" y="30480"/>
                  </a:lnTo>
                  <a:lnTo>
                    <a:pt x="27432" y="30480"/>
                  </a:lnTo>
                  <a:lnTo>
                    <a:pt x="25145" y="32385"/>
                  </a:lnTo>
                  <a:close/>
                </a:path>
                <a:path w="238125" h="266700">
                  <a:moveTo>
                    <a:pt x="24891" y="33020"/>
                  </a:moveTo>
                  <a:lnTo>
                    <a:pt x="24383" y="33020"/>
                  </a:lnTo>
                  <a:lnTo>
                    <a:pt x="25145" y="32385"/>
                  </a:lnTo>
                  <a:lnTo>
                    <a:pt x="24891" y="33020"/>
                  </a:lnTo>
                  <a:close/>
                </a:path>
                <a:path w="238125" h="266700">
                  <a:moveTo>
                    <a:pt x="21336" y="38100"/>
                  </a:moveTo>
                  <a:lnTo>
                    <a:pt x="21336" y="35560"/>
                  </a:lnTo>
                  <a:lnTo>
                    <a:pt x="22352" y="35560"/>
                  </a:lnTo>
                  <a:lnTo>
                    <a:pt x="21336" y="38100"/>
                  </a:lnTo>
                  <a:close/>
                </a:path>
                <a:path w="238125" h="266700">
                  <a:moveTo>
                    <a:pt x="15240" y="49530"/>
                  </a:moveTo>
                  <a:lnTo>
                    <a:pt x="13716" y="49530"/>
                  </a:lnTo>
                  <a:lnTo>
                    <a:pt x="15240" y="46990"/>
                  </a:lnTo>
                  <a:lnTo>
                    <a:pt x="15240" y="49530"/>
                  </a:lnTo>
                  <a:close/>
                </a:path>
                <a:path w="238125" h="266700">
                  <a:moveTo>
                    <a:pt x="161036" y="79586"/>
                  </a:moveTo>
                  <a:lnTo>
                    <a:pt x="150875" y="71120"/>
                  </a:lnTo>
                  <a:lnTo>
                    <a:pt x="143256" y="63500"/>
                  </a:lnTo>
                  <a:lnTo>
                    <a:pt x="179527" y="63500"/>
                  </a:lnTo>
                  <a:lnTo>
                    <a:pt x="181356" y="64770"/>
                  </a:lnTo>
                  <a:lnTo>
                    <a:pt x="181356" y="66040"/>
                  </a:lnTo>
                  <a:lnTo>
                    <a:pt x="187452" y="72390"/>
                  </a:lnTo>
                  <a:lnTo>
                    <a:pt x="188975" y="72390"/>
                  </a:lnTo>
                  <a:lnTo>
                    <a:pt x="193040" y="77470"/>
                  </a:lnTo>
                  <a:lnTo>
                    <a:pt x="166116" y="77470"/>
                  </a:lnTo>
                  <a:lnTo>
                    <a:pt x="161544" y="78740"/>
                  </a:lnTo>
                  <a:lnTo>
                    <a:pt x="161036" y="79586"/>
                  </a:lnTo>
                  <a:close/>
                </a:path>
                <a:path w="238125" h="266700">
                  <a:moveTo>
                    <a:pt x="166116" y="83820"/>
                  </a:moveTo>
                  <a:lnTo>
                    <a:pt x="161036" y="79586"/>
                  </a:lnTo>
                  <a:lnTo>
                    <a:pt x="161544" y="78740"/>
                  </a:lnTo>
                  <a:lnTo>
                    <a:pt x="166116" y="77470"/>
                  </a:lnTo>
                  <a:lnTo>
                    <a:pt x="175260" y="80010"/>
                  </a:lnTo>
                  <a:lnTo>
                    <a:pt x="175869" y="81280"/>
                  </a:lnTo>
                  <a:lnTo>
                    <a:pt x="166116" y="81280"/>
                  </a:lnTo>
                  <a:lnTo>
                    <a:pt x="166116" y="83820"/>
                  </a:lnTo>
                  <a:close/>
                </a:path>
                <a:path w="238125" h="266700">
                  <a:moveTo>
                    <a:pt x="210312" y="152400"/>
                  </a:moveTo>
                  <a:lnTo>
                    <a:pt x="208788" y="144780"/>
                  </a:lnTo>
                  <a:lnTo>
                    <a:pt x="207264" y="138430"/>
                  </a:lnTo>
                  <a:lnTo>
                    <a:pt x="204216" y="132080"/>
                  </a:lnTo>
                  <a:lnTo>
                    <a:pt x="205740" y="132080"/>
                  </a:lnTo>
                  <a:lnTo>
                    <a:pt x="202691" y="125730"/>
                  </a:lnTo>
                  <a:lnTo>
                    <a:pt x="198120" y="119380"/>
                  </a:lnTo>
                  <a:lnTo>
                    <a:pt x="195072" y="114300"/>
                  </a:lnTo>
                  <a:lnTo>
                    <a:pt x="188975" y="107950"/>
                  </a:lnTo>
                  <a:lnTo>
                    <a:pt x="190500" y="107950"/>
                  </a:lnTo>
                  <a:lnTo>
                    <a:pt x="178308" y="95250"/>
                  </a:lnTo>
                  <a:lnTo>
                    <a:pt x="176479" y="92963"/>
                  </a:lnTo>
                  <a:lnTo>
                    <a:pt x="176783" y="91440"/>
                  </a:lnTo>
                  <a:lnTo>
                    <a:pt x="178308" y="86360"/>
                  </a:lnTo>
                  <a:lnTo>
                    <a:pt x="175260" y="80010"/>
                  </a:lnTo>
                  <a:lnTo>
                    <a:pt x="166116" y="77470"/>
                  </a:lnTo>
                  <a:lnTo>
                    <a:pt x="193040" y="77470"/>
                  </a:lnTo>
                  <a:lnTo>
                    <a:pt x="195072" y="80010"/>
                  </a:lnTo>
                  <a:lnTo>
                    <a:pt x="201167" y="86360"/>
                  </a:lnTo>
                  <a:lnTo>
                    <a:pt x="207264" y="93980"/>
                  </a:lnTo>
                  <a:lnTo>
                    <a:pt x="211836" y="100330"/>
                  </a:lnTo>
                  <a:lnTo>
                    <a:pt x="213360" y="101600"/>
                  </a:lnTo>
                  <a:lnTo>
                    <a:pt x="217932" y="107950"/>
                  </a:lnTo>
                  <a:lnTo>
                    <a:pt x="217932" y="109220"/>
                  </a:lnTo>
                  <a:lnTo>
                    <a:pt x="222504" y="115570"/>
                  </a:lnTo>
                  <a:lnTo>
                    <a:pt x="222504" y="116840"/>
                  </a:lnTo>
                  <a:lnTo>
                    <a:pt x="225552" y="123190"/>
                  </a:lnTo>
                  <a:lnTo>
                    <a:pt x="228600" y="130810"/>
                  </a:lnTo>
                  <a:lnTo>
                    <a:pt x="228600" y="132080"/>
                  </a:lnTo>
                  <a:lnTo>
                    <a:pt x="231648" y="138430"/>
                  </a:lnTo>
                  <a:lnTo>
                    <a:pt x="231648" y="139700"/>
                  </a:lnTo>
                  <a:lnTo>
                    <a:pt x="233172" y="146050"/>
                  </a:lnTo>
                  <a:lnTo>
                    <a:pt x="233172" y="147320"/>
                  </a:lnTo>
                  <a:lnTo>
                    <a:pt x="233680" y="149860"/>
                  </a:lnTo>
                  <a:lnTo>
                    <a:pt x="210312" y="149860"/>
                  </a:lnTo>
                  <a:lnTo>
                    <a:pt x="210312" y="152400"/>
                  </a:lnTo>
                  <a:close/>
                </a:path>
                <a:path w="238125" h="266700">
                  <a:moveTo>
                    <a:pt x="159715" y="147320"/>
                  </a:moveTo>
                  <a:lnTo>
                    <a:pt x="135636" y="147320"/>
                  </a:lnTo>
                  <a:lnTo>
                    <a:pt x="137160" y="139700"/>
                  </a:lnTo>
                  <a:lnTo>
                    <a:pt x="137160" y="138430"/>
                  </a:lnTo>
                  <a:lnTo>
                    <a:pt x="140208" y="132080"/>
                  </a:lnTo>
                  <a:lnTo>
                    <a:pt x="141732" y="123190"/>
                  </a:lnTo>
                  <a:lnTo>
                    <a:pt x="144780" y="115570"/>
                  </a:lnTo>
                  <a:lnTo>
                    <a:pt x="147828" y="106680"/>
                  </a:lnTo>
                  <a:lnTo>
                    <a:pt x="150875" y="99060"/>
                  </a:lnTo>
                  <a:lnTo>
                    <a:pt x="155448" y="91440"/>
                  </a:lnTo>
                  <a:lnTo>
                    <a:pt x="158496" y="83820"/>
                  </a:lnTo>
                  <a:lnTo>
                    <a:pt x="161036" y="79586"/>
                  </a:lnTo>
                  <a:lnTo>
                    <a:pt x="166116" y="83820"/>
                  </a:lnTo>
                  <a:lnTo>
                    <a:pt x="168148" y="83820"/>
                  </a:lnTo>
                  <a:lnTo>
                    <a:pt x="172212" y="88900"/>
                  </a:lnTo>
                  <a:lnTo>
                    <a:pt x="173228" y="88900"/>
                  </a:lnTo>
                  <a:lnTo>
                    <a:pt x="176479" y="92963"/>
                  </a:lnTo>
                  <a:lnTo>
                    <a:pt x="175260" y="99060"/>
                  </a:lnTo>
                  <a:lnTo>
                    <a:pt x="172212" y="106680"/>
                  </a:lnTo>
                  <a:lnTo>
                    <a:pt x="172212" y="107950"/>
                  </a:lnTo>
                  <a:lnTo>
                    <a:pt x="169164" y="114300"/>
                  </a:lnTo>
                  <a:lnTo>
                    <a:pt x="167640" y="121920"/>
                  </a:lnTo>
                  <a:lnTo>
                    <a:pt x="167640" y="123190"/>
                  </a:lnTo>
                  <a:lnTo>
                    <a:pt x="164591" y="130810"/>
                  </a:lnTo>
                  <a:lnTo>
                    <a:pt x="163067" y="138430"/>
                  </a:lnTo>
                  <a:lnTo>
                    <a:pt x="163067" y="139700"/>
                  </a:lnTo>
                  <a:lnTo>
                    <a:pt x="160020" y="146050"/>
                  </a:lnTo>
                  <a:lnTo>
                    <a:pt x="159715" y="147320"/>
                  </a:lnTo>
                  <a:close/>
                </a:path>
                <a:path w="238125" h="266700">
                  <a:moveTo>
                    <a:pt x="168148" y="83820"/>
                  </a:moveTo>
                  <a:lnTo>
                    <a:pt x="166116" y="83820"/>
                  </a:lnTo>
                  <a:lnTo>
                    <a:pt x="166116" y="81280"/>
                  </a:lnTo>
                  <a:lnTo>
                    <a:pt x="168148" y="83820"/>
                  </a:lnTo>
                  <a:close/>
                </a:path>
                <a:path w="238125" h="266700">
                  <a:moveTo>
                    <a:pt x="172212" y="88900"/>
                  </a:moveTo>
                  <a:lnTo>
                    <a:pt x="166116" y="81280"/>
                  </a:lnTo>
                  <a:lnTo>
                    <a:pt x="175869" y="81280"/>
                  </a:lnTo>
                  <a:lnTo>
                    <a:pt x="178308" y="86360"/>
                  </a:lnTo>
                  <a:lnTo>
                    <a:pt x="177927" y="87630"/>
                  </a:lnTo>
                  <a:lnTo>
                    <a:pt x="172212" y="87630"/>
                  </a:lnTo>
                  <a:lnTo>
                    <a:pt x="172212" y="88900"/>
                  </a:lnTo>
                  <a:close/>
                </a:path>
                <a:path w="238125" h="266700">
                  <a:moveTo>
                    <a:pt x="173228" y="88900"/>
                  </a:moveTo>
                  <a:lnTo>
                    <a:pt x="172212" y="88900"/>
                  </a:lnTo>
                  <a:lnTo>
                    <a:pt x="172212" y="87630"/>
                  </a:lnTo>
                  <a:lnTo>
                    <a:pt x="173228" y="88900"/>
                  </a:lnTo>
                  <a:close/>
                </a:path>
                <a:path w="238125" h="266700">
                  <a:moveTo>
                    <a:pt x="176479" y="92963"/>
                  </a:moveTo>
                  <a:lnTo>
                    <a:pt x="172212" y="87630"/>
                  </a:lnTo>
                  <a:lnTo>
                    <a:pt x="177927" y="87630"/>
                  </a:lnTo>
                  <a:lnTo>
                    <a:pt x="176783" y="91440"/>
                  </a:lnTo>
                  <a:lnTo>
                    <a:pt x="176479" y="92963"/>
                  </a:lnTo>
                  <a:close/>
                </a:path>
                <a:path w="238125" h="266700">
                  <a:moveTo>
                    <a:pt x="155448" y="167640"/>
                  </a:moveTo>
                  <a:lnTo>
                    <a:pt x="131064" y="167640"/>
                  </a:lnTo>
                  <a:lnTo>
                    <a:pt x="132588" y="161290"/>
                  </a:lnTo>
                  <a:lnTo>
                    <a:pt x="132588" y="154940"/>
                  </a:lnTo>
                  <a:lnTo>
                    <a:pt x="134112" y="153670"/>
                  </a:lnTo>
                  <a:lnTo>
                    <a:pt x="135636" y="146050"/>
                  </a:lnTo>
                  <a:lnTo>
                    <a:pt x="135636" y="147320"/>
                  </a:lnTo>
                  <a:lnTo>
                    <a:pt x="159715" y="147320"/>
                  </a:lnTo>
                  <a:lnTo>
                    <a:pt x="158496" y="152400"/>
                  </a:lnTo>
                  <a:lnTo>
                    <a:pt x="158496" y="153670"/>
                  </a:lnTo>
                  <a:lnTo>
                    <a:pt x="157581" y="157480"/>
                  </a:lnTo>
                  <a:lnTo>
                    <a:pt x="156972" y="157480"/>
                  </a:lnTo>
                  <a:lnTo>
                    <a:pt x="155448" y="163830"/>
                  </a:lnTo>
                  <a:lnTo>
                    <a:pt x="155448" y="167640"/>
                  </a:lnTo>
                  <a:close/>
                </a:path>
                <a:path w="238125" h="266700">
                  <a:moveTo>
                    <a:pt x="214714" y="187395"/>
                  </a:moveTo>
                  <a:lnTo>
                    <a:pt x="213360" y="182880"/>
                  </a:lnTo>
                  <a:lnTo>
                    <a:pt x="213360" y="163830"/>
                  </a:lnTo>
                  <a:lnTo>
                    <a:pt x="211836" y="157480"/>
                  </a:lnTo>
                  <a:lnTo>
                    <a:pt x="210312" y="149860"/>
                  </a:lnTo>
                  <a:lnTo>
                    <a:pt x="233680" y="149860"/>
                  </a:lnTo>
                  <a:lnTo>
                    <a:pt x="234696" y="154940"/>
                  </a:lnTo>
                  <a:lnTo>
                    <a:pt x="234696" y="161290"/>
                  </a:lnTo>
                  <a:lnTo>
                    <a:pt x="236220" y="167640"/>
                  </a:lnTo>
                  <a:lnTo>
                    <a:pt x="236220" y="182880"/>
                  </a:lnTo>
                  <a:lnTo>
                    <a:pt x="236829" y="182880"/>
                  </a:lnTo>
                  <a:lnTo>
                    <a:pt x="237744" y="186690"/>
                  </a:lnTo>
                  <a:lnTo>
                    <a:pt x="214883" y="186690"/>
                  </a:lnTo>
                  <a:lnTo>
                    <a:pt x="214714" y="187395"/>
                  </a:lnTo>
                  <a:close/>
                </a:path>
                <a:path w="238125" h="266700">
                  <a:moveTo>
                    <a:pt x="156972" y="160020"/>
                  </a:moveTo>
                  <a:lnTo>
                    <a:pt x="156972" y="157480"/>
                  </a:lnTo>
                  <a:lnTo>
                    <a:pt x="157581" y="157480"/>
                  </a:lnTo>
                  <a:lnTo>
                    <a:pt x="156972" y="160020"/>
                  </a:lnTo>
                  <a:close/>
                </a:path>
                <a:path w="238125" h="266700">
                  <a:moveTo>
                    <a:pt x="155143" y="172720"/>
                  </a:moveTo>
                  <a:lnTo>
                    <a:pt x="129540" y="172720"/>
                  </a:lnTo>
                  <a:lnTo>
                    <a:pt x="131064" y="165100"/>
                  </a:lnTo>
                  <a:lnTo>
                    <a:pt x="131064" y="167640"/>
                  </a:lnTo>
                  <a:lnTo>
                    <a:pt x="155448" y="167640"/>
                  </a:lnTo>
                  <a:lnTo>
                    <a:pt x="155448" y="171450"/>
                  </a:lnTo>
                  <a:lnTo>
                    <a:pt x="155143" y="172720"/>
                  </a:lnTo>
                  <a:close/>
                </a:path>
                <a:path w="238125" h="266700">
                  <a:moveTo>
                    <a:pt x="184404" y="266700"/>
                  </a:moveTo>
                  <a:lnTo>
                    <a:pt x="175260" y="266700"/>
                  </a:lnTo>
                  <a:lnTo>
                    <a:pt x="166116" y="261620"/>
                  </a:lnTo>
                  <a:lnTo>
                    <a:pt x="156972" y="259080"/>
                  </a:lnTo>
                  <a:lnTo>
                    <a:pt x="143256" y="248920"/>
                  </a:lnTo>
                  <a:lnTo>
                    <a:pt x="143256" y="247650"/>
                  </a:lnTo>
                  <a:lnTo>
                    <a:pt x="141732" y="246380"/>
                  </a:lnTo>
                  <a:lnTo>
                    <a:pt x="137160" y="241300"/>
                  </a:lnTo>
                  <a:lnTo>
                    <a:pt x="134112" y="240030"/>
                  </a:lnTo>
                  <a:lnTo>
                    <a:pt x="132588" y="238760"/>
                  </a:lnTo>
                  <a:lnTo>
                    <a:pt x="131064" y="233680"/>
                  </a:lnTo>
                  <a:lnTo>
                    <a:pt x="131064" y="232410"/>
                  </a:lnTo>
                  <a:lnTo>
                    <a:pt x="129540" y="229870"/>
                  </a:lnTo>
                  <a:lnTo>
                    <a:pt x="128016" y="224790"/>
                  </a:lnTo>
                  <a:lnTo>
                    <a:pt x="126491" y="223520"/>
                  </a:lnTo>
                  <a:lnTo>
                    <a:pt x="124967" y="218440"/>
                  </a:lnTo>
                  <a:lnTo>
                    <a:pt x="124967" y="198120"/>
                  </a:lnTo>
                  <a:lnTo>
                    <a:pt x="128016" y="185420"/>
                  </a:lnTo>
                  <a:lnTo>
                    <a:pt x="128016" y="179070"/>
                  </a:lnTo>
                  <a:lnTo>
                    <a:pt x="129540" y="171450"/>
                  </a:lnTo>
                  <a:lnTo>
                    <a:pt x="129540" y="172720"/>
                  </a:lnTo>
                  <a:lnTo>
                    <a:pt x="155143" y="172720"/>
                  </a:lnTo>
                  <a:lnTo>
                    <a:pt x="153924" y="177800"/>
                  </a:lnTo>
                  <a:lnTo>
                    <a:pt x="153924" y="179070"/>
                  </a:lnTo>
                  <a:lnTo>
                    <a:pt x="150875" y="185420"/>
                  </a:lnTo>
                  <a:lnTo>
                    <a:pt x="152061" y="185420"/>
                  </a:lnTo>
                  <a:lnTo>
                    <a:pt x="149690" y="194310"/>
                  </a:lnTo>
                  <a:lnTo>
                    <a:pt x="149352" y="194310"/>
                  </a:lnTo>
                  <a:lnTo>
                    <a:pt x="149352" y="200660"/>
                  </a:lnTo>
                  <a:lnTo>
                    <a:pt x="147828" y="205740"/>
                  </a:lnTo>
                  <a:lnTo>
                    <a:pt x="147828" y="215900"/>
                  </a:lnTo>
                  <a:lnTo>
                    <a:pt x="148336" y="215900"/>
                  </a:lnTo>
                  <a:lnTo>
                    <a:pt x="149352" y="218440"/>
                  </a:lnTo>
                  <a:lnTo>
                    <a:pt x="149733" y="218440"/>
                  </a:lnTo>
                  <a:lnTo>
                    <a:pt x="150495" y="220980"/>
                  </a:lnTo>
                  <a:lnTo>
                    <a:pt x="149352" y="220980"/>
                  </a:lnTo>
                  <a:lnTo>
                    <a:pt x="150875" y="224790"/>
                  </a:lnTo>
                  <a:lnTo>
                    <a:pt x="153924" y="228600"/>
                  </a:lnTo>
                  <a:lnTo>
                    <a:pt x="155448" y="228600"/>
                  </a:lnTo>
                  <a:lnTo>
                    <a:pt x="160020" y="232410"/>
                  </a:lnTo>
                  <a:lnTo>
                    <a:pt x="158496" y="232410"/>
                  </a:lnTo>
                  <a:lnTo>
                    <a:pt x="163067" y="236220"/>
                  </a:lnTo>
                  <a:lnTo>
                    <a:pt x="163576" y="236220"/>
                  </a:lnTo>
                  <a:lnTo>
                    <a:pt x="164591" y="237490"/>
                  </a:lnTo>
                  <a:lnTo>
                    <a:pt x="176783" y="243840"/>
                  </a:lnTo>
                  <a:lnTo>
                    <a:pt x="217932" y="243840"/>
                  </a:lnTo>
                  <a:lnTo>
                    <a:pt x="210312" y="251460"/>
                  </a:lnTo>
                  <a:lnTo>
                    <a:pt x="208788" y="251460"/>
                  </a:lnTo>
                  <a:lnTo>
                    <a:pt x="201167" y="259080"/>
                  </a:lnTo>
                  <a:lnTo>
                    <a:pt x="196596" y="260350"/>
                  </a:lnTo>
                  <a:lnTo>
                    <a:pt x="198120" y="260350"/>
                  </a:lnTo>
                  <a:lnTo>
                    <a:pt x="188975" y="264160"/>
                  </a:lnTo>
                  <a:lnTo>
                    <a:pt x="187452" y="264160"/>
                  </a:lnTo>
                  <a:lnTo>
                    <a:pt x="184404" y="266700"/>
                  </a:lnTo>
                  <a:close/>
                </a:path>
                <a:path w="238125" h="266700">
                  <a:moveTo>
                    <a:pt x="236829" y="182880"/>
                  </a:moveTo>
                  <a:lnTo>
                    <a:pt x="236220" y="182880"/>
                  </a:lnTo>
                  <a:lnTo>
                    <a:pt x="236220" y="180340"/>
                  </a:lnTo>
                  <a:lnTo>
                    <a:pt x="236829" y="182880"/>
                  </a:lnTo>
                  <a:close/>
                </a:path>
                <a:path w="238125" h="266700">
                  <a:moveTo>
                    <a:pt x="152061" y="185420"/>
                  </a:moveTo>
                  <a:lnTo>
                    <a:pt x="150875" y="185420"/>
                  </a:lnTo>
                  <a:lnTo>
                    <a:pt x="152400" y="184150"/>
                  </a:lnTo>
                  <a:lnTo>
                    <a:pt x="152061" y="185420"/>
                  </a:lnTo>
                  <a:close/>
                </a:path>
                <a:path w="238125" h="266700">
                  <a:moveTo>
                    <a:pt x="214883" y="187960"/>
                  </a:moveTo>
                  <a:lnTo>
                    <a:pt x="214714" y="187395"/>
                  </a:lnTo>
                  <a:lnTo>
                    <a:pt x="214883" y="186690"/>
                  </a:lnTo>
                  <a:lnTo>
                    <a:pt x="214883" y="187960"/>
                  </a:lnTo>
                  <a:close/>
                </a:path>
                <a:path w="238125" h="266700">
                  <a:moveTo>
                    <a:pt x="237744" y="187960"/>
                  </a:moveTo>
                  <a:lnTo>
                    <a:pt x="214883" y="187960"/>
                  </a:lnTo>
                  <a:lnTo>
                    <a:pt x="214883" y="186690"/>
                  </a:lnTo>
                  <a:lnTo>
                    <a:pt x="237744" y="186690"/>
                  </a:lnTo>
                  <a:lnTo>
                    <a:pt x="237744" y="187960"/>
                  </a:lnTo>
                  <a:close/>
                </a:path>
                <a:path w="238125" h="266700">
                  <a:moveTo>
                    <a:pt x="234696" y="208280"/>
                  </a:moveTo>
                  <a:lnTo>
                    <a:pt x="211836" y="208280"/>
                  </a:lnTo>
                  <a:lnTo>
                    <a:pt x="211836" y="203200"/>
                  </a:lnTo>
                  <a:lnTo>
                    <a:pt x="213360" y="198120"/>
                  </a:lnTo>
                  <a:lnTo>
                    <a:pt x="213360" y="193040"/>
                  </a:lnTo>
                  <a:lnTo>
                    <a:pt x="214714" y="187395"/>
                  </a:lnTo>
                  <a:lnTo>
                    <a:pt x="214883" y="187960"/>
                  </a:lnTo>
                  <a:lnTo>
                    <a:pt x="237744" y="187960"/>
                  </a:lnTo>
                  <a:lnTo>
                    <a:pt x="236220" y="194310"/>
                  </a:lnTo>
                  <a:lnTo>
                    <a:pt x="236220" y="201930"/>
                  </a:lnTo>
                  <a:lnTo>
                    <a:pt x="234696" y="208280"/>
                  </a:lnTo>
                  <a:close/>
                </a:path>
                <a:path w="238125" h="266700">
                  <a:moveTo>
                    <a:pt x="149352" y="195580"/>
                  </a:moveTo>
                  <a:lnTo>
                    <a:pt x="149352" y="194310"/>
                  </a:lnTo>
                  <a:lnTo>
                    <a:pt x="149690" y="194310"/>
                  </a:lnTo>
                  <a:lnTo>
                    <a:pt x="149352" y="195580"/>
                  </a:lnTo>
                  <a:close/>
                </a:path>
                <a:path w="238125" h="266700">
                  <a:moveTo>
                    <a:pt x="230994" y="220980"/>
                  </a:moveTo>
                  <a:lnTo>
                    <a:pt x="207264" y="220980"/>
                  </a:lnTo>
                  <a:lnTo>
                    <a:pt x="211836" y="207010"/>
                  </a:lnTo>
                  <a:lnTo>
                    <a:pt x="211836" y="208280"/>
                  </a:lnTo>
                  <a:lnTo>
                    <a:pt x="234696" y="208280"/>
                  </a:lnTo>
                  <a:lnTo>
                    <a:pt x="233172" y="213360"/>
                  </a:lnTo>
                  <a:lnTo>
                    <a:pt x="233172" y="214630"/>
                  </a:lnTo>
                  <a:lnTo>
                    <a:pt x="230994" y="220980"/>
                  </a:lnTo>
                  <a:close/>
                </a:path>
                <a:path w="238125" h="266700">
                  <a:moveTo>
                    <a:pt x="148336" y="215900"/>
                  </a:moveTo>
                  <a:lnTo>
                    <a:pt x="147828" y="215900"/>
                  </a:lnTo>
                  <a:lnTo>
                    <a:pt x="147828" y="214630"/>
                  </a:lnTo>
                  <a:lnTo>
                    <a:pt x="148336" y="215900"/>
                  </a:lnTo>
                  <a:close/>
                </a:path>
                <a:path w="238125" h="266700">
                  <a:moveTo>
                    <a:pt x="149733" y="218440"/>
                  </a:moveTo>
                  <a:lnTo>
                    <a:pt x="149352" y="218440"/>
                  </a:lnTo>
                  <a:lnTo>
                    <a:pt x="149352" y="217170"/>
                  </a:lnTo>
                  <a:lnTo>
                    <a:pt x="149733" y="218440"/>
                  </a:lnTo>
                  <a:close/>
                </a:path>
                <a:path w="238125" h="266700">
                  <a:moveTo>
                    <a:pt x="200253" y="229107"/>
                  </a:moveTo>
                  <a:lnTo>
                    <a:pt x="202691" y="226060"/>
                  </a:lnTo>
                  <a:lnTo>
                    <a:pt x="202691" y="224790"/>
                  </a:lnTo>
                  <a:lnTo>
                    <a:pt x="205740" y="222250"/>
                  </a:lnTo>
                  <a:lnTo>
                    <a:pt x="204216" y="222250"/>
                  </a:lnTo>
                  <a:lnTo>
                    <a:pt x="207264" y="218440"/>
                  </a:lnTo>
                  <a:lnTo>
                    <a:pt x="207264" y="220980"/>
                  </a:lnTo>
                  <a:lnTo>
                    <a:pt x="230994" y="220980"/>
                  </a:lnTo>
                  <a:lnTo>
                    <a:pt x="230124" y="223520"/>
                  </a:lnTo>
                  <a:lnTo>
                    <a:pt x="227075" y="228600"/>
                  </a:lnTo>
                  <a:lnTo>
                    <a:pt x="201167" y="228600"/>
                  </a:lnTo>
                  <a:lnTo>
                    <a:pt x="200253" y="229107"/>
                  </a:lnTo>
                  <a:close/>
                </a:path>
                <a:path w="238125" h="266700">
                  <a:moveTo>
                    <a:pt x="150875" y="222250"/>
                  </a:moveTo>
                  <a:lnTo>
                    <a:pt x="149352" y="220980"/>
                  </a:lnTo>
                  <a:lnTo>
                    <a:pt x="150495" y="220980"/>
                  </a:lnTo>
                  <a:lnTo>
                    <a:pt x="150875" y="222250"/>
                  </a:lnTo>
                  <a:close/>
                </a:path>
                <a:path w="238125" h="266700">
                  <a:moveTo>
                    <a:pt x="152400" y="226060"/>
                  </a:moveTo>
                  <a:lnTo>
                    <a:pt x="150875" y="224790"/>
                  </a:lnTo>
                  <a:lnTo>
                    <a:pt x="150875" y="223520"/>
                  </a:lnTo>
                  <a:lnTo>
                    <a:pt x="152400" y="226060"/>
                  </a:lnTo>
                  <a:close/>
                </a:path>
                <a:path w="238125" h="266700">
                  <a:moveTo>
                    <a:pt x="155448" y="228600"/>
                  </a:moveTo>
                  <a:lnTo>
                    <a:pt x="153924" y="228600"/>
                  </a:lnTo>
                  <a:lnTo>
                    <a:pt x="152400" y="226060"/>
                  </a:lnTo>
                  <a:lnTo>
                    <a:pt x="155448" y="228600"/>
                  </a:lnTo>
                  <a:close/>
                </a:path>
                <a:path w="238125" h="266700">
                  <a:moveTo>
                    <a:pt x="199644" y="229870"/>
                  </a:moveTo>
                  <a:lnTo>
                    <a:pt x="200253" y="229107"/>
                  </a:lnTo>
                  <a:lnTo>
                    <a:pt x="201167" y="228600"/>
                  </a:lnTo>
                  <a:lnTo>
                    <a:pt x="199644" y="229870"/>
                  </a:lnTo>
                  <a:close/>
                </a:path>
                <a:path w="238125" h="266700">
                  <a:moveTo>
                    <a:pt x="227075" y="229870"/>
                  </a:moveTo>
                  <a:lnTo>
                    <a:pt x="199644" y="229870"/>
                  </a:lnTo>
                  <a:lnTo>
                    <a:pt x="201167" y="228600"/>
                  </a:lnTo>
                  <a:lnTo>
                    <a:pt x="227075" y="228600"/>
                  </a:lnTo>
                  <a:lnTo>
                    <a:pt x="227075" y="229870"/>
                  </a:lnTo>
                  <a:close/>
                </a:path>
                <a:path w="238125" h="266700">
                  <a:moveTo>
                    <a:pt x="222504" y="236220"/>
                  </a:moveTo>
                  <a:lnTo>
                    <a:pt x="193548" y="236220"/>
                  </a:lnTo>
                  <a:lnTo>
                    <a:pt x="196596" y="232410"/>
                  </a:lnTo>
                  <a:lnTo>
                    <a:pt x="196596" y="231140"/>
                  </a:lnTo>
                  <a:lnTo>
                    <a:pt x="200253" y="229107"/>
                  </a:lnTo>
                  <a:lnTo>
                    <a:pt x="199644" y="229870"/>
                  </a:lnTo>
                  <a:lnTo>
                    <a:pt x="227075" y="229870"/>
                  </a:lnTo>
                  <a:lnTo>
                    <a:pt x="224028" y="233680"/>
                  </a:lnTo>
                  <a:lnTo>
                    <a:pt x="222504" y="236220"/>
                  </a:lnTo>
                  <a:close/>
                </a:path>
                <a:path w="238125" h="266700">
                  <a:moveTo>
                    <a:pt x="163576" y="236220"/>
                  </a:moveTo>
                  <a:lnTo>
                    <a:pt x="163067" y="236220"/>
                  </a:lnTo>
                  <a:lnTo>
                    <a:pt x="161544" y="233680"/>
                  </a:lnTo>
                  <a:lnTo>
                    <a:pt x="163576" y="236220"/>
                  </a:lnTo>
                  <a:close/>
                </a:path>
                <a:path w="238125" h="266700">
                  <a:moveTo>
                    <a:pt x="217932" y="243840"/>
                  </a:moveTo>
                  <a:lnTo>
                    <a:pt x="182880" y="243840"/>
                  </a:lnTo>
                  <a:lnTo>
                    <a:pt x="185928" y="241300"/>
                  </a:lnTo>
                  <a:lnTo>
                    <a:pt x="190500" y="238760"/>
                  </a:lnTo>
                  <a:lnTo>
                    <a:pt x="193548" y="233680"/>
                  </a:lnTo>
                  <a:lnTo>
                    <a:pt x="193548" y="236220"/>
                  </a:lnTo>
                  <a:lnTo>
                    <a:pt x="222504" y="236220"/>
                  </a:lnTo>
                  <a:lnTo>
                    <a:pt x="219456" y="240030"/>
                  </a:lnTo>
                  <a:lnTo>
                    <a:pt x="220218" y="240030"/>
                  </a:lnTo>
                  <a:lnTo>
                    <a:pt x="217932" y="243840"/>
                  </a:lnTo>
                  <a:close/>
                </a:path>
                <a:path w="238125" h="266700">
                  <a:moveTo>
                    <a:pt x="220218" y="240030"/>
                  </a:moveTo>
                  <a:lnTo>
                    <a:pt x="219456" y="240030"/>
                  </a:lnTo>
                  <a:lnTo>
                    <a:pt x="220980" y="238760"/>
                  </a:lnTo>
                  <a:lnTo>
                    <a:pt x="220218" y="240030"/>
                  </a:lnTo>
                  <a:close/>
                </a:path>
                <a:path w="238125" h="266700">
                  <a:moveTo>
                    <a:pt x="182880" y="243840"/>
                  </a:moveTo>
                  <a:lnTo>
                    <a:pt x="181356" y="243840"/>
                  </a:lnTo>
                  <a:lnTo>
                    <a:pt x="185928" y="241300"/>
                  </a:lnTo>
                  <a:lnTo>
                    <a:pt x="182880" y="2438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5317235" y="2804160"/>
            <a:ext cx="873760" cy="44450"/>
          </a:xfrm>
          <a:custGeom>
            <a:avLst/>
            <a:gdLst/>
            <a:ahLst/>
            <a:cxnLst/>
            <a:rect l="l" t="t" r="r" b="b"/>
            <a:pathLst>
              <a:path w="873760" h="44450">
                <a:moveTo>
                  <a:pt x="70103" y="1524"/>
                </a:moveTo>
                <a:lnTo>
                  <a:pt x="47244" y="1524"/>
                </a:lnTo>
                <a:lnTo>
                  <a:pt x="50292" y="0"/>
                </a:lnTo>
                <a:lnTo>
                  <a:pt x="65532" y="0"/>
                </a:lnTo>
                <a:lnTo>
                  <a:pt x="70103" y="1524"/>
                </a:lnTo>
                <a:close/>
              </a:path>
              <a:path w="873760" h="44450">
                <a:moveTo>
                  <a:pt x="36576" y="3048"/>
                </a:moveTo>
                <a:lnTo>
                  <a:pt x="28956" y="3048"/>
                </a:lnTo>
                <a:lnTo>
                  <a:pt x="32003" y="1524"/>
                </a:lnTo>
                <a:lnTo>
                  <a:pt x="39624" y="1524"/>
                </a:lnTo>
                <a:lnTo>
                  <a:pt x="36576" y="3048"/>
                </a:lnTo>
                <a:close/>
              </a:path>
              <a:path w="873760" h="44450">
                <a:moveTo>
                  <a:pt x="85344" y="3048"/>
                </a:moveTo>
                <a:lnTo>
                  <a:pt x="36576" y="3048"/>
                </a:lnTo>
                <a:lnTo>
                  <a:pt x="39624" y="1524"/>
                </a:lnTo>
                <a:lnTo>
                  <a:pt x="80771" y="1524"/>
                </a:lnTo>
                <a:lnTo>
                  <a:pt x="85344" y="3048"/>
                </a:lnTo>
                <a:close/>
              </a:path>
              <a:path w="873760" h="44450">
                <a:moveTo>
                  <a:pt x="111251" y="4572"/>
                </a:moveTo>
                <a:lnTo>
                  <a:pt x="21335" y="4572"/>
                </a:lnTo>
                <a:lnTo>
                  <a:pt x="24383" y="3048"/>
                </a:lnTo>
                <a:lnTo>
                  <a:pt x="105156" y="3048"/>
                </a:lnTo>
                <a:lnTo>
                  <a:pt x="111251" y="4572"/>
                </a:lnTo>
                <a:close/>
              </a:path>
              <a:path w="873760" h="44450">
                <a:moveTo>
                  <a:pt x="6096" y="25908"/>
                </a:moveTo>
                <a:lnTo>
                  <a:pt x="3048" y="25908"/>
                </a:lnTo>
                <a:lnTo>
                  <a:pt x="3048" y="24383"/>
                </a:lnTo>
                <a:lnTo>
                  <a:pt x="1524" y="19812"/>
                </a:lnTo>
                <a:lnTo>
                  <a:pt x="0" y="18288"/>
                </a:lnTo>
                <a:lnTo>
                  <a:pt x="0" y="16764"/>
                </a:lnTo>
                <a:lnTo>
                  <a:pt x="1524" y="15240"/>
                </a:lnTo>
                <a:lnTo>
                  <a:pt x="1524" y="13716"/>
                </a:lnTo>
                <a:lnTo>
                  <a:pt x="3048" y="10667"/>
                </a:lnTo>
                <a:lnTo>
                  <a:pt x="4571" y="10667"/>
                </a:lnTo>
                <a:lnTo>
                  <a:pt x="6096" y="9143"/>
                </a:lnTo>
                <a:lnTo>
                  <a:pt x="15240" y="4572"/>
                </a:lnTo>
                <a:lnTo>
                  <a:pt x="252983" y="4572"/>
                </a:lnTo>
                <a:lnTo>
                  <a:pt x="262128" y="6096"/>
                </a:lnTo>
                <a:lnTo>
                  <a:pt x="271271" y="6096"/>
                </a:lnTo>
                <a:lnTo>
                  <a:pt x="280416" y="7620"/>
                </a:lnTo>
                <a:lnTo>
                  <a:pt x="323087" y="7620"/>
                </a:lnTo>
                <a:lnTo>
                  <a:pt x="331470" y="9016"/>
                </a:lnTo>
                <a:lnTo>
                  <a:pt x="330708" y="9143"/>
                </a:lnTo>
                <a:lnTo>
                  <a:pt x="377950" y="9143"/>
                </a:lnTo>
                <a:lnTo>
                  <a:pt x="405383" y="13716"/>
                </a:lnTo>
                <a:lnTo>
                  <a:pt x="441960" y="13716"/>
                </a:lnTo>
                <a:lnTo>
                  <a:pt x="451103" y="15240"/>
                </a:lnTo>
                <a:lnTo>
                  <a:pt x="458724" y="15240"/>
                </a:lnTo>
                <a:lnTo>
                  <a:pt x="466344" y="16764"/>
                </a:lnTo>
                <a:lnTo>
                  <a:pt x="509016" y="16764"/>
                </a:lnTo>
                <a:lnTo>
                  <a:pt x="518160" y="18288"/>
                </a:lnTo>
                <a:lnTo>
                  <a:pt x="563880" y="18288"/>
                </a:lnTo>
                <a:lnTo>
                  <a:pt x="573024" y="19812"/>
                </a:lnTo>
                <a:lnTo>
                  <a:pt x="42671" y="19812"/>
                </a:lnTo>
                <a:lnTo>
                  <a:pt x="39624" y="21336"/>
                </a:lnTo>
                <a:lnTo>
                  <a:pt x="15240" y="21336"/>
                </a:lnTo>
                <a:lnTo>
                  <a:pt x="12192" y="22859"/>
                </a:lnTo>
                <a:lnTo>
                  <a:pt x="13716" y="22859"/>
                </a:lnTo>
                <a:lnTo>
                  <a:pt x="10667" y="24383"/>
                </a:lnTo>
                <a:lnTo>
                  <a:pt x="6096" y="25908"/>
                </a:lnTo>
                <a:close/>
              </a:path>
              <a:path w="873760" h="44450">
                <a:moveTo>
                  <a:pt x="377950" y="9143"/>
                </a:moveTo>
                <a:lnTo>
                  <a:pt x="332232" y="9143"/>
                </a:lnTo>
                <a:lnTo>
                  <a:pt x="331470" y="9016"/>
                </a:lnTo>
                <a:lnTo>
                  <a:pt x="339851" y="7620"/>
                </a:lnTo>
                <a:lnTo>
                  <a:pt x="368808" y="7620"/>
                </a:lnTo>
                <a:lnTo>
                  <a:pt x="377950" y="9143"/>
                </a:lnTo>
                <a:close/>
              </a:path>
              <a:path w="873760" h="44450">
                <a:moveTo>
                  <a:pt x="332232" y="9143"/>
                </a:moveTo>
                <a:lnTo>
                  <a:pt x="330708" y="9143"/>
                </a:lnTo>
                <a:lnTo>
                  <a:pt x="331470" y="9016"/>
                </a:lnTo>
                <a:lnTo>
                  <a:pt x="332232" y="9143"/>
                </a:lnTo>
                <a:close/>
              </a:path>
              <a:path w="873760" h="44450">
                <a:moveTo>
                  <a:pt x="865632" y="38100"/>
                </a:moveTo>
                <a:lnTo>
                  <a:pt x="457200" y="38100"/>
                </a:lnTo>
                <a:lnTo>
                  <a:pt x="448056" y="36575"/>
                </a:lnTo>
                <a:lnTo>
                  <a:pt x="431292" y="36575"/>
                </a:lnTo>
                <a:lnTo>
                  <a:pt x="422148" y="35051"/>
                </a:lnTo>
                <a:lnTo>
                  <a:pt x="402335" y="35051"/>
                </a:lnTo>
                <a:lnTo>
                  <a:pt x="393192" y="33528"/>
                </a:lnTo>
                <a:lnTo>
                  <a:pt x="384048" y="33528"/>
                </a:lnTo>
                <a:lnTo>
                  <a:pt x="374903" y="30480"/>
                </a:lnTo>
                <a:lnTo>
                  <a:pt x="365760" y="30480"/>
                </a:lnTo>
                <a:lnTo>
                  <a:pt x="358832" y="29094"/>
                </a:lnTo>
                <a:lnTo>
                  <a:pt x="359664" y="28956"/>
                </a:lnTo>
                <a:lnTo>
                  <a:pt x="278892" y="28956"/>
                </a:lnTo>
                <a:lnTo>
                  <a:pt x="269748" y="27432"/>
                </a:lnTo>
                <a:lnTo>
                  <a:pt x="260603" y="27432"/>
                </a:lnTo>
                <a:lnTo>
                  <a:pt x="251460" y="25908"/>
                </a:lnTo>
                <a:lnTo>
                  <a:pt x="117348" y="25908"/>
                </a:lnTo>
                <a:lnTo>
                  <a:pt x="109728" y="24383"/>
                </a:lnTo>
                <a:lnTo>
                  <a:pt x="103632" y="24383"/>
                </a:lnTo>
                <a:lnTo>
                  <a:pt x="96012" y="22859"/>
                </a:lnTo>
                <a:lnTo>
                  <a:pt x="83819" y="22859"/>
                </a:lnTo>
                <a:lnTo>
                  <a:pt x="77724" y="21336"/>
                </a:lnTo>
                <a:lnTo>
                  <a:pt x="749808" y="21336"/>
                </a:lnTo>
                <a:lnTo>
                  <a:pt x="758951" y="19812"/>
                </a:lnTo>
                <a:lnTo>
                  <a:pt x="839724" y="19812"/>
                </a:lnTo>
                <a:lnTo>
                  <a:pt x="836980" y="18897"/>
                </a:lnTo>
                <a:lnTo>
                  <a:pt x="838200" y="18288"/>
                </a:lnTo>
                <a:lnTo>
                  <a:pt x="850392" y="18288"/>
                </a:lnTo>
                <a:lnTo>
                  <a:pt x="853440" y="16764"/>
                </a:lnTo>
                <a:lnTo>
                  <a:pt x="867156" y="16764"/>
                </a:lnTo>
                <a:lnTo>
                  <a:pt x="871728" y="19812"/>
                </a:lnTo>
                <a:lnTo>
                  <a:pt x="871728" y="24383"/>
                </a:lnTo>
                <a:lnTo>
                  <a:pt x="873251" y="28956"/>
                </a:lnTo>
                <a:lnTo>
                  <a:pt x="871728" y="33528"/>
                </a:lnTo>
                <a:lnTo>
                  <a:pt x="867156" y="36575"/>
                </a:lnTo>
                <a:lnTo>
                  <a:pt x="865632" y="38100"/>
                </a:lnTo>
                <a:close/>
              </a:path>
              <a:path w="873760" h="44450">
                <a:moveTo>
                  <a:pt x="784860" y="19812"/>
                </a:moveTo>
                <a:lnTo>
                  <a:pt x="768096" y="19812"/>
                </a:lnTo>
                <a:lnTo>
                  <a:pt x="775716" y="18288"/>
                </a:lnTo>
                <a:lnTo>
                  <a:pt x="777240" y="18288"/>
                </a:lnTo>
                <a:lnTo>
                  <a:pt x="784860" y="19812"/>
                </a:lnTo>
                <a:close/>
              </a:path>
              <a:path w="873760" h="44450">
                <a:moveTo>
                  <a:pt x="835151" y="19812"/>
                </a:moveTo>
                <a:lnTo>
                  <a:pt x="810767" y="19812"/>
                </a:lnTo>
                <a:lnTo>
                  <a:pt x="815340" y="18288"/>
                </a:lnTo>
                <a:lnTo>
                  <a:pt x="835151" y="18288"/>
                </a:lnTo>
                <a:lnTo>
                  <a:pt x="836980" y="18897"/>
                </a:lnTo>
                <a:lnTo>
                  <a:pt x="835151" y="19812"/>
                </a:lnTo>
                <a:close/>
              </a:path>
              <a:path w="873760" h="44450">
                <a:moveTo>
                  <a:pt x="839724" y="19812"/>
                </a:moveTo>
                <a:lnTo>
                  <a:pt x="835151" y="19812"/>
                </a:lnTo>
                <a:lnTo>
                  <a:pt x="836980" y="18897"/>
                </a:lnTo>
                <a:lnTo>
                  <a:pt x="839724" y="19812"/>
                </a:lnTo>
                <a:close/>
              </a:path>
              <a:path w="873760" h="44450">
                <a:moveTo>
                  <a:pt x="621792" y="21336"/>
                </a:moveTo>
                <a:lnTo>
                  <a:pt x="71628" y="21336"/>
                </a:lnTo>
                <a:lnTo>
                  <a:pt x="67056" y="19812"/>
                </a:lnTo>
                <a:lnTo>
                  <a:pt x="612648" y="19812"/>
                </a:lnTo>
                <a:lnTo>
                  <a:pt x="621792" y="21336"/>
                </a:lnTo>
                <a:close/>
              </a:path>
              <a:path w="873760" h="44450">
                <a:moveTo>
                  <a:pt x="733044" y="21336"/>
                </a:moveTo>
                <a:lnTo>
                  <a:pt x="661416" y="21336"/>
                </a:lnTo>
                <a:lnTo>
                  <a:pt x="672084" y="19812"/>
                </a:lnTo>
                <a:lnTo>
                  <a:pt x="722376" y="19812"/>
                </a:lnTo>
                <a:lnTo>
                  <a:pt x="733044" y="21336"/>
                </a:lnTo>
                <a:close/>
              </a:path>
              <a:path w="873760" h="44450">
                <a:moveTo>
                  <a:pt x="15240" y="22859"/>
                </a:moveTo>
                <a:lnTo>
                  <a:pt x="15240" y="21336"/>
                </a:lnTo>
                <a:lnTo>
                  <a:pt x="18287" y="21336"/>
                </a:lnTo>
                <a:lnTo>
                  <a:pt x="15240" y="22859"/>
                </a:lnTo>
                <a:close/>
              </a:path>
              <a:path w="873760" h="44450">
                <a:moveTo>
                  <a:pt x="350519" y="30480"/>
                </a:moveTo>
                <a:lnTo>
                  <a:pt x="321564" y="30480"/>
                </a:lnTo>
                <a:lnTo>
                  <a:pt x="312419" y="28956"/>
                </a:lnTo>
                <a:lnTo>
                  <a:pt x="358140" y="28956"/>
                </a:lnTo>
                <a:lnTo>
                  <a:pt x="358832" y="29094"/>
                </a:lnTo>
                <a:lnTo>
                  <a:pt x="350519" y="30480"/>
                </a:lnTo>
                <a:close/>
              </a:path>
              <a:path w="873760" h="44450">
                <a:moveTo>
                  <a:pt x="358832" y="29094"/>
                </a:moveTo>
                <a:lnTo>
                  <a:pt x="358140" y="28956"/>
                </a:lnTo>
                <a:lnTo>
                  <a:pt x="359664" y="28956"/>
                </a:lnTo>
                <a:lnTo>
                  <a:pt x="358832" y="29094"/>
                </a:lnTo>
                <a:close/>
              </a:path>
              <a:path w="873760" h="44450">
                <a:moveTo>
                  <a:pt x="861060" y="39624"/>
                </a:moveTo>
                <a:lnTo>
                  <a:pt x="473964" y="39624"/>
                </a:lnTo>
                <a:lnTo>
                  <a:pt x="464819" y="38100"/>
                </a:lnTo>
                <a:lnTo>
                  <a:pt x="862584" y="38100"/>
                </a:lnTo>
                <a:lnTo>
                  <a:pt x="861060" y="39624"/>
                </a:lnTo>
                <a:close/>
              </a:path>
              <a:path w="873760" h="44450">
                <a:moveTo>
                  <a:pt x="854964" y="41148"/>
                </a:moveTo>
                <a:lnTo>
                  <a:pt x="524256" y="41148"/>
                </a:lnTo>
                <a:lnTo>
                  <a:pt x="515112" y="39624"/>
                </a:lnTo>
                <a:lnTo>
                  <a:pt x="856487" y="39624"/>
                </a:lnTo>
                <a:lnTo>
                  <a:pt x="854964" y="41148"/>
                </a:lnTo>
                <a:close/>
              </a:path>
              <a:path w="873760" h="44450">
                <a:moveTo>
                  <a:pt x="682751" y="42672"/>
                </a:moveTo>
                <a:lnTo>
                  <a:pt x="582167" y="42672"/>
                </a:lnTo>
                <a:lnTo>
                  <a:pt x="571500" y="41148"/>
                </a:lnTo>
                <a:lnTo>
                  <a:pt x="691896" y="41148"/>
                </a:lnTo>
                <a:lnTo>
                  <a:pt x="682751" y="42672"/>
                </a:lnTo>
                <a:close/>
              </a:path>
              <a:path w="873760" h="44450">
                <a:moveTo>
                  <a:pt x="762000" y="42672"/>
                </a:moveTo>
                <a:lnTo>
                  <a:pt x="711708" y="42672"/>
                </a:lnTo>
                <a:lnTo>
                  <a:pt x="701040" y="41148"/>
                </a:lnTo>
                <a:lnTo>
                  <a:pt x="769619" y="41148"/>
                </a:lnTo>
                <a:lnTo>
                  <a:pt x="762000" y="42672"/>
                </a:lnTo>
                <a:close/>
              </a:path>
              <a:path w="873760" h="44450">
                <a:moveTo>
                  <a:pt x="815340" y="42672"/>
                </a:moveTo>
                <a:lnTo>
                  <a:pt x="789432" y="42672"/>
                </a:lnTo>
                <a:lnTo>
                  <a:pt x="783335" y="41148"/>
                </a:lnTo>
                <a:lnTo>
                  <a:pt x="819912" y="41148"/>
                </a:lnTo>
                <a:lnTo>
                  <a:pt x="815340" y="42672"/>
                </a:lnTo>
                <a:close/>
              </a:path>
              <a:path w="873760" h="44450">
                <a:moveTo>
                  <a:pt x="743712" y="44196"/>
                </a:moveTo>
                <a:lnTo>
                  <a:pt x="731519" y="44196"/>
                </a:lnTo>
                <a:lnTo>
                  <a:pt x="722376" y="42672"/>
                </a:lnTo>
                <a:lnTo>
                  <a:pt x="752856" y="42672"/>
                </a:lnTo>
                <a:lnTo>
                  <a:pt x="743712" y="44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65164" y="2508503"/>
            <a:ext cx="443483" cy="43942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9287" y="4011167"/>
            <a:ext cx="682752" cy="22098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638300" y="3680460"/>
            <a:ext cx="757555" cy="397510"/>
            <a:chOff x="1638300" y="3680460"/>
            <a:chExt cx="757555" cy="397510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8300" y="3680460"/>
              <a:ext cx="451104" cy="39700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129028" y="3750564"/>
              <a:ext cx="266700" cy="269240"/>
            </a:xfrm>
            <a:custGeom>
              <a:avLst/>
              <a:gdLst/>
              <a:ahLst/>
              <a:cxnLst/>
              <a:rect l="l" t="t" r="r" b="b"/>
              <a:pathLst>
                <a:path w="266700" h="269239">
                  <a:moveTo>
                    <a:pt x="241300" y="19473"/>
                  </a:moveTo>
                  <a:lnTo>
                    <a:pt x="240791" y="19050"/>
                  </a:lnTo>
                  <a:lnTo>
                    <a:pt x="240791" y="16510"/>
                  </a:lnTo>
                  <a:lnTo>
                    <a:pt x="239267" y="10160"/>
                  </a:lnTo>
                  <a:lnTo>
                    <a:pt x="242316" y="3810"/>
                  </a:lnTo>
                  <a:lnTo>
                    <a:pt x="246887" y="2540"/>
                  </a:lnTo>
                  <a:lnTo>
                    <a:pt x="252983" y="0"/>
                  </a:lnTo>
                  <a:lnTo>
                    <a:pt x="259079" y="1270"/>
                  </a:lnTo>
                  <a:lnTo>
                    <a:pt x="262127" y="5080"/>
                  </a:lnTo>
                  <a:lnTo>
                    <a:pt x="266700" y="10160"/>
                  </a:lnTo>
                  <a:lnTo>
                    <a:pt x="266700" y="17780"/>
                  </a:lnTo>
                  <a:lnTo>
                    <a:pt x="242316" y="17780"/>
                  </a:lnTo>
                  <a:lnTo>
                    <a:pt x="241300" y="19473"/>
                  </a:lnTo>
                  <a:close/>
                </a:path>
                <a:path w="266700" h="269239">
                  <a:moveTo>
                    <a:pt x="32004" y="77470"/>
                  </a:moveTo>
                  <a:lnTo>
                    <a:pt x="27431" y="72390"/>
                  </a:lnTo>
                  <a:lnTo>
                    <a:pt x="24383" y="66040"/>
                  </a:lnTo>
                  <a:lnTo>
                    <a:pt x="21335" y="63500"/>
                  </a:lnTo>
                  <a:lnTo>
                    <a:pt x="18287" y="58420"/>
                  </a:lnTo>
                  <a:lnTo>
                    <a:pt x="12191" y="52070"/>
                  </a:lnTo>
                  <a:lnTo>
                    <a:pt x="9143" y="46990"/>
                  </a:lnTo>
                  <a:lnTo>
                    <a:pt x="7620" y="46990"/>
                  </a:lnTo>
                  <a:lnTo>
                    <a:pt x="6096" y="41910"/>
                  </a:lnTo>
                  <a:lnTo>
                    <a:pt x="4571" y="39370"/>
                  </a:lnTo>
                  <a:lnTo>
                    <a:pt x="3047" y="38100"/>
                  </a:lnTo>
                  <a:lnTo>
                    <a:pt x="1523" y="34290"/>
                  </a:lnTo>
                  <a:lnTo>
                    <a:pt x="1523" y="29210"/>
                  </a:lnTo>
                  <a:lnTo>
                    <a:pt x="0" y="26670"/>
                  </a:lnTo>
                  <a:lnTo>
                    <a:pt x="1523" y="25400"/>
                  </a:lnTo>
                  <a:lnTo>
                    <a:pt x="1523" y="12700"/>
                  </a:lnTo>
                  <a:lnTo>
                    <a:pt x="6096" y="10160"/>
                  </a:lnTo>
                  <a:lnTo>
                    <a:pt x="12191" y="10160"/>
                  </a:lnTo>
                  <a:lnTo>
                    <a:pt x="16763" y="11430"/>
                  </a:lnTo>
                  <a:lnTo>
                    <a:pt x="21335" y="13970"/>
                  </a:lnTo>
                  <a:lnTo>
                    <a:pt x="19812" y="20320"/>
                  </a:lnTo>
                  <a:lnTo>
                    <a:pt x="19812" y="27940"/>
                  </a:lnTo>
                  <a:lnTo>
                    <a:pt x="21335" y="27940"/>
                  </a:lnTo>
                  <a:lnTo>
                    <a:pt x="22859" y="31750"/>
                  </a:lnTo>
                  <a:lnTo>
                    <a:pt x="24891" y="34290"/>
                  </a:lnTo>
                  <a:lnTo>
                    <a:pt x="24383" y="34290"/>
                  </a:lnTo>
                  <a:lnTo>
                    <a:pt x="27431" y="38100"/>
                  </a:lnTo>
                  <a:lnTo>
                    <a:pt x="28955" y="40640"/>
                  </a:lnTo>
                  <a:lnTo>
                    <a:pt x="30479" y="41910"/>
                  </a:lnTo>
                  <a:lnTo>
                    <a:pt x="38100" y="49530"/>
                  </a:lnTo>
                  <a:lnTo>
                    <a:pt x="44196" y="58420"/>
                  </a:lnTo>
                  <a:lnTo>
                    <a:pt x="50291" y="64770"/>
                  </a:lnTo>
                  <a:lnTo>
                    <a:pt x="53339" y="69850"/>
                  </a:lnTo>
                  <a:lnTo>
                    <a:pt x="56387" y="76200"/>
                  </a:lnTo>
                  <a:lnTo>
                    <a:pt x="32004" y="76200"/>
                  </a:lnTo>
                  <a:lnTo>
                    <a:pt x="32004" y="77470"/>
                  </a:lnTo>
                  <a:close/>
                </a:path>
                <a:path w="266700" h="269239">
                  <a:moveTo>
                    <a:pt x="242316" y="20320"/>
                  </a:moveTo>
                  <a:lnTo>
                    <a:pt x="241300" y="19473"/>
                  </a:lnTo>
                  <a:lnTo>
                    <a:pt x="242316" y="17780"/>
                  </a:lnTo>
                  <a:lnTo>
                    <a:pt x="242316" y="20320"/>
                  </a:lnTo>
                  <a:close/>
                </a:path>
                <a:path w="266700" h="269239">
                  <a:moveTo>
                    <a:pt x="266700" y="20320"/>
                  </a:moveTo>
                  <a:lnTo>
                    <a:pt x="242316" y="20320"/>
                  </a:lnTo>
                  <a:lnTo>
                    <a:pt x="242316" y="17780"/>
                  </a:lnTo>
                  <a:lnTo>
                    <a:pt x="266700" y="17780"/>
                  </a:lnTo>
                  <a:lnTo>
                    <a:pt x="266700" y="20320"/>
                  </a:lnTo>
                  <a:close/>
                </a:path>
                <a:path w="266700" h="269239">
                  <a:moveTo>
                    <a:pt x="239267" y="38100"/>
                  </a:moveTo>
                  <a:lnTo>
                    <a:pt x="240791" y="33020"/>
                  </a:lnTo>
                  <a:lnTo>
                    <a:pt x="240791" y="20320"/>
                  </a:lnTo>
                  <a:lnTo>
                    <a:pt x="241300" y="19473"/>
                  </a:lnTo>
                  <a:lnTo>
                    <a:pt x="242316" y="20320"/>
                  </a:lnTo>
                  <a:lnTo>
                    <a:pt x="266700" y="20320"/>
                  </a:lnTo>
                  <a:lnTo>
                    <a:pt x="266700" y="29210"/>
                  </a:lnTo>
                  <a:lnTo>
                    <a:pt x="265175" y="34290"/>
                  </a:lnTo>
                  <a:lnTo>
                    <a:pt x="240791" y="34290"/>
                  </a:lnTo>
                  <a:lnTo>
                    <a:pt x="239267" y="38100"/>
                  </a:lnTo>
                  <a:close/>
                </a:path>
                <a:path w="266700" h="269239">
                  <a:moveTo>
                    <a:pt x="21335" y="27940"/>
                  </a:moveTo>
                  <a:lnTo>
                    <a:pt x="19812" y="26670"/>
                  </a:lnTo>
                  <a:lnTo>
                    <a:pt x="19812" y="25400"/>
                  </a:lnTo>
                  <a:lnTo>
                    <a:pt x="21335" y="27940"/>
                  </a:lnTo>
                  <a:close/>
                </a:path>
                <a:path w="266700" h="269239">
                  <a:moveTo>
                    <a:pt x="21335" y="27940"/>
                  </a:moveTo>
                  <a:lnTo>
                    <a:pt x="19812" y="27940"/>
                  </a:lnTo>
                  <a:lnTo>
                    <a:pt x="19812" y="26670"/>
                  </a:lnTo>
                  <a:lnTo>
                    <a:pt x="21335" y="27940"/>
                  </a:lnTo>
                  <a:close/>
                </a:path>
                <a:path w="266700" h="269239">
                  <a:moveTo>
                    <a:pt x="25908" y="35560"/>
                  </a:moveTo>
                  <a:lnTo>
                    <a:pt x="24383" y="34290"/>
                  </a:lnTo>
                  <a:lnTo>
                    <a:pt x="24891" y="34290"/>
                  </a:lnTo>
                  <a:lnTo>
                    <a:pt x="25908" y="35560"/>
                  </a:lnTo>
                  <a:close/>
                </a:path>
                <a:path w="266700" h="269239">
                  <a:moveTo>
                    <a:pt x="265175" y="40640"/>
                  </a:moveTo>
                  <a:lnTo>
                    <a:pt x="239267" y="40640"/>
                  </a:lnTo>
                  <a:lnTo>
                    <a:pt x="240791" y="34290"/>
                  </a:lnTo>
                  <a:lnTo>
                    <a:pt x="265175" y="34290"/>
                  </a:lnTo>
                  <a:lnTo>
                    <a:pt x="265175" y="40640"/>
                  </a:lnTo>
                  <a:close/>
                </a:path>
                <a:path w="266700" h="269239">
                  <a:moveTo>
                    <a:pt x="249500" y="88900"/>
                  </a:moveTo>
                  <a:lnTo>
                    <a:pt x="224027" y="88900"/>
                  </a:lnTo>
                  <a:lnTo>
                    <a:pt x="225551" y="80010"/>
                  </a:lnTo>
                  <a:lnTo>
                    <a:pt x="228600" y="72390"/>
                  </a:lnTo>
                  <a:lnTo>
                    <a:pt x="230123" y="64770"/>
                  </a:lnTo>
                  <a:lnTo>
                    <a:pt x="230123" y="63500"/>
                  </a:lnTo>
                  <a:lnTo>
                    <a:pt x="233171" y="57150"/>
                  </a:lnTo>
                  <a:lnTo>
                    <a:pt x="234696" y="50800"/>
                  </a:lnTo>
                  <a:lnTo>
                    <a:pt x="237743" y="44450"/>
                  </a:lnTo>
                  <a:lnTo>
                    <a:pt x="239267" y="39370"/>
                  </a:lnTo>
                  <a:lnTo>
                    <a:pt x="239267" y="40640"/>
                  </a:lnTo>
                  <a:lnTo>
                    <a:pt x="265175" y="40640"/>
                  </a:lnTo>
                  <a:lnTo>
                    <a:pt x="265175" y="41910"/>
                  </a:lnTo>
                  <a:lnTo>
                    <a:pt x="263651" y="46990"/>
                  </a:lnTo>
                  <a:lnTo>
                    <a:pt x="263651" y="48260"/>
                  </a:lnTo>
                  <a:lnTo>
                    <a:pt x="260604" y="54610"/>
                  </a:lnTo>
                  <a:lnTo>
                    <a:pt x="259460" y="58420"/>
                  </a:lnTo>
                  <a:lnTo>
                    <a:pt x="259079" y="58420"/>
                  </a:lnTo>
                  <a:lnTo>
                    <a:pt x="257555" y="66040"/>
                  </a:lnTo>
                  <a:lnTo>
                    <a:pt x="256031" y="66040"/>
                  </a:lnTo>
                  <a:lnTo>
                    <a:pt x="254812" y="71120"/>
                  </a:lnTo>
                  <a:lnTo>
                    <a:pt x="254508" y="71120"/>
                  </a:lnTo>
                  <a:lnTo>
                    <a:pt x="252983" y="78740"/>
                  </a:lnTo>
                  <a:lnTo>
                    <a:pt x="252983" y="80010"/>
                  </a:lnTo>
                  <a:lnTo>
                    <a:pt x="250443" y="86360"/>
                  </a:lnTo>
                  <a:lnTo>
                    <a:pt x="249935" y="86360"/>
                  </a:lnTo>
                  <a:lnTo>
                    <a:pt x="249500" y="88900"/>
                  </a:lnTo>
                  <a:close/>
                </a:path>
                <a:path w="266700" h="269239">
                  <a:moveTo>
                    <a:pt x="259079" y="59690"/>
                  </a:moveTo>
                  <a:lnTo>
                    <a:pt x="259079" y="58420"/>
                  </a:lnTo>
                  <a:lnTo>
                    <a:pt x="259460" y="58420"/>
                  </a:lnTo>
                  <a:lnTo>
                    <a:pt x="259079" y="59690"/>
                  </a:lnTo>
                  <a:close/>
                </a:path>
                <a:path w="266700" h="269239">
                  <a:moveTo>
                    <a:pt x="254508" y="72390"/>
                  </a:moveTo>
                  <a:lnTo>
                    <a:pt x="254508" y="71120"/>
                  </a:lnTo>
                  <a:lnTo>
                    <a:pt x="254812" y="71120"/>
                  </a:lnTo>
                  <a:lnTo>
                    <a:pt x="254508" y="72390"/>
                  </a:lnTo>
                  <a:close/>
                </a:path>
                <a:path w="266700" h="269239">
                  <a:moveTo>
                    <a:pt x="126709" y="166370"/>
                  </a:moveTo>
                  <a:lnTo>
                    <a:pt x="99059" y="166370"/>
                  </a:lnTo>
                  <a:lnTo>
                    <a:pt x="94487" y="162560"/>
                  </a:lnTo>
                  <a:lnTo>
                    <a:pt x="94487" y="161290"/>
                  </a:lnTo>
                  <a:lnTo>
                    <a:pt x="91439" y="156210"/>
                  </a:lnTo>
                  <a:lnTo>
                    <a:pt x="85343" y="149860"/>
                  </a:lnTo>
                  <a:lnTo>
                    <a:pt x="80771" y="143510"/>
                  </a:lnTo>
                  <a:lnTo>
                    <a:pt x="82296" y="143510"/>
                  </a:lnTo>
                  <a:lnTo>
                    <a:pt x="77723" y="139700"/>
                  </a:lnTo>
                  <a:lnTo>
                    <a:pt x="64008" y="120650"/>
                  </a:lnTo>
                  <a:lnTo>
                    <a:pt x="65531" y="120650"/>
                  </a:lnTo>
                  <a:lnTo>
                    <a:pt x="56387" y="110490"/>
                  </a:lnTo>
                  <a:lnTo>
                    <a:pt x="47243" y="97790"/>
                  </a:lnTo>
                  <a:lnTo>
                    <a:pt x="48767" y="97790"/>
                  </a:lnTo>
                  <a:lnTo>
                    <a:pt x="38100" y="87630"/>
                  </a:lnTo>
                  <a:lnTo>
                    <a:pt x="32004" y="76200"/>
                  </a:lnTo>
                  <a:lnTo>
                    <a:pt x="56387" y="76200"/>
                  </a:lnTo>
                  <a:lnTo>
                    <a:pt x="56387" y="73660"/>
                  </a:lnTo>
                  <a:lnTo>
                    <a:pt x="60959" y="78740"/>
                  </a:lnTo>
                  <a:lnTo>
                    <a:pt x="60959" y="80010"/>
                  </a:lnTo>
                  <a:lnTo>
                    <a:pt x="65531" y="85090"/>
                  </a:lnTo>
                  <a:lnTo>
                    <a:pt x="74675" y="96520"/>
                  </a:lnTo>
                  <a:lnTo>
                    <a:pt x="73151" y="96520"/>
                  </a:lnTo>
                  <a:lnTo>
                    <a:pt x="77723" y="101600"/>
                  </a:lnTo>
                  <a:lnTo>
                    <a:pt x="105155" y="138430"/>
                  </a:lnTo>
                  <a:lnTo>
                    <a:pt x="105917" y="138430"/>
                  </a:lnTo>
                  <a:lnTo>
                    <a:pt x="108204" y="140970"/>
                  </a:lnTo>
                  <a:lnTo>
                    <a:pt x="112775" y="147320"/>
                  </a:lnTo>
                  <a:lnTo>
                    <a:pt x="115823" y="152400"/>
                  </a:lnTo>
                  <a:lnTo>
                    <a:pt x="117347" y="152400"/>
                  </a:lnTo>
                  <a:lnTo>
                    <a:pt x="120396" y="157480"/>
                  </a:lnTo>
                  <a:lnTo>
                    <a:pt x="121920" y="157480"/>
                  </a:lnTo>
                  <a:lnTo>
                    <a:pt x="124967" y="163830"/>
                  </a:lnTo>
                  <a:lnTo>
                    <a:pt x="126709" y="166370"/>
                  </a:lnTo>
                  <a:close/>
                </a:path>
                <a:path w="266700" h="269239">
                  <a:moveTo>
                    <a:pt x="249935" y="87630"/>
                  </a:moveTo>
                  <a:lnTo>
                    <a:pt x="249935" y="86360"/>
                  </a:lnTo>
                  <a:lnTo>
                    <a:pt x="250443" y="86360"/>
                  </a:lnTo>
                  <a:lnTo>
                    <a:pt x="249935" y="87630"/>
                  </a:lnTo>
                  <a:close/>
                </a:path>
                <a:path w="266700" h="269239">
                  <a:moveTo>
                    <a:pt x="222504" y="187960"/>
                  </a:moveTo>
                  <a:lnTo>
                    <a:pt x="198120" y="187960"/>
                  </a:lnTo>
                  <a:lnTo>
                    <a:pt x="199643" y="181610"/>
                  </a:lnTo>
                  <a:lnTo>
                    <a:pt x="201167" y="173990"/>
                  </a:lnTo>
                  <a:lnTo>
                    <a:pt x="202691" y="168910"/>
                  </a:lnTo>
                  <a:lnTo>
                    <a:pt x="208787" y="138430"/>
                  </a:lnTo>
                  <a:lnTo>
                    <a:pt x="211835" y="128270"/>
                  </a:lnTo>
                  <a:lnTo>
                    <a:pt x="213359" y="120650"/>
                  </a:lnTo>
                  <a:lnTo>
                    <a:pt x="216408" y="111760"/>
                  </a:lnTo>
                  <a:lnTo>
                    <a:pt x="219455" y="104140"/>
                  </a:lnTo>
                  <a:lnTo>
                    <a:pt x="217931" y="104140"/>
                  </a:lnTo>
                  <a:lnTo>
                    <a:pt x="220979" y="95250"/>
                  </a:lnTo>
                  <a:lnTo>
                    <a:pt x="224027" y="87630"/>
                  </a:lnTo>
                  <a:lnTo>
                    <a:pt x="224027" y="88900"/>
                  </a:lnTo>
                  <a:lnTo>
                    <a:pt x="249500" y="88900"/>
                  </a:lnTo>
                  <a:lnTo>
                    <a:pt x="248412" y="95250"/>
                  </a:lnTo>
                  <a:lnTo>
                    <a:pt x="245363" y="102870"/>
                  </a:lnTo>
                  <a:lnTo>
                    <a:pt x="242316" y="111760"/>
                  </a:lnTo>
                  <a:lnTo>
                    <a:pt x="239267" y="119380"/>
                  </a:lnTo>
                  <a:lnTo>
                    <a:pt x="240791" y="119380"/>
                  </a:lnTo>
                  <a:lnTo>
                    <a:pt x="237743" y="127000"/>
                  </a:lnTo>
                  <a:lnTo>
                    <a:pt x="234696" y="135890"/>
                  </a:lnTo>
                  <a:lnTo>
                    <a:pt x="235784" y="135890"/>
                  </a:lnTo>
                  <a:lnTo>
                    <a:pt x="233607" y="142240"/>
                  </a:lnTo>
                  <a:lnTo>
                    <a:pt x="233171" y="142240"/>
                  </a:lnTo>
                  <a:lnTo>
                    <a:pt x="230123" y="157480"/>
                  </a:lnTo>
                  <a:lnTo>
                    <a:pt x="230123" y="158750"/>
                  </a:lnTo>
                  <a:lnTo>
                    <a:pt x="228600" y="166370"/>
                  </a:lnTo>
                  <a:lnTo>
                    <a:pt x="227075" y="172720"/>
                  </a:lnTo>
                  <a:lnTo>
                    <a:pt x="225551" y="180340"/>
                  </a:lnTo>
                  <a:lnTo>
                    <a:pt x="222504" y="187960"/>
                  </a:lnTo>
                  <a:close/>
                </a:path>
                <a:path w="266700" h="269239">
                  <a:moveTo>
                    <a:pt x="235784" y="135890"/>
                  </a:moveTo>
                  <a:lnTo>
                    <a:pt x="234696" y="135890"/>
                  </a:lnTo>
                  <a:lnTo>
                    <a:pt x="236220" y="134620"/>
                  </a:lnTo>
                  <a:lnTo>
                    <a:pt x="235784" y="135890"/>
                  </a:lnTo>
                  <a:close/>
                </a:path>
                <a:path w="266700" h="269239">
                  <a:moveTo>
                    <a:pt x="105917" y="138430"/>
                  </a:moveTo>
                  <a:lnTo>
                    <a:pt x="105155" y="138430"/>
                  </a:lnTo>
                  <a:lnTo>
                    <a:pt x="103631" y="135890"/>
                  </a:lnTo>
                  <a:lnTo>
                    <a:pt x="105917" y="138430"/>
                  </a:lnTo>
                  <a:close/>
                </a:path>
                <a:path w="266700" h="269239">
                  <a:moveTo>
                    <a:pt x="233171" y="143510"/>
                  </a:moveTo>
                  <a:lnTo>
                    <a:pt x="233171" y="142240"/>
                  </a:lnTo>
                  <a:lnTo>
                    <a:pt x="233607" y="142240"/>
                  </a:lnTo>
                  <a:lnTo>
                    <a:pt x="233171" y="143510"/>
                  </a:lnTo>
                  <a:close/>
                </a:path>
                <a:path w="266700" h="269239">
                  <a:moveTo>
                    <a:pt x="146303" y="199390"/>
                  </a:moveTo>
                  <a:lnTo>
                    <a:pt x="120396" y="199390"/>
                  </a:lnTo>
                  <a:lnTo>
                    <a:pt x="117347" y="194310"/>
                  </a:lnTo>
                  <a:lnTo>
                    <a:pt x="118871" y="194310"/>
                  </a:lnTo>
                  <a:lnTo>
                    <a:pt x="114300" y="190500"/>
                  </a:lnTo>
                  <a:lnTo>
                    <a:pt x="112775" y="186690"/>
                  </a:lnTo>
                  <a:lnTo>
                    <a:pt x="111251" y="185420"/>
                  </a:lnTo>
                  <a:lnTo>
                    <a:pt x="102108" y="171450"/>
                  </a:lnTo>
                  <a:lnTo>
                    <a:pt x="97535" y="165100"/>
                  </a:lnTo>
                  <a:lnTo>
                    <a:pt x="99059" y="166370"/>
                  </a:lnTo>
                  <a:lnTo>
                    <a:pt x="126709" y="166370"/>
                  </a:lnTo>
                  <a:lnTo>
                    <a:pt x="137159" y="181610"/>
                  </a:lnTo>
                  <a:lnTo>
                    <a:pt x="138683" y="184150"/>
                  </a:lnTo>
                  <a:lnTo>
                    <a:pt x="140208" y="187960"/>
                  </a:lnTo>
                  <a:lnTo>
                    <a:pt x="142493" y="191770"/>
                  </a:lnTo>
                  <a:lnTo>
                    <a:pt x="141731" y="191770"/>
                  </a:lnTo>
                  <a:lnTo>
                    <a:pt x="144779" y="195580"/>
                  </a:lnTo>
                  <a:lnTo>
                    <a:pt x="144779" y="196850"/>
                  </a:lnTo>
                  <a:lnTo>
                    <a:pt x="146303" y="199390"/>
                  </a:lnTo>
                  <a:close/>
                </a:path>
                <a:path w="266700" h="269239">
                  <a:moveTo>
                    <a:pt x="190500" y="214629"/>
                  </a:moveTo>
                  <a:lnTo>
                    <a:pt x="192023" y="208280"/>
                  </a:lnTo>
                  <a:lnTo>
                    <a:pt x="195071" y="199390"/>
                  </a:lnTo>
                  <a:lnTo>
                    <a:pt x="198120" y="186690"/>
                  </a:lnTo>
                  <a:lnTo>
                    <a:pt x="198120" y="187960"/>
                  </a:lnTo>
                  <a:lnTo>
                    <a:pt x="223723" y="187960"/>
                  </a:lnTo>
                  <a:lnTo>
                    <a:pt x="222504" y="193040"/>
                  </a:lnTo>
                  <a:lnTo>
                    <a:pt x="222504" y="194310"/>
                  </a:lnTo>
                  <a:lnTo>
                    <a:pt x="221284" y="199390"/>
                  </a:lnTo>
                  <a:lnTo>
                    <a:pt x="220979" y="199390"/>
                  </a:lnTo>
                  <a:lnTo>
                    <a:pt x="217931" y="209550"/>
                  </a:lnTo>
                  <a:lnTo>
                    <a:pt x="217931" y="210820"/>
                  </a:lnTo>
                  <a:lnTo>
                    <a:pt x="217496" y="212090"/>
                  </a:lnTo>
                  <a:lnTo>
                    <a:pt x="192023" y="212090"/>
                  </a:lnTo>
                  <a:lnTo>
                    <a:pt x="190500" y="214629"/>
                  </a:lnTo>
                  <a:close/>
                </a:path>
                <a:path w="266700" h="269239">
                  <a:moveTo>
                    <a:pt x="223723" y="187960"/>
                  </a:moveTo>
                  <a:lnTo>
                    <a:pt x="222504" y="187960"/>
                  </a:lnTo>
                  <a:lnTo>
                    <a:pt x="224027" y="186690"/>
                  </a:lnTo>
                  <a:lnTo>
                    <a:pt x="223723" y="187960"/>
                  </a:lnTo>
                  <a:close/>
                </a:path>
                <a:path w="266700" h="269239">
                  <a:moveTo>
                    <a:pt x="143255" y="193040"/>
                  </a:moveTo>
                  <a:lnTo>
                    <a:pt x="141731" y="191770"/>
                  </a:lnTo>
                  <a:lnTo>
                    <a:pt x="142493" y="191770"/>
                  </a:lnTo>
                  <a:lnTo>
                    <a:pt x="143255" y="193040"/>
                  </a:lnTo>
                  <a:close/>
                </a:path>
                <a:path w="266700" h="269239">
                  <a:moveTo>
                    <a:pt x="124967" y="209550"/>
                  </a:moveTo>
                  <a:lnTo>
                    <a:pt x="121920" y="203200"/>
                  </a:lnTo>
                  <a:lnTo>
                    <a:pt x="121920" y="201930"/>
                  </a:lnTo>
                  <a:lnTo>
                    <a:pt x="118871" y="196850"/>
                  </a:lnTo>
                  <a:lnTo>
                    <a:pt x="120396" y="199390"/>
                  </a:lnTo>
                  <a:lnTo>
                    <a:pt x="146303" y="199390"/>
                  </a:lnTo>
                  <a:lnTo>
                    <a:pt x="149351" y="204470"/>
                  </a:lnTo>
                  <a:lnTo>
                    <a:pt x="149351" y="207010"/>
                  </a:lnTo>
                  <a:lnTo>
                    <a:pt x="150367" y="208280"/>
                  </a:lnTo>
                  <a:lnTo>
                    <a:pt x="124967" y="208280"/>
                  </a:lnTo>
                  <a:lnTo>
                    <a:pt x="124967" y="209550"/>
                  </a:lnTo>
                  <a:close/>
                </a:path>
                <a:path w="266700" h="269239">
                  <a:moveTo>
                    <a:pt x="220979" y="200660"/>
                  </a:moveTo>
                  <a:lnTo>
                    <a:pt x="220979" y="199390"/>
                  </a:lnTo>
                  <a:lnTo>
                    <a:pt x="221284" y="199390"/>
                  </a:lnTo>
                  <a:lnTo>
                    <a:pt x="220979" y="200660"/>
                  </a:lnTo>
                  <a:close/>
                </a:path>
                <a:path w="266700" h="269239">
                  <a:moveTo>
                    <a:pt x="172516" y="245618"/>
                  </a:moveTo>
                  <a:lnTo>
                    <a:pt x="170687" y="245110"/>
                  </a:lnTo>
                  <a:lnTo>
                    <a:pt x="141731" y="245110"/>
                  </a:lnTo>
                  <a:lnTo>
                    <a:pt x="140208" y="241300"/>
                  </a:lnTo>
                  <a:lnTo>
                    <a:pt x="140208" y="240030"/>
                  </a:lnTo>
                  <a:lnTo>
                    <a:pt x="137159" y="237490"/>
                  </a:lnTo>
                  <a:lnTo>
                    <a:pt x="137159" y="234950"/>
                  </a:lnTo>
                  <a:lnTo>
                    <a:pt x="134112" y="229870"/>
                  </a:lnTo>
                  <a:lnTo>
                    <a:pt x="131063" y="219710"/>
                  </a:lnTo>
                  <a:lnTo>
                    <a:pt x="131063" y="218440"/>
                  </a:lnTo>
                  <a:lnTo>
                    <a:pt x="128016" y="215900"/>
                  </a:lnTo>
                  <a:lnTo>
                    <a:pt x="129539" y="215900"/>
                  </a:lnTo>
                  <a:lnTo>
                    <a:pt x="126491" y="212090"/>
                  </a:lnTo>
                  <a:lnTo>
                    <a:pt x="124967" y="208280"/>
                  </a:lnTo>
                  <a:lnTo>
                    <a:pt x="150367" y="208280"/>
                  </a:lnTo>
                  <a:lnTo>
                    <a:pt x="152400" y="210820"/>
                  </a:lnTo>
                  <a:lnTo>
                    <a:pt x="150875" y="210820"/>
                  </a:lnTo>
                  <a:lnTo>
                    <a:pt x="153923" y="215900"/>
                  </a:lnTo>
                  <a:lnTo>
                    <a:pt x="155447" y="219710"/>
                  </a:lnTo>
                  <a:lnTo>
                    <a:pt x="163067" y="234950"/>
                  </a:lnTo>
                  <a:lnTo>
                    <a:pt x="163575" y="234950"/>
                  </a:lnTo>
                  <a:lnTo>
                    <a:pt x="164591" y="237490"/>
                  </a:lnTo>
                  <a:lnTo>
                    <a:pt x="166116" y="237490"/>
                  </a:lnTo>
                  <a:lnTo>
                    <a:pt x="166877" y="238760"/>
                  </a:lnTo>
                  <a:lnTo>
                    <a:pt x="166116" y="238760"/>
                  </a:lnTo>
                  <a:lnTo>
                    <a:pt x="167639" y="241300"/>
                  </a:lnTo>
                  <a:lnTo>
                    <a:pt x="168782" y="241300"/>
                  </a:lnTo>
                  <a:lnTo>
                    <a:pt x="172212" y="245110"/>
                  </a:lnTo>
                  <a:lnTo>
                    <a:pt x="172973" y="245427"/>
                  </a:lnTo>
                  <a:lnTo>
                    <a:pt x="172516" y="245618"/>
                  </a:lnTo>
                  <a:close/>
                </a:path>
                <a:path w="266700" h="269239">
                  <a:moveTo>
                    <a:pt x="216625" y="214630"/>
                  </a:moveTo>
                  <a:lnTo>
                    <a:pt x="190500" y="214630"/>
                  </a:lnTo>
                  <a:lnTo>
                    <a:pt x="192023" y="212090"/>
                  </a:lnTo>
                  <a:lnTo>
                    <a:pt x="217496" y="212090"/>
                  </a:lnTo>
                  <a:lnTo>
                    <a:pt x="216625" y="214630"/>
                  </a:lnTo>
                  <a:close/>
                </a:path>
                <a:path w="266700" h="269239">
                  <a:moveTo>
                    <a:pt x="212924" y="223520"/>
                  </a:moveTo>
                  <a:lnTo>
                    <a:pt x="187451" y="223520"/>
                  </a:lnTo>
                  <a:lnTo>
                    <a:pt x="188975" y="218440"/>
                  </a:lnTo>
                  <a:lnTo>
                    <a:pt x="188975" y="217170"/>
                  </a:lnTo>
                  <a:lnTo>
                    <a:pt x="190500" y="214629"/>
                  </a:lnTo>
                  <a:lnTo>
                    <a:pt x="216625" y="214630"/>
                  </a:lnTo>
                  <a:lnTo>
                    <a:pt x="214883" y="219710"/>
                  </a:lnTo>
                  <a:lnTo>
                    <a:pt x="213359" y="222250"/>
                  </a:lnTo>
                  <a:lnTo>
                    <a:pt x="212924" y="223520"/>
                  </a:lnTo>
                  <a:close/>
                </a:path>
                <a:path w="266700" h="269239">
                  <a:moveTo>
                    <a:pt x="179396" y="239122"/>
                  </a:moveTo>
                  <a:lnTo>
                    <a:pt x="185927" y="226060"/>
                  </a:lnTo>
                  <a:lnTo>
                    <a:pt x="187451" y="222250"/>
                  </a:lnTo>
                  <a:lnTo>
                    <a:pt x="187451" y="223520"/>
                  </a:lnTo>
                  <a:lnTo>
                    <a:pt x="212924" y="223520"/>
                  </a:lnTo>
                  <a:lnTo>
                    <a:pt x="210312" y="231140"/>
                  </a:lnTo>
                  <a:lnTo>
                    <a:pt x="210312" y="232410"/>
                  </a:lnTo>
                  <a:lnTo>
                    <a:pt x="208787" y="234950"/>
                  </a:lnTo>
                  <a:lnTo>
                    <a:pt x="207644" y="238760"/>
                  </a:lnTo>
                  <a:lnTo>
                    <a:pt x="179831" y="238760"/>
                  </a:lnTo>
                  <a:lnTo>
                    <a:pt x="179396" y="239122"/>
                  </a:lnTo>
                  <a:close/>
                </a:path>
                <a:path w="266700" h="269239">
                  <a:moveTo>
                    <a:pt x="163575" y="234950"/>
                  </a:moveTo>
                  <a:lnTo>
                    <a:pt x="163067" y="234950"/>
                  </a:lnTo>
                  <a:lnTo>
                    <a:pt x="163067" y="233680"/>
                  </a:lnTo>
                  <a:lnTo>
                    <a:pt x="163575" y="234950"/>
                  </a:lnTo>
                  <a:close/>
                </a:path>
                <a:path w="266700" h="269239">
                  <a:moveTo>
                    <a:pt x="167639" y="240030"/>
                  </a:moveTo>
                  <a:lnTo>
                    <a:pt x="166116" y="238760"/>
                  </a:lnTo>
                  <a:lnTo>
                    <a:pt x="166877" y="238760"/>
                  </a:lnTo>
                  <a:lnTo>
                    <a:pt x="167639" y="240030"/>
                  </a:lnTo>
                  <a:close/>
                </a:path>
                <a:path w="266700" h="269239">
                  <a:moveTo>
                    <a:pt x="178308" y="241300"/>
                  </a:moveTo>
                  <a:lnTo>
                    <a:pt x="179396" y="239122"/>
                  </a:lnTo>
                  <a:lnTo>
                    <a:pt x="179831" y="238760"/>
                  </a:lnTo>
                  <a:lnTo>
                    <a:pt x="178308" y="241300"/>
                  </a:lnTo>
                  <a:close/>
                </a:path>
                <a:path w="266700" h="269239">
                  <a:moveTo>
                    <a:pt x="204977" y="241300"/>
                  </a:moveTo>
                  <a:lnTo>
                    <a:pt x="178308" y="241300"/>
                  </a:lnTo>
                  <a:lnTo>
                    <a:pt x="179831" y="238760"/>
                  </a:lnTo>
                  <a:lnTo>
                    <a:pt x="207644" y="238760"/>
                  </a:lnTo>
                  <a:lnTo>
                    <a:pt x="207263" y="240030"/>
                  </a:lnTo>
                  <a:lnTo>
                    <a:pt x="205739" y="240030"/>
                  </a:lnTo>
                  <a:lnTo>
                    <a:pt x="204977" y="241300"/>
                  </a:lnTo>
                  <a:close/>
                </a:path>
                <a:path w="266700" h="269239">
                  <a:moveTo>
                    <a:pt x="204216" y="245110"/>
                  </a:moveTo>
                  <a:lnTo>
                    <a:pt x="175259" y="245110"/>
                  </a:lnTo>
                  <a:lnTo>
                    <a:pt x="176783" y="242570"/>
                  </a:lnTo>
                  <a:lnTo>
                    <a:pt x="176783" y="241300"/>
                  </a:lnTo>
                  <a:lnTo>
                    <a:pt x="179396" y="239122"/>
                  </a:lnTo>
                  <a:lnTo>
                    <a:pt x="178308" y="241300"/>
                  </a:lnTo>
                  <a:lnTo>
                    <a:pt x="204977" y="241300"/>
                  </a:lnTo>
                  <a:lnTo>
                    <a:pt x="204216" y="242570"/>
                  </a:lnTo>
                  <a:lnTo>
                    <a:pt x="204216" y="245110"/>
                  </a:lnTo>
                  <a:close/>
                </a:path>
                <a:path w="266700" h="269239">
                  <a:moveTo>
                    <a:pt x="168782" y="241300"/>
                  </a:moveTo>
                  <a:lnTo>
                    <a:pt x="167639" y="241300"/>
                  </a:lnTo>
                  <a:lnTo>
                    <a:pt x="167639" y="240030"/>
                  </a:lnTo>
                  <a:lnTo>
                    <a:pt x="168782" y="241300"/>
                  </a:lnTo>
                  <a:close/>
                </a:path>
                <a:path w="266700" h="269239">
                  <a:moveTo>
                    <a:pt x="172212" y="245110"/>
                  </a:moveTo>
                  <a:lnTo>
                    <a:pt x="170687" y="242570"/>
                  </a:lnTo>
                  <a:lnTo>
                    <a:pt x="172973" y="244475"/>
                  </a:lnTo>
                  <a:lnTo>
                    <a:pt x="172212" y="245110"/>
                  </a:lnTo>
                  <a:close/>
                </a:path>
                <a:path w="266700" h="269239">
                  <a:moveTo>
                    <a:pt x="173735" y="245110"/>
                  </a:moveTo>
                  <a:lnTo>
                    <a:pt x="172973" y="244475"/>
                  </a:lnTo>
                  <a:lnTo>
                    <a:pt x="175259" y="242570"/>
                  </a:lnTo>
                  <a:lnTo>
                    <a:pt x="175259" y="243840"/>
                  </a:lnTo>
                  <a:lnTo>
                    <a:pt x="173735" y="245110"/>
                  </a:lnTo>
                  <a:close/>
                </a:path>
                <a:path w="266700" h="269239">
                  <a:moveTo>
                    <a:pt x="203454" y="246380"/>
                  </a:moveTo>
                  <a:lnTo>
                    <a:pt x="175259" y="246380"/>
                  </a:lnTo>
                  <a:lnTo>
                    <a:pt x="172973" y="245427"/>
                  </a:lnTo>
                  <a:lnTo>
                    <a:pt x="173735" y="245110"/>
                  </a:lnTo>
                  <a:lnTo>
                    <a:pt x="175259" y="243840"/>
                  </a:lnTo>
                  <a:lnTo>
                    <a:pt x="175259" y="245110"/>
                  </a:lnTo>
                  <a:lnTo>
                    <a:pt x="204216" y="245110"/>
                  </a:lnTo>
                  <a:lnTo>
                    <a:pt x="203454" y="246380"/>
                  </a:lnTo>
                  <a:close/>
                </a:path>
                <a:path w="266700" h="269239">
                  <a:moveTo>
                    <a:pt x="172973" y="245427"/>
                  </a:moveTo>
                  <a:lnTo>
                    <a:pt x="172212" y="245110"/>
                  </a:lnTo>
                  <a:lnTo>
                    <a:pt x="172973" y="244475"/>
                  </a:lnTo>
                  <a:lnTo>
                    <a:pt x="173735" y="245110"/>
                  </a:lnTo>
                  <a:lnTo>
                    <a:pt x="172973" y="245427"/>
                  </a:lnTo>
                  <a:close/>
                </a:path>
                <a:path w="266700" h="269239">
                  <a:moveTo>
                    <a:pt x="146304" y="250190"/>
                  </a:moveTo>
                  <a:lnTo>
                    <a:pt x="143255" y="245110"/>
                  </a:lnTo>
                  <a:lnTo>
                    <a:pt x="170687" y="245110"/>
                  </a:lnTo>
                  <a:lnTo>
                    <a:pt x="172516" y="245618"/>
                  </a:lnTo>
                  <a:lnTo>
                    <a:pt x="170687" y="246380"/>
                  </a:lnTo>
                  <a:lnTo>
                    <a:pt x="203454" y="246380"/>
                  </a:lnTo>
                  <a:lnTo>
                    <a:pt x="201929" y="248920"/>
                  </a:lnTo>
                  <a:lnTo>
                    <a:pt x="146304" y="248920"/>
                  </a:lnTo>
                  <a:lnTo>
                    <a:pt x="146304" y="250190"/>
                  </a:lnTo>
                  <a:close/>
                </a:path>
                <a:path w="266700" h="269239">
                  <a:moveTo>
                    <a:pt x="175259" y="246380"/>
                  </a:moveTo>
                  <a:lnTo>
                    <a:pt x="172516" y="245618"/>
                  </a:lnTo>
                  <a:lnTo>
                    <a:pt x="172973" y="245427"/>
                  </a:lnTo>
                  <a:lnTo>
                    <a:pt x="175259" y="246380"/>
                  </a:lnTo>
                  <a:close/>
                </a:path>
                <a:path w="266700" h="269239">
                  <a:moveTo>
                    <a:pt x="175259" y="246380"/>
                  </a:moveTo>
                  <a:lnTo>
                    <a:pt x="170687" y="246380"/>
                  </a:lnTo>
                  <a:lnTo>
                    <a:pt x="172516" y="245618"/>
                  </a:lnTo>
                  <a:lnTo>
                    <a:pt x="175259" y="246380"/>
                  </a:lnTo>
                  <a:close/>
                </a:path>
                <a:path w="266700" h="269239">
                  <a:moveTo>
                    <a:pt x="153923" y="260350"/>
                  </a:moveTo>
                  <a:lnTo>
                    <a:pt x="152400" y="256540"/>
                  </a:lnTo>
                  <a:lnTo>
                    <a:pt x="147827" y="252730"/>
                  </a:lnTo>
                  <a:lnTo>
                    <a:pt x="146304" y="248920"/>
                  </a:lnTo>
                  <a:lnTo>
                    <a:pt x="201929" y="248920"/>
                  </a:lnTo>
                  <a:lnTo>
                    <a:pt x="201167" y="250190"/>
                  </a:lnTo>
                  <a:lnTo>
                    <a:pt x="198120" y="254000"/>
                  </a:lnTo>
                  <a:lnTo>
                    <a:pt x="196596" y="256540"/>
                  </a:lnTo>
                  <a:lnTo>
                    <a:pt x="193547" y="257810"/>
                  </a:lnTo>
                  <a:lnTo>
                    <a:pt x="153923" y="257810"/>
                  </a:lnTo>
                  <a:lnTo>
                    <a:pt x="153923" y="260350"/>
                  </a:lnTo>
                  <a:close/>
                </a:path>
                <a:path w="266700" h="269239">
                  <a:moveTo>
                    <a:pt x="178308" y="267970"/>
                  </a:moveTo>
                  <a:lnTo>
                    <a:pt x="167639" y="267970"/>
                  </a:lnTo>
                  <a:lnTo>
                    <a:pt x="164591" y="266700"/>
                  </a:lnTo>
                  <a:lnTo>
                    <a:pt x="160020" y="264160"/>
                  </a:lnTo>
                  <a:lnTo>
                    <a:pt x="160020" y="262890"/>
                  </a:lnTo>
                  <a:lnTo>
                    <a:pt x="156971" y="261620"/>
                  </a:lnTo>
                  <a:lnTo>
                    <a:pt x="155447" y="261620"/>
                  </a:lnTo>
                  <a:lnTo>
                    <a:pt x="153923" y="257810"/>
                  </a:lnTo>
                  <a:lnTo>
                    <a:pt x="193547" y="257810"/>
                  </a:lnTo>
                  <a:lnTo>
                    <a:pt x="187451" y="264160"/>
                  </a:lnTo>
                  <a:lnTo>
                    <a:pt x="185927" y="264160"/>
                  </a:lnTo>
                  <a:lnTo>
                    <a:pt x="184404" y="266700"/>
                  </a:lnTo>
                  <a:lnTo>
                    <a:pt x="182879" y="266700"/>
                  </a:lnTo>
                  <a:lnTo>
                    <a:pt x="178308" y="267970"/>
                  </a:lnTo>
                  <a:close/>
                </a:path>
                <a:path w="266700" h="269239">
                  <a:moveTo>
                    <a:pt x="173735" y="269240"/>
                  </a:moveTo>
                  <a:lnTo>
                    <a:pt x="169163" y="267970"/>
                  </a:lnTo>
                  <a:lnTo>
                    <a:pt x="176783" y="267970"/>
                  </a:lnTo>
                  <a:lnTo>
                    <a:pt x="173735" y="269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/>
          <p:nvPr/>
        </p:nvSpPr>
        <p:spPr>
          <a:xfrm>
            <a:off x="1537716" y="4142232"/>
            <a:ext cx="1217930" cy="67310"/>
          </a:xfrm>
          <a:custGeom>
            <a:avLst/>
            <a:gdLst/>
            <a:ahLst/>
            <a:cxnLst/>
            <a:rect l="l" t="t" r="r" b="b"/>
            <a:pathLst>
              <a:path w="1217930" h="67310">
                <a:moveTo>
                  <a:pt x="1205484" y="24257"/>
                </a:moveTo>
                <a:lnTo>
                  <a:pt x="935735" y="24257"/>
                </a:lnTo>
                <a:lnTo>
                  <a:pt x="943356" y="22733"/>
                </a:lnTo>
                <a:lnTo>
                  <a:pt x="952500" y="22733"/>
                </a:lnTo>
                <a:lnTo>
                  <a:pt x="960119" y="21209"/>
                </a:lnTo>
                <a:lnTo>
                  <a:pt x="967740" y="21209"/>
                </a:lnTo>
                <a:lnTo>
                  <a:pt x="975359" y="19685"/>
                </a:lnTo>
                <a:lnTo>
                  <a:pt x="982980" y="19685"/>
                </a:lnTo>
                <a:lnTo>
                  <a:pt x="990600" y="18161"/>
                </a:lnTo>
                <a:lnTo>
                  <a:pt x="1005840" y="18161"/>
                </a:lnTo>
                <a:lnTo>
                  <a:pt x="1014984" y="16764"/>
                </a:lnTo>
                <a:lnTo>
                  <a:pt x="1022603" y="16764"/>
                </a:lnTo>
                <a:lnTo>
                  <a:pt x="1031748" y="15240"/>
                </a:lnTo>
                <a:lnTo>
                  <a:pt x="1045464" y="15240"/>
                </a:lnTo>
                <a:lnTo>
                  <a:pt x="1051559" y="13716"/>
                </a:lnTo>
                <a:lnTo>
                  <a:pt x="1059180" y="13716"/>
                </a:lnTo>
                <a:lnTo>
                  <a:pt x="1066800" y="12065"/>
                </a:lnTo>
                <a:lnTo>
                  <a:pt x="1072895" y="12065"/>
                </a:lnTo>
                <a:lnTo>
                  <a:pt x="1078992" y="10541"/>
                </a:lnTo>
                <a:lnTo>
                  <a:pt x="1086611" y="10541"/>
                </a:lnTo>
                <a:lnTo>
                  <a:pt x="1092708" y="9017"/>
                </a:lnTo>
                <a:lnTo>
                  <a:pt x="1100327" y="9017"/>
                </a:lnTo>
                <a:lnTo>
                  <a:pt x="1106424" y="7493"/>
                </a:lnTo>
                <a:lnTo>
                  <a:pt x="1120140" y="7493"/>
                </a:lnTo>
                <a:lnTo>
                  <a:pt x="1126235" y="5969"/>
                </a:lnTo>
                <a:lnTo>
                  <a:pt x="1153667" y="5969"/>
                </a:lnTo>
                <a:lnTo>
                  <a:pt x="1158240" y="4445"/>
                </a:lnTo>
                <a:lnTo>
                  <a:pt x="1178051" y="4445"/>
                </a:lnTo>
                <a:lnTo>
                  <a:pt x="1184148" y="3048"/>
                </a:lnTo>
                <a:lnTo>
                  <a:pt x="1191767" y="3048"/>
                </a:lnTo>
                <a:lnTo>
                  <a:pt x="1196340" y="1524"/>
                </a:lnTo>
                <a:lnTo>
                  <a:pt x="1203959" y="1524"/>
                </a:lnTo>
                <a:lnTo>
                  <a:pt x="1210056" y="0"/>
                </a:lnTo>
                <a:lnTo>
                  <a:pt x="1214627" y="4445"/>
                </a:lnTo>
                <a:lnTo>
                  <a:pt x="1216151" y="9017"/>
                </a:lnTo>
                <a:lnTo>
                  <a:pt x="1217676" y="15240"/>
                </a:lnTo>
                <a:lnTo>
                  <a:pt x="1214627" y="21209"/>
                </a:lnTo>
                <a:lnTo>
                  <a:pt x="1208532" y="22733"/>
                </a:lnTo>
                <a:lnTo>
                  <a:pt x="1205484" y="24257"/>
                </a:lnTo>
                <a:close/>
              </a:path>
              <a:path w="1217930" h="67310">
                <a:moveTo>
                  <a:pt x="1197864" y="25908"/>
                </a:moveTo>
                <a:lnTo>
                  <a:pt x="922019" y="25908"/>
                </a:lnTo>
                <a:lnTo>
                  <a:pt x="928116" y="24257"/>
                </a:lnTo>
                <a:lnTo>
                  <a:pt x="1200911" y="24257"/>
                </a:lnTo>
                <a:lnTo>
                  <a:pt x="1197864" y="25908"/>
                </a:lnTo>
                <a:close/>
              </a:path>
              <a:path w="1217930" h="67310">
                <a:moveTo>
                  <a:pt x="1190243" y="27432"/>
                </a:moveTo>
                <a:lnTo>
                  <a:pt x="899159" y="27432"/>
                </a:lnTo>
                <a:lnTo>
                  <a:pt x="906780" y="25908"/>
                </a:lnTo>
                <a:lnTo>
                  <a:pt x="1196340" y="25908"/>
                </a:lnTo>
                <a:lnTo>
                  <a:pt x="1190243" y="27432"/>
                </a:lnTo>
                <a:close/>
              </a:path>
              <a:path w="1217930" h="67310">
                <a:moveTo>
                  <a:pt x="801624" y="28956"/>
                </a:moveTo>
                <a:lnTo>
                  <a:pt x="722375" y="28956"/>
                </a:lnTo>
                <a:lnTo>
                  <a:pt x="729996" y="27432"/>
                </a:lnTo>
                <a:lnTo>
                  <a:pt x="794004" y="27432"/>
                </a:lnTo>
                <a:lnTo>
                  <a:pt x="801624" y="28956"/>
                </a:lnTo>
                <a:close/>
              </a:path>
              <a:path w="1217930" h="67310">
                <a:moveTo>
                  <a:pt x="1167384" y="28956"/>
                </a:moveTo>
                <a:lnTo>
                  <a:pt x="885443" y="28956"/>
                </a:lnTo>
                <a:lnTo>
                  <a:pt x="893063" y="27432"/>
                </a:lnTo>
                <a:lnTo>
                  <a:pt x="1173480" y="27432"/>
                </a:lnTo>
                <a:lnTo>
                  <a:pt x="1167384" y="28956"/>
                </a:lnTo>
                <a:close/>
              </a:path>
              <a:path w="1217930" h="67310">
                <a:moveTo>
                  <a:pt x="1127759" y="30353"/>
                </a:moveTo>
                <a:lnTo>
                  <a:pt x="705612" y="30353"/>
                </a:lnTo>
                <a:lnTo>
                  <a:pt x="713232" y="28956"/>
                </a:lnTo>
                <a:lnTo>
                  <a:pt x="1135380" y="28956"/>
                </a:lnTo>
                <a:lnTo>
                  <a:pt x="1127759" y="30353"/>
                </a:lnTo>
                <a:close/>
              </a:path>
              <a:path w="1217930" h="67310">
                <a:moveTo>
                  <a:pt x="36575" y="31877"/>
                </a:moveTo>
                <a:lnTo>
                  <a:pt x="19812" y="31877"/>
                </a:lnTo>
                <a:lnTo>
                  <a:pt x="22859" y="30353"/>
                </a:lnTo>
                <a:lnTo>
                  <a:pt x="32004" y="30353"/>
                </a:lnTo>
                <a:lnTo>
                  <a:pt x="36575" y="31877"/>
                </a:lnTo>
                <a:close/>
              </a:path>
              <a:path w="1217930" h="67310">
                <a:moveTo>
                  <a:pt x="39624" y="31877"/>
                </a:moveTo>
                <a:lnTo>
                  <a:pt x="36575" y="31877"/>
                </a:lnTo>
                <a:lnTo>
                  <a:pt x="35051" y="30353"/>
                </a:lnTo>
                <a:lnTo>
                  <a:pt x="39624" y="31877"/>
                </a:lnTo>
                <a:close/>
              </a:path>
              <a:path w="1217930" h="67310">
                <a:moveTo>
                  <a:pt x="96012" y="31877"/>
                </a:moveTo>
                <a:lnTo>
                  <a:pt x="42671" y="31877"/>
                </a:lnTo>
                <a:lnTo>
                  <a:pt x="47243" y="30353"/>
                </a:lnTo>
                <a:lnTo>
                  <a:pt x="89916" y="30353"/>
                </a:lnTo>
                <a:lnTo>
                  <a:pt x="96012" y="31877"/>
                </a:lnTo>
                <a:close/>
              </a:path>
              <a:path w="1217930" h="67310">
                <a:moveTo>
                  <a:pt x="1101851" y="31877"/>
                </a:moveTo>
                <a:lnTo>
                  <a:pt x="688847" y="31877"/>
                </a:lnTo>
                <a:lnTo>
                  <a:pt x="697992" y="30353"/>
                </a:lnTo>
                <a:lnTo>
                  <a:pt x="1109472" y="30353"/>
                </a:lnTo>
                <a:lnTo>
                  <a:pt x="1101851" y="31877"/>
                </a:lnTo>
                <a:close/>
              </a:path>
              <a:path w="1217930" h="67310">
                <a:moveTo>
                  <a:pt x="108204" y="33401"/>
                </a:moveTo>
                <a:lnTo>
                  <a:pt x="12191" y="33401"/>
                </a:lnTo>
                <a:lnTo>
                  <a:pt x="13716" y="31877"/>
                </a:lnTo>
                <a:lnTo>
                  <a:pt x="102108" y="31877"/>
                </a:lnTo>
                <a:lnTo>
                  <a:pt x="108204" y="33401"/>
                </a:lnTo>
                <a:close/>
              </a:path>
              <a:path w="1217930" h="67310">
                <a:moveTo>
                  <a:pt x="1089659" y="33401"/>
                </a:moveTo>
                <a:lnTo>
                  <a:pt x="662939" y="33401"/>
                </a:lnTo>
                <a:lnTo>
                  <a:pt x="672084" y="31877"/>
                </a:lnTo>
                <a:lnTo>
                  <a:pt x="1097280" y="31877"/>
                </a:lnTo>
                <a:lnTo>
                  <a:pt x="1089659" y="33401"/>
                </a:lnTo>
                <a:close/>
              </a:path>
              <a:path w="1217930" h="67310">
                <a:moveTo>
                  <a:pt x="128016" y="34925"/>
                </a:moveTo>
                <a:lnTo>
                  <a:pt x="9143" y="34925"/>
                </a:lnTo>
                <a:lnTo>
                  <a:pt x="9143" y="33401"/>
                </a:lnTo>
                <a:lnTo>
                  <a:pt x="121920" y="33401"/>
                </a:lnTo>
                <a:lnTo>
                  <a:pt x="128016" y="34925"/>
                </a:lnTo>
                <a:close/>
              </a:path>
              <a:path w="1217930" h="67310">
                <a:moveTo>
                  <a:pt x="1075943" y="34925"/>
                </a:moveTo>
                <a:lnTo>
                  <a:pt x="647700" y="34925"/>
                </a:lnTo>
                <a:lnTo>
                  <a:pt x="655320" y="33401"/>
                </a:lnTo>
                <a:lnTo>
                  <a:pt x="1082040" y="33401"/>
                </a:lnTo>
                <a:lnTo>
                  <a:pt x="1075943" y="34925"/>
                </a:lnTo>
                <a:close/>
              </a:path>
              <a:path w="1217930" h="67310">
                <a:moveTo>
                  <a:pt x="10667" y="56261"/>
                </a:moveTo>
                <a:lnTo>
                  <a:pt x="7620" y="53340"/>
                </a:lnTo>
                <a:lnTo>
                  <a:pt x="4571" y="53340"/>
                </a:lnTo>
                <a:lnTo>
                  <a:pt x="1524" y="51816"/>
                </a:lnTo>
                <a:lnTo>
                  <a:pt x="0" y="48641"/>
                </a:lnTo>
                <a:lnTo>
                  <a:pt x="1524" y="45593"/>
                </a:lnTo>
                <a:lnTo>
                  <a:pt x="1524" y="42545"/>
                </a:lnTo>
                <a:lnTo>
                  <a:pt x="3047" y="39624"/>
                </a:lnTo>
                <a:lnTo>
                  <a:pt x="3047" y="38100"/>
                </a:lnTo>
                <a:lnTo>
                  <a:pt x="6096" y="34925"/>
                </a:lnTo>
                <a:lnTo>
                  <a:pt x="135635" y="34925"/>
                </a:lnTo>
                <a:lnTo>
                  <a:pt x="141732" y="36449"/>
                </a:lnTo>
                <a:lnTo>
                  <a:pt x="149351" y="36449"/>
                </a:lnTo>
                <a:lnTo>
                  <a:pt x="156971" y="38100"/>
                </a:lnTo>
                <a:lnTo>
                  <a:pt x="211835" y="38100"/>
                </a:lnTo>
                <a:lnTo>
                  <a:pt x="220979" y="39624"/>
                </a:lnTo>
                <a:lnTo>
                  <a:pt x="318516" y="39624"/>
                </a:lnTo>
                <a:lnTo>
                  <a:pt x="327659" y="41148"/>
                </a:lnTo>
                <a:lnTo>
                  <a:pt x="15239" y="41148"/>
                </a:lnTo>
                <a:lnTo>
                  <a:pt x="16506" y="46108"/>
                </a:lnTo>
                <a:lnTo>
                  <a:pt x="15239" y="48641"/>
                </a:lnTo>
                <a:lnTo>
                  <a:pt x="13716" y="50165"/>
                </a:lnTo>
                <a:lnTo>
                  <a:pt x="18287" y="50165"/>
                </a:lnTo>
                <a:lnTo>
                  <a:pt x="13716" y="54864"/>
                </a:lnTo>
                <a:lnTo>
                  <a:pt x="10667" y="56261"/>
                </a:lnTo>
                <a:close/>
              </a:path>
              <a:path w="1217930" h="67310">
                <a:moveTo>
                  <a:pt x="1054608" y="36449"/>
                </a:moveTo>
                <a:lnTo>
                  <a:pt x="630935" y="36449"/>
                </a:lnTo>
                <a:lnTo>
                  <a:pt x="640079" y="34925"/>
                </a:lnTo>
                <a:lnTo>
                  <a:pt x="1060703" y="34925"/>
                </a:lnTo>
                <a:lnTo>
                  <a:pt x="1054608" y="36449"/>
                </a:lnTo>
                <a:close/>
              </a:path>
              <a:path w="1217930" h="67310">
                <a:moveTo>
                  <a:pt x="1025651" y="38100"/>
                </a:moveTo>
                <a:lnTo>
                  <a:pt x="617220" y="38100"/>
                </a:lnTo>
                <a:lnTo>
                  <a:pt x="624839" y="36449"/>
                </a:lnTo>
                <a:lnTo>
                  <a:pt x="1033272" y="36449"/>
                </a:lnTo>
                <a:lnTo>
                  <a:pt x="1025651" y="38100"/>
                </a:lnTo>
                <a:close/>
              </a:path>
              <a:path w="1217930" h="67310">
                <a:moveTo>
                  <a:pt x="1008887" y="39624"/>
                </a:moveTo>
                <a:lnTo>
                  <a:pt x="601979" y="39624"/>
                </a:lnTo>
                <a:lnTo>
                  <a:pt x="609600" y="38100"/>
                </a:lnTo>
                <a:lnTo>
                  <a:pt x="1016508" y="38100"/>
                </a:lnTo>
                <a:lnTo>
                  <a:pt x="1008887" y="39624"/>
                </a:lnTo>
                <a:close/>
              </a:path>
              <a:path w="1217930" h="67310">
                <a:moveTo>
                  <a:pt x="986027" y="41148"/>
                </a:moveTo>
                <a:lnTo>
                  <a:pt x="573024" y="41148"/>
                </a:lnTo>
                <a:lnTo>
                  <a:pt x="580643" y="39624"/>
                </a:lnTo>
                <a:lnTo>
                  <a:pt x="993648" y="39624"/>
                </a:lnTo>
                <a:lnTo>
                  <a:pt x="986027" y="41148"/>
                </a:lnTo>
                <a:close/>
              </a:path>
              <a:path w="1217930" h="67310">
                <a:moveTo>
                  <a:pt x="16506" y="46108"/>
                </a:moveTo>
                <a:lnTo>
                  <a:pt x="15239" y="41148"/>
                </a:lnTo>
                <a:lnTo>
                  <a:pt x="16763" y="42545"/>
                </a:lnTo>
                <a:lnTo>
                  <a:pt x="18287" y="45593"/>
                </a:lnTo>
                <a:lnTo>
                  <a:pt x="16763" y="45593"/>
                </a:lnTo>
                <a:lnTo>
                  <a:pt x="16506" y="46108"/>
                </a:lnTo>
                <a:close/>
              </a:path>
              <a:path w="1217930" h="67310">
                <a:moveTo>
                  <a:pt x="18287" y="48641"/>
                </a:moveTo>
                <a:lnTo>
                  <a:pt x="18287" y="45593"/>
                </a:lnTo>
                <a:lnTo>
                  <a:pt x="16763" y="42545"/>
                </a:lnTo>
                <a:lnTo>
                  <a:pt x="15239" y="41148"/>
                </a:lnTo>
                <a:lnTo>
                  <a:pt x="344424" y="41148"/>
                </a:lnTo>
                <a:lnTo>
                  <a:pt x="352043" y="42545"/>
                </a:lnTo>
                <a:lnTo>
                  <a:pt x="368808" y="42545"/>
                </a:lnTo>
                <a:lnTo>
                  <a:pt x="376428" y="44069"/>
                </a:lnTo>
                <a:lnTo>
                  <a:pt x="414528" y="44069"/>
                </a:lnTo>
                <a:lnTo>
                  <a:pt x="423671" y="45593"/>
                </a:lnTo>
                <a:lnTo>
                  <a:pt x="932687" y="45593"/>
                </a:lnTo>
                <a:lnTo>
                  <a:pt x="925067" y="47117"/>
                </a:lnTo>
                <a:lnTo>
                  <a:pt x="19812" y="47117"/>
                </a:lnTo>
                <a:lnTo>
                  <a:pt x="18287" y="48641"/>
                </a:lnTo>
                <a:close/>
              </a:path>
              <a:path w="1217930" h="67310">
                <a:moveTo>
                  <a:pt x="961643" y="44069"/>
                </a:moveTo>
                <a:lnTo>
                  <a:pt x="486155" y="44069"/>
                </a:lnTo>
                <a:lnTo>
                  <a:pt x="493775" y="42545"/>
                </a:lnTo>
                <a:lnTo>
                  <a:pt x="542543" y="42545"/>
                </a:lnTo>
                <a:lnTo>
                  <a:pt x="550163" y="41148"/>
                </a:lnTo>
                <a:lnTo>
                  <a:pt x="976884" y="41148"/>
                </a:lnTo>
                <a:lnTo>
                  <a:pt x="961643" y="44069"/>
                </a:lnTo>
                <a:close/>
              </a:path>
              <a:path w="1217930" h="67310">
                <a:moveTo>
                  <a:pt x="938784" y="45593"/>
                </a:moveTo>
                <a:lnTo>
                  <a:pt x="446532" y="45593"/>
                </a:lnTo>
                <a:lnTo>
                  <a:pt x="454151" y="44069"/>
                </a:lnTo>
                <a:lnTo>
                  <a:pt x="946403" y="44069"/>
                </a:lnTo>
                <a:lnTo>
                  <a:pt x="938784" y="45593"/>
                </a:lnTo>
                <a:close/>
              </a:path>
              <a:path w="1217930" h="67310">
                <a:moveTo>
                  <a:pt x="16763" y="47117"/>
                </a:moveTo>
                <a:lnTo>
                  <a:pt x="16506" y="46108"/>
                </a:lnTo>
                <a:lnTo>
                  <a:pt x="16763" y="45593"/>
                </a:lnTo>
                <a:lnTo>
                  <a:pt x="16763" y="47117"/>
                </a:lnTo>
                <a:close/>
              </a:path>
              <a:path w="1217930" h="67310">
                <a:moveTo>
                  <a:pt x="18287" y="50165"/>
                </a:moveTo>
                <a:lnTo>
                  <a:pt x="13716" y="50165"/>
                </a:lnTo>
                <a:lnTo>
                  <a:pt x="16763" y="47117"/>
                </a:lnTo>
                <a:lnTo>
                  <a:pt x="16763" y="45593"/>
                </a:lnTo>
                <a:lnTo>
                  <a:pt x="18287" y="45593"/>
                </a:lnTo>
                <a:lnTo>
                  <a:pt x="18287" y="50165"/>
                </a:lnTo>
                <a:close/>
              </a:path>
              <a:path w="1217930" h="67310">
                <a:moveTo>
                  <a:pt x="15239" y="48641"/>
                </a:moveTo>
                <a:lnTo>
                  <a:pt x="16506" y="46108"/>
                </a:lnTo>
                <a:lnTo>
                  <a:pt x="16763" y="47117"/>
                </a:lnTo>
                <a:lnTo>
                  <a:pt x="15239" y="48641"/>
                </a:lnTo>
                <a:close/>
              </a:path>
              <a:path w="1217930" h="67310">
                <a:moveTo>
                  <a:pt x="15239" y="48641"/>
                </a:moveTo>
                <a:lnTo>
                  <a:pt x="16763" y="47117"/>
                </a:lnTo>
                <a:lnTo>
                  <a:pt x="15239" y="48641"/>
                </a:lnTo>
                <a:close/>
              </a:path>
              <a:path w="1217930" h="67310">
                <a:moveTo>
                  <a:pt x="900684" y="48641"/>
                </a:moveTo>
                <a:lnTo>
                  <a:pt x="33528" y="48641"/>
                </a:lnTo>
                <a:lnTo>
                  <a:pt x="28955" y="47117"/>
                </a:lnTo>
                <a:lnTo>
                  <a:pt x="908303" y="47117"/>
                </a:lnTo>
                <a:lnTo>
                  <a:pt x="900684" y="48641"/>
                </a:lnTo>
                <a:close/>
              </a:path>
              <a:path w="1217930" h="67310">
                <a:moveTo>
                  <a:pt x="723900" y="50165"/>
                </a:moveTo>
                <a:lnTo>
                  <a:pt x="65532" y="50165"/>
                </a:lnTo>
                <a:lnTo>
                  <a:pt x="59435" y="48641"/>
                </a:lnTo>
                <a:lnTo>
                  <a:pt x="731520" y="48641"/>
                </a:lnTo>
                <a:lnTo>
                  <a:pt x="723900" y="50165"/>
                </a:lnTo>
                <a:close/>
              </a:path>
              <a:path w="1217930" h="67310">
                <a:moveTo>
                  <a:pt x="886967" y="50165"/>
                </a:moveTo>
                <a:lnTo>
                  <a:pt x="800100" y="50165"/>
                </a:lnTo>
                <a:lnTo>
                  <a:pt x="794004" y="48641"/>
                </a:lnTo>
                <a:lnTo>
                  <a:pt x="893063" y="48641"/>
                </a:lnTo>
                <a:lnTo>
                  <a:pt x="886967" y="50165"/>
                </a:lnTo>
                <a:close/>
              </a:path>
              <a:path w="1217930" h="67310">
                <a:moveTo>
                  <a:pt x="708659" y="51816"/>
                </a:moveTo>
                <a:lnTo>
                  <a:pt x="100583" y="51816"/>
                </a:lnTo>
                <a:lnTo>
                  <a:pt x="92963" y="50165"/>
                </a:lnTo>
                <a:lnTo>
                  <a:pt x="716279" y="50165"/>
                </a:lnTo>
                <a:lnTo>
                  <a:pt x="708659" y="51816"/>
                </a:lnTo>
                <a:close/>
              </a:path>
              <a:path w="1217930" h="67310">
                <a:moveTo>
                  <a:pt x="682751" y="53340"/>
                </a:moveTo>
                <a:lnTo>
                  <a:pt x="112775" y="53340"/>
                </a:lnTo>
                <a:lnTo>
                  <a:pt x="106679" y="51816"/>
                </a:lnTo>
                <a:lnTo>
                  <a:pt x="690371" y="51816"/>
                </a:lnTo>
                <a:lnTo>
                  <a:pt x="682751" y="53340"/>
                </a:lnTo>
                <a:close/>
              </a:path>
              <a:path w="1217930" h="67310">
                <a:moveTo>
                  <a:pt x="126491" y="54864"/>
                </a:moveTo>
                <a:lnTo>
                  <a:pt x="120396" y="53340"/>
                </a:lnTo>
                <a:lnTo>
                  <a:pt x="124967" y="53340"/>
                </a:lnTo>
                <a:lnTo>
                  <a:pt x="126491" y="54864"/>
                </a:lnTo>
                <a:close/>
              </a:path>
              <a:path w="1217930" h="67310">
                <a:moveTo>
                  <a:pt x="665988" y="54864"/>
                </a:moveTo>
                <a:lnTo>
                  <a:pt x="132587" y="54864"/>
                </a:lnTo>
                <a:lnTo>
                  <a:pt x="124967" y="53340"/>
                </a:lnTo>
                <a:lnTo>
                  <a:pt x="673608" y="53340"/>
                </a:lnTo>
                <a:lnTo>
                  <a:pt x="665988" y="54864"/>
                </a:lnTo>
                <a:close/>
              </a:path>
              <a:path w="1217930" h="67310">
                <a:moveTo>
                  <a:pt x="641604" y="56261"/>
                </a:moveTo>
                <a:lnTo>
                  <a:pt x="140208" y="56261"/>
                </a:lnTo>
                <a:lnTo>
                  <a:pt x="134112" y="54864"/>
                </a:lnTo>
                <a:lnTo>
                  <a:pt x="649224" y="54864"/>
                </a:lnTo>
                <a:lnTo>
                  <a:pt x="641604" y="56261"/>
                </a:lnTo>
                <a:close/>
              </a:path>
              <a:path w="1217930" h="67310">
                <a:moveTo>
                  <a:pt x="627888" y="57785"/>
                </a:moveTo>
                <a:lnTo>
                  <a:pt x="153924" y="57785"/>
                </a:lnTo>
                <a:lnTo>
                  <a:pt x="146304" y="56261"/>
                </a:lnTo>
                <a:lnTo>
                  <a:pt x="633983" y="56261"/>
                </a:lnTo>
                <a:lnTo>
                  <a:pt x="627888" y="57785"/>
                </a:lnTo>
                <a:close/>
              </a:path>
              <a:path w="1217930" h="67310">
                <a:moveTo>
                  <a:pt x="612647" y="59309"/>
                </a:moveTo>
                <a:lnTo>
                  <a:pt x="193547" y="59309"/>
                </a:lnTo>
                <a:lnTo>
                  <a:pt x="185928" y="57785"/>
                </a:lnTo>
                <a:lnTo>
                  <a:pt x="620267" y="57785"/>
                </a:lnTo>
                <a:lnTo>
                  <a:pt x="612647" y="59309"/>
                </a:lnTo>
                <a:close/>
              </a:path>
              <a:path w="1217930" h="67310">
                <a:moveTo>
                  <a:pt x="597408" y="60833"/>
                </a:moveTo>
                <a:lnTo>
                  <a:pt x="251459" y="60833"/>
                </a:lnTo>
                <a:lnTo>
                  <a:pt x="243839" y="59309"/>
                </a:lnTo>
                <a:lnTo>
                  <a:pt x="605028" y="59309"/>
                </a:lnTo>
                <a:lnTo>
                  <a:pt x="597408" y="60833"/>
                </a:lnTo>
                <a:close/>
              </a:path>
              <a:path w="1217930" h="67310">
                <a:moveTo>
                  <a:pt x="566928" y="62357"/>
                </a:moveTo>
                <a:lnTo>
                  <a:pt x="333755" y="62357"/>
                </a:lnTo>
                <a:lnTo>
                  <a:pt x="326135" y="60833"/>
                </a:lnTo>
                <a:lnTo>
                  <a:pt x="574547" y="60833"/>
                </a:lnTo>
                <a:lnTo>
                  <a:pt x="566928" y="62357"/>
                </a:lnTo>
                <a:close/>
              </a:path>
              <a:path w="1217930" h="67310">
                <a:moveTo>
                  <a:pt x="534924" y="64008"/>
                </a:moveTo>
                <a:lnTo>
                  <a:pt x="367283" y="64008"/>
                </a:lnTo>
                <a:lnTo>
                  <a:pt x="358139" y="62357"/>
                </a:lnTo>
                <a:lnTo>
                  <a:pt x="544067" y="62357"/>
                </a:lnTo>
                <a:lnTo>
                  <a:pt x="534924" y="64008"/>
                </a:lnTo>
                <a:close/>
              </a:path>
              <a:path w="1217930" h="67310">
                <a:moveTo>
                  <a:pt x="470916" y="65532"/>
                </a:moveTo>
                <a:lnTo>
                  <a:pt x="382524" y="65532"/>
                </a:lnTo>
                <a:lnTo>
                  <a:pt x="374904" y="64008"/>
                </a:lnTo>
                <a:lnTo>
                  <a:pt x="478535" y="64008"/>
                </a:lnTo>
                <a:lnTo>
                  <a:pt x="470916" y="65532"/>
                </a:lnTo>
                <a:close/>
              </a:path>
              <a:path w="1217930" h="67310">
                <a:moveTo>
                  <a:pt x="440435" y="67056"/>
                </a:moveTo>
                <a:lnTo>
                  <a:pt x="429767" y="67056"/>
                </a:lnTo>
                <a:lnTo>
                  <a:pt x="422147" y="65532"/>
                </a:lnTo>
                <a:lnTo>
                  <a:pt x="448055" y="65532"/>
                </a:lnTo>
                <a:lnTo>
                  <a:pt x="440435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98320" y="4337303"/>
            <a:ext cx="240791" cy="30607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07692" y="4287011"/>
            <a:ext cx="467867" cy="319024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967228" y="4122419"/>
            <a:ext cx="210820" cy="108585"/>
          </a:xfrm>
          <a:custGeom>
            <a:avLst/>
            <a:gdLst/>
            <a:ahLst/>
            <a:cxnLst/>
            <a:rect l="l" t="t" r="r" b="b"/>
            <a:pathLst>
              <a:path w="210819" h="108585">
                <a:moveTo>
                  <a:pt x="193548" y="80772"/>
                </a:moveTo>
                <a:lnTo>
                  <a:pt x="190500" y="76200"/>
                </a:lnTo>
                <a:lnTo>
                  <a:pt x="188976" y="71628"/>
                </a:lnTo>
                <a:lnTo>
                  <a:pt x="182880" y="70104"/>
                </a:lnTo>
                <a:lnTo>
                  <a:pt x="178308" y="71628"/>
                </a:lnTo>
                <a:lnTo>
                  <a:pt x="175260" y="73152"/>
                </a:lnTo>
                <a:lnTo>
                  <a:pt x="175260" y="71628"/>
                </a:lnTo>
                <a:lnTo>
                  <a:pt x="170688" y="73152"/>
                </a:lnTo>
                <a:lnTo>
                  <a:pt x="164592" y="73152"/>
                </a:lnTo>
                <a:lnTo>
                  <a:pt x="163068" y="74676"/>
                </a:lnTo>
                <a:lnTo>
                  <a:pt x="156972" y="76200"/>
                </a:lnTo>
                <a:lnTo>
                  <a:pt x="152400" y="76200"/>
                </a:lnTo>
                <a:lnTo>
                  <a:pt x="137160" y="79248"/>
                </a:lnTo>
                <a:lnTo>
                  <a:pt x="129540" y="79248"/>
                </a:lnTo>
                <a:lnTo>
                  <a:pt x="121920" y="80772"/>
                </a:lnTo>
                <a:lnTo>
                  <a:pt x="114300" y="80772"/>
                </a:lnTo>
                <a:lnTo>
                  <a:pt x="105156" y="82296"/>
                </a:lnTo>
                <a:lnTo>
                  <a:pt x="106680" y="82296"/>
                </a:lnTo>
                <a:lnTo>
                  <a:pt x="99060" y="83820"/>
                </a:lnTo>
                <a:lnTo>
                  <a:pt x="74676" y="83820"/>
                </a:lnTo>
                <a:lnTo>
                  <a:pt x="67056" y="85344"/>
                </a:lnTo>
                <a:lnTo>
                  <a:pt x="24384" y="85344"/>
                </a:lnTo>
                <a:lnTo>
                  <a:pt x="21336" y="83820"/>
                </a:lnTo>
                <a:lnTo>
                  <a:pt x="18288" y="82296"/>
                </a:lnTo>
                <a:lnTo>
                  <a:pt x="19812" y="83820"/>
                </a:lnTo>
                <a:lnTo>
                  <a:pt x="18796" y="83312"/>
                </a:lnTo>
                <a:lnTo>
                  <a:pt x="18288" y="82296"/>
                </a:lnTo>
                <a:lnTo>
                  <a:pt x="18288" y="79248"/>
                </a:lnTo>
                <a:lnTo>
                  <a:pt x="17526" y="77724"/>
                </a:lnTo>
                <a:lnTo>
                  <a:pt x="16764" y="76200"/>
                </a:lnTo>
                <a:lnTo>
                  <a:pt x="12192" y="74676"/>
                </a:lnTo>
                <a:lnTo>
                  <a:pt x="9144" y="74676"/>
                </a:lnTo>
                <a:lnTo>
                  <a:pt x="6096" y="76200"/>
                </a:lnTo>
                <a:lnTo>
                  <a:pt x="6096" y="79248"/>
                </a:lnTo>
                <a:lnTo>
                  <a:pt x="1524" y="80772"/>
                </a:lnTo>
                <a:lnTo>
                  <a:pt x="0" y="85344"/>
                </a:lnTo>
                <a:lnTo>
                  <a:pt x="0" y="91440"/>
                </a:lnTo>
                <a:lnTo>
                  <a:pt x="3048" y="97536"/>
                </a:lnTo>
                <a:lnTo>
                  <a:pt x="7620" y="102108"/>
                </a:lnTo>
                <a:lnTo>
                  <a:pt x="9144" y="102108"/>
                </a:lnTo>
                <a:lnTo>
                  <a:pt x="13716" y="103632"/>
                </a:lnTo>
                <a:lnTo>
                  <a:pt x="13716" y="105156"/>
                </a:lnTo>
                <a:lnTo>
                  <a:pt x="16764" y="106680"/>
                </a:lnTo>
                <a:lnTo>
                  <a:pt x="22860" y="106680"/>
                </a:lnTo>
                <a:lnTo>
                  <a:pt x="24384" y="108204"/>
                </a:lnTo>
                <a:lnTo>
                  <a:pt x="68580" y="108204"/>
                </a:lnTo>
                <a:lnTo>
                  <a:pt x="76200" y="106680"/>
                </a:lnTo>
                <a:lnTo>
                  <a:pt x="76200" y="108204"/>
                </a:lnTo>
                <a:lnTo>
                  <a:pt x="83820" y="106680"/>
                </a:lnTo>
                <a:lnTo>
                  <a:pt x="100584" y="106680"/>
                </a:lnTo>
                <a:lnTo>
                  <a:pt x="108204" y="105156"/>
                </a:lnTo>
                <a:lnTo>
                  <a:pt x="117348" y="105156"/>
                </a:lnTo>
                <a:lnTo>
                  <a:pt x="124968" y="103632"/>
                </a:lnTo>
                <a:lnTo>
                  <a:pt x="132588" y="103632"/>
                </a:lnTo>
                <a:lnTo>
                  <a:pt x="140208" y="102108"/>
                </a:lnTo>
                <a:lnTo>
                  <a:pt x="141732" y="102108"/>
                </a:lnTo>
                <a:lnTo>
                  <a:pt x="149352" y="100584"/>
                </a:lnTo>
                <a:lnTo>
                  <a:pt x="147828" y="100584"/>
                </a:lnTo>
                <a:lnTo>
                  <a:pt x="155448" y="99060"/>
                </a:lnTo>
                <a:lnTo>
                  <a:pt x="163068" y="99060"/>
                </a:lnTo>
                <a:lnTo>
                  <a:pt x="164592" y="97536"/>
                </a:lnTo>
                <a:lnTo>
                  <a:pt x="170688" y="96012"/>
                </a:lnTo>
                <a:lnTo>
                  <a:pt x="169164" y="96012"/>
                </a:lnTo>
                <a:lnTo>
                  <a:pt x="175260" y="94488"/>
                </a:lnTo>
                <a:lnTo>
                  <a:pt x="176784" y="94488"/>
                </a:lnTo>
                <a:lnTo>
                  <a:pt x="181356" y="92964"/>
                </a:lnTo>
                <a:lnTo>
                  <a:pt x="182880" y="91440"/>
                </a:lnTo>
                <a:lnTo>
                  <a:pt x="187452" y="89916"/>
                </a:lnTo>
                <a:lnTo>
                  <a:pt x="192024" y="86868"/>
                </a:lnTo>
                <a:lnTo>
                  <a:pt x="192405" y="85344"/>
                </a:lnTo>
                <a:lnTo>
                  <a:pt x="193548" y="80772"/>
                </a:lnTo>
                <a:close/>
              </a:path>
              <a:path w="210819" h="108585">
                <a:moveTo>
                  <a:pt x="210299" y="15240"/>
                </a:moveTo>
                <a:lnTo>
                  <a:pt x="207251" y="9144"/>
                </a:lnTo>
                <a:lnTo>
                  <a:pt x="202679" y="6096"/>
                </a:lnTo>
                <a:lnTo>
                  <a:pt x="196583" y="4572"/>
                </a:lnTo>
                <a:lnTo>
                  <a:pt x="191706" y="5791"/>
                </a:lnTo>
                <a:lnTo>
                  <a:pt x="190487" y="4572"/>
                </a:lnTo>
                <a:lnTo>
                  <a:pt x="188963" y="4572"/>
                </a:lnTo>
                <a:lnTo>
                  <a:pt x="188963" y="6096"/>
                </a:lnTo>
                <a:lnTo>
                  <a:pt x="163055" y="6096"/>
                </a:lnTo>
                <a:lnTo>
                  <a:pt x="158483" y="4572"/>
                </a:lnTo>
                <a:lnTo>
                  <a:pt x="128003" y="4572"/>
                </a:lnTo>
                <a:lnTo>
                  <a:pt x="121907" y="3048"/>
                </a:lnTo>
                <a:lnTo>
                  <a:pt x="114287" y="3048"/>
                </a:lnTo>
                <a:lnTo>
                  <a:pt x="109715" y="1524"/>
                </a:lnTo>
                <a:lnTo>
                  <a:pt x="103619" y="1524"/>
                </a:lnTo>
                <a:lnTo>
                  <a:pt x="99047" y="0"/>
                </a:lnTo>
                <a:lnTo>
                  <a:pt x="92951" y="0"/>
                </a:lnTo>
                <a:lnTo>
                  <a:pt x="90512" y="1219"/>
                </a:lnTo>
                <a:lnTo>
                  <a:pt x="86855" y="0"/>
                </a:lnTo>
                <a:lnTo>
                  <a:pt x="76187" y="0"/>
                </a:lnTo>
                <a:lnTo>
                  <a:pt x="71615" y="1524"/>
                </a:lnTo>
                <a:lnTo>
                  <a:pt x="74663" y="0"/>
                </a:lnTo>
                <a:lnTo>
                  <a:pt x="68567" y="0"/>
                </a:lnTo>
                <a:lnTo>
                  <a:pt x="63995" y="1524"/>
                </a:lnTo>
                <a:lnTo>
                  <a:pt x="60947" y="1524"/>
                </a:lnTo>
                <a:lnTo>
                  <a:pt x="57899" y="0"/>
                </a:lnTo>
                <a:lnTo>
                  <a:pt x="53327" y="1524"/>
                </a:lnTo>
                <a:lnTo>
                  <a:pt x="51803" y="1524"/>
                </a:lnTo>
                <a:lnTo>
                  <a:pt x="47231" y="4572"/>
                </a:lnTo>
                <a:lnTo>
                  <a:pt x="47231" y="6096"/>
                </a:lnTo>
                <a:lnTo>
                  <a:pt x="45707" y="10668"/>
                </a:lnTo>
                <a:lnTo>
                  <a:pt x="47231" y="15240"/>
                </a:lnTo>
                <a:lnTo>
                  <a:pt x="48755" y="18288"/>
                </a:lnTo>
                <a:lnTo>
                  <a:pt x="49669" y="18897"/>
                </a:lnTo>
                <a:lnTo>
                  <a:pt x="50279" y="19812"/>
                </a:lnTo>
                <a:lnTo>
                  <a:pt x="51803" y="20320"/>
                </a:lnTo>
                <a:lnTo>
                  <a:pt x="53327" y="21336"/>
                </a:lnTo>
                <a:lnTo>
                  <a:pt x="54851" y="21336"/>
                </a:lnTo>
                <a:lnTo>
                  <a:pt x="59423" y="22860"/>
                </a:lnTo>
                <a:lnTo>
                  <a:pt x="61709" y="21336"/>
                </a:lnTo>
                <a:lnTo>
                  <a:pt x="79235" y="21336"/>
                </a:lnTo>
                <a:lnTo>
                  <a:pt x="80759" y="22860"/>
                </a:lnTo>
                <a:lnTo>
                  <a:pt x="100571" y="22860"/>
                </a:lnTo>
                <a:lnTo>
                  <a:pt x="105143" y="24384"/>
                </a:lnTo>
                <a:lnTo>
                  <a:pt x="109715" y="24384"/>
                </a:lnTo>
                <a:lnTo>
                  <a:pt x="109715" y="25908"/>
                </a:lnTo>
                <a:lnTo>
                  <a:pt x="121907" y="25908"/>
                </a:lnTo>
                <a:lnTo>
                  <a:pt x="126479" y="27432"/>
                </a:lnTo>
                <a:lnTo>
                  <a:pt x="131051" y="27432"/>
                </a:lnTo>
                <a:lnTo>
                  <a:pt x="137147" y="28956"/>
                </a:lnTo>
                <a:lnTo>
                  <a:pt x="160007" y="28956"/>
                </a:lnTo>
                <a:lnTo>
                  <a:pt x="163055" y="30480"/>
                </a:lnTo>
                <a:lnTo>
                  <a:pt x="190487" y="30480"/>
                </a:lnTo>
                <a:lnTo>
                  <a:pt x="191706" y="29870"/>
                </a:lnTo>
                <a:lnTo>
                  <a:pt x="193535" y="30480"/>
                </a:lnTo>
                <a:lnTo>
                  <a:pt x="194284" y="30480"/>
                </a:lnTo>
                <a:lnTo>
                  <a:pt x="196583" y="32004"/>
                </a:lnTo>
                <a:lnTo>
                  <a:pt x="202679" y="30480"/>
                </a:lnTo>
                <a:lnTo>
                  <a:pt x="208775" y="25908"/>
                </a:lnTo>
                <a:lnTo>
                  <a:pt x="208775" y="22860"/>
                </a:lnTo>
                <a:lnTo>
                  <a:pt x="210299" y="18288"/>
                </a:lnTo>
                <a:lnTo>
                  <a:pt x="209791" y="16764"/>
                </a:lnTo>
                <a:lnTo>
                  <a:pt x="210299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06140" y="3825240"/>
            <a:ext cx="274320" cy="368935"/>
          </a:xfrm>
          <a:custGeom>
            <a:avLst/>
            <a:gdLst/>
            <a:ahLst/>
            <a:cxnLst/>
            <a:rect l="l" t="t" r="r" b="b"/>
            <a:pathLst>
              <a:path w="274320" h="368935">
                <a:moveTo>
                  <a:pt x="4571" y="134111"/>
                </a:moveTo>
                <a:lnTo>
                  <a:pt x="3048" y="128016"/>
                </a:lnTo>
                <a:lnTo>
                  <a:pt x="3048" y="41148"/>
                </a:lnTo>
                <a:lnTo>
                  <a:pt x="1524" y="36575"/>
                </a:lnTo>
                <a:lnTo>
                  <a:pt x="1524" y="30479"/>
                </a:lnTo>
                <a:lnTo>
                  <a:pt x="0" y="27432"/>
                </a:lnTo>
                <a:lnTo>
                  <a:pt x="0" y="12191"/>
                </a:lnTo>
                <a:lnTo>
                  <a:pt x="1524" y="10667"/>
                </a:lnTo>
                <a:lnTo>
                  <a:pt x="1524" y="9143"/>
                </a:lnTo>
                <a:lnTo>
                  <a:pt x="3048" y="7619"/>
                </a:lnTo>
                <a:lnTo>
                  <a:pt x="4571" y="4572"/>
                </a:lnTo>
                <a:lnTo>
                  <a:pt x="4571" y="3048"/>
                </a:lnTo>
                <a:lnTo>
                  <a:pt x="6095" y="3048"/>
                </a:lnTo>
                <a:lnTo>
                  <a:pt x="7619" y="1524"/>
                </a:lnTo>
                <a:lnTo>
                  <a:pt x="10667" y="0"/>
                </a:lnTo>
                <a:lnTo>
                  <a:pt x="18287" y="0"/>
                </a:lnTo>
                <a:lnTo>
                  <a:pt x="21335" y="1524"/>
                </a:lnTo>
                <a:lnTo>
                  <a:pt x="22860" y="4572"/>
                </a:lnTo>
                <a:lnTo>
                  <a:pt x="24383" y="9143"/>
                </a:lnTo>
                <a:lnTo>
                  <a:pt x="25908" y="9143"/>
                </a:lnTo>
                <a:lnTo>
                  <a:pt x="28956" y="12191"/>
                </a:lnTo>
                <a:lnTo>
                  <a:pt x="21335" y="12191"/>
                </a:lnTo>
                <a:lnTo>
                  <a:pt x="21335" y="13716"/>
                </a:lnTo>
                <a:lnTo>
                  <a:pt x="20192" y="17144"/>
                </a:lnTo>
                <a:lnTo>
                  <a:pt x="16763" y="18287"/>
                </a:lnTo>
                <a:lnTo>
                  <a:pt x="13716" y="18287"/>
                </a:lnTo>
                <a:lnTo>
                  <a:pt x="16763" y="19811"/>
                </a:lnTo>
                <a:lnTo>
                  <a:pt x="19811" y="19811"/>
                </a:lnTo>
                <a:lnTo>
                  <a:pt x="21335" y="21335"/>
                </a:lnTo>
                <a:lnTo>
                  <a:pt x="22097" y="21335"/>
                </a:lnTo>
                <a:lnTo>
                  <a:pt x="22859" y="22859"/>
                </a:lnTo>
                <a:lnTo>
                  <a:pt x="22859" y="28956"/>
                </a:lnTo>
                <a:lnTo>
                  <a:pt x="24383" y="33527"/>
                </a:lnTo>
                <a:lnTo>
                  <a:pt x="24383" y="38100"/>
                </a:lnTo>
                <a:lnTo>
                  <a:pt x="25908" y="44195"/>
                </a:lnTo>
                <a:lnTo>
                  <a:pt x="25908" y="126491"/>
                </a:lnTo>
                <a:lnTo>
                  <a:pt x="26289" y="126491"/>
                </a:lnTo>
                <a:lnTo>
                  <a:pt x="27432" y="131063"/>
                </a:lnTo>
                <a:lnTo>
                  <a:pt x="27432" y="132587"/>
                </a:lnTo>
                <a:lnTo>
                  <a:pt x="4571" y="132587"/>
                </a:lnTo>
                <a:lnTo>
                  <a:pt x="4571" y="134111"/>
                </a:lnTo>
                <a:close/>
              </a:path>
              <a:path w="274320" h="368935">
                <a:moveTo>
                  <a:pt x="24383" y="9143"/>
                </a:moveTo>
                <a:lnTo>
                  <a:pt x="22860" y="4572"/>
                </a:lnTo>
                <a:lnTo>
                  <a:pt x="24383" y="7619"/>
                </a:lnTo>
                <a:lnTo>
                  <a:pt x="24383" y="9143"/>
                </a:lnTo>
                <a:close/>
              </a:path>
              <a:path w="274320" h="368935">
                <a:moveTo>
                  <a:pt x="25908" y="9143"/>
                </a:moveTo>
                <a:lnTo>
                  <a:pt x="24383" y="9143"/>
                </a:lnTo>
                <a:lnTo>
                  <a:pt x="24383" y="7619"/>
                </a:lnTo>
                <a:lnTo>
                  <a:pt x="25908" y="9143"/>
                </a:lnTo>
                <a:close/>
              </a:path>
              <a:path w="274320" h="368935">
                <a:moveTo>
                  <a:pt x="28956" y="21335"/>
                </a:moveTo>
                <a:lnTo>
                  <a:pt x="24383" y="21335"/>
                </a:lnTo>
                <a:lnTo>
                  <a:pt x="22351" y="20319"/>
                </a:lnTo>
                <a:lnTo>
                  <a:pt x="21335" y="18287"/>
                </a:lnTo>
                <a:lnTo>
                  <a:pt x="21335" y="12191"/>
                </a:lnTo>
                <a:lnTo>
                  <a:pt x="28956" y="12191"/>
                </a:lnTo>
                <a:lnTo>
                  <a:pt x="28956" y="15240"/>
                </a:lnTo>
                <a:lnTo>
                  <a:pt x="27432" y="15240"/>
                </a:lnTo>
                <a:lnTo>
                  <a:pt x="27432" y="18287"/>
                </a:lnTo>
                <a:lnTo>
                  <a:pt x="28956" y="18287"/>
                </a:lnTo>
                <a:lnTo>
                  <a:pt x="28956" y="21335"/>
                </a:lnTo>
                <a:close/>
              </a:path>
              <a:path w="274320" h="368935">
                <a:moveTo>
                  <a:pt x="20192" y="17144"/>
                </a:moveTo>
                <a:lnTo>
                  <a:pt x="21335" y="13716"/>
                </a:lnTo>
                <a:lnTo>
                  <a:pt x="21335" y="16763"/>
                </a:lnTo>
                <a:lnTo>
                  <a:pt x="20192" y="17144"/>
                </a:lnTo>
                <a:close/>
              </a:path>
              <a:path w="274320" h="368935">
                <a:moveTo>
                  <a:pt x="27432" y="18287"/>
                </a:moveTo>
                <a:lnTo>
                  <a:pt x="27432" y="15240"/>
                </a:lnTo>
                <a:lnTo>
                  <a:pt x="28448" y="17271"/>
                </a:lnTo>
                <a:lnTo>
                  <a:pt x="27432" y="18287"/>
                </a:lnTo>
                <a:close/>
              </a:path>
              <a:path w="274320" h="368935">
                <a:moveTo>
                  <a:pt x="28448" y="17271"/>
                </a:moveTo>
                <a:lnTo>
                  <a:pt x="27432" y="15240"/>
                </a:lnTo>
                <a:lnTo>
                  <a:pt x="28956" y="15240"/>
                </a:lnTo>
                <a:lnTo>
                  <a:pt x="28956" y="16763"/>
                </a:lnTo>
                <a:lnTo>
                  <a:pt x="28448" y="17271"/>
                </a:lnTo>
                <a:close/>
              </a:path>
              <a:path w="274320" h="368935">
                <a:moveTo>
                  <a:pt x="19811" y="18287"/>
                </a:moveTo>
                <a:lnTo>
                  <a:pt x="20192" y="17144"/>
                </a:lnTo>
                <a:lnTo>
                  <a:pt x="21335" y="16763"/>
                </a:lnTo>
                <a:lnTo>
                  <a:pt x="19811" y="18287"/>
                </a:lnTo>
                <a:close/>
              </a:path>
              <a:path w="274320" h="368935">
                <a:moveTo>
                  <a:pt x="22097" y="21335"/>
                </a:moveTo>
                <a:lnTo>
                  <a:pt x="21335" y="21335"/>
                </a:lnTo>
                <a:lnTo>
                  <a:pt x="19811" y="19811"/>
                </a:lnTo>
                <a:lnTo>
                  <a:pt x="15240" y="18287"/>
                </a:lnTo>
                <a:lnTo>
                  <a:pt x="19811" y="18287"/>
                </a:lnTo>
                <a:lnTo>
                  <a:pt x="21335" y="16763"/>
                </a:lnTo>
                <a:lnTo>
                  <a:pt x="21335" y="18287"/>
                </a:lnTo>
                <a:lnTo>
                  <a:pt x="22097" y="19811"/>
                </a:lnTo>
                <a:lnTo>
                  <a:pt x="21335" y="19811"/>
                </a:lnTo>
                <a:lnTo>
                  <a:pt x="22097" y="21335"/>
                </a:lnTo>
                <a:close/>
              </a:path>
              <a:path w="274320" h="368935">
                <a:moveTo>
                  <a:pt x="19811" y="18287"/>
                </a:moveTo>
                <a:lnTo>
                  <a:pt x="16763" y="18287"/>
                </a:lnTo>
                <a:lnTo>
                  <a:pt x="20192" y="17144"/>
                </a:lnTo>
                <a:lnTo>
                  <a:pt x="19811" y="18287"/>
                </a:lnTo>
                <a:close/>
              </a:path>
              <a:path w="274320" h="368935">
                <a:moveTo>
                  <a:pt x="28956" y="18287"/>
                </a:moveTo>
                <a:lnTo>
                  <a:pt x="27432" y="18287"/>
                </a:lnTo>
                <a:lnTo>
                  <a:pt x="28448" y="17271"/>
                </a:lnTo>
                <a:lnTo>
                  <a:pt x="28956" y="18287"/>
                </a:lnTo>
                <a:close/>
              </a:path>
              <a:path w="274320" h="368935">
                <a:moveTo>
                  <a:pt x="16763" y="19811"/>
                </a:moveTo>
                <a:lnTo>
                  <a:pt x="13716" y="18287"/>
                </a:lnTo>
                <a:lnTo>
                  <a:pt x="15240" y="18287"/>
                </a:lnTo>
                <a:lnTo>
                  <a:pt x="16763" y="19811"/>
                </a:lnTo>
                <a:close/>
              </a:path>
              <a:path w="274320" h="368935">
                <a:moveTo>
                  <a:pt x="19811" y="19811"/>
                </a:moveTo>
                <a:lnTo>
                  <a:pt x="16763" y="19811"/>
                </a:lnTo>
                <a:lnTo>
                  <a:pt x="15240" y="18287"/>
                </a:lnTo>
                <a:lnTo>
                  <a:pt x="19811" y="19811"/>
                </a:lnTo>
                <a:close/>
              </a:path>
              <a:path w="274320" h="368935">
                <a:moveTo>
                  <a:pt x="22859" y="21335"/>
                </a:moveTo>
                <a:lnTo>
                  <a:pt x="22097" y="21335"/>
                </a:lnTo>
                <a:lnTo>
                  <a:pt x="21335" y="19811"/>
                </a:lnTo>
                <a:lnTo>
                  <a:pt x="22859" y="21335"/>
                </a:lnTo>
                <a:close/>
              </a:path>
              <a:path w="274320" h="368935">
                <a:moveTo>
                  <a:pt x="27432" y="22859"/>
                </a:moveTo>
                <a:lnTo>
                  <a:pt x="24383" y="22859"/>
                </a:lnTo>
                <a:lnTo>
                  <a:pt x="21335" y="19811"/>
                </a:lnTo>
                <a:lnTo>
                  <a:pt x="22859" y="21335"/>
                </a:lnTo>
                <a:lnTo>
                  <a:pt x="28956" y="21335"/>
                </a:lnTo>
                <a:lnTo>
                  <a:pt x="27432" y="22859"/>
                </a:lnTo>
                <a:close/>
              </a:path>
              <a:path w="274320" h="368935">
                <a:moveTo>
                  <a:pt x="22859" y="21335"/>
                </a:moveTo>
                <a:lnTo>
                  <a:pt x="21335" y="19811"/>
                </a:lnTo>
                <a:lnTo>
                  <a:pt x="22351" y="20319"/>
                </a:lnTo>
                <a:lnTo>
                  <a:pt x="22859" y="21335"/>
                </a:lnTo>
                <a:close/>
              </a:path>
              <a:path w="274320" h="368935">
                <a:moveTo>
                  <a:pt x="22351" y="20319"/>
                </a:moveTo>
                <a:lnTo>
                  <a:pt x="21335" y="19811"/>
                </a:lnTo>
                <a:lnTo>
                  <a:pt x="22097" y="19811"/>
                </a:lnTo>
                <a:lnTo>
                  <a:pt x="22351" y="20319"/>
                </a:lnTo>
                <a:close/>
              </a:path>
              <a:path w="274320" h="368935">
                <a:moveTo>
                  <a:pt x="24383" y="21335"/>
                </a:moveTo>
                <a:lnTo>
                  <a:pt x="22859" y="21335"/>
                </a:lnTo>
                <a:lnTo>
                  <a:pt x="22351" y="20319"/>
                </a:lnTo>
                <a:lnTo>
                  <a:pt x="24383" y="21335"/>
                </a:lnTo>
                <a:close/>
              </a:path>
              <a:path w="274320" h="368935">
                <a:moveTo>
                  <a:pt x="26289" y="126491"/>
                </a:moveTo>
                <a:lnTo>
                  <a:pt x="25908" y="126491"/>
                </a:lnTo>
                <a:lnTo>
                  <a:pt x="25908" y="124967"/>
                </a:lnTo>
                <a:lnTo>
                  <a:pt x="26289" y="126491"/>
                </a:lnTo>
                <a:close/>
              </a:path>
              <a:path w="274320" h="368935">
                <a:moveTo>
                  <a:pt x="30479" y="214883"/>
                </a:moveTo>
                <a:lnTo>
                  <a:pt x="7619" y="214883"/>
                </a:lnTo>
                <a:lnTo>
                  <a:pt x="7619" y="163067"/>
                </a:lnTo>
                <a:lnTo>
                  <a:pt x="6095" y="156971"/>
                </a:lnTo>
                <a:lnTo>
                  <a:pt x="6095" y="146303"/>
                </a:lnTo>
                <a:lnTo>
                  <a:pt x="4571" y="140208"/>
                </a:lnTo>
                <a:lnTo>
                  <a:pt x="4571" y="132587"/>
                </a:lnTo>
                <a:lnTo>
                  <a:pt x="27432" y="132587"/>
                </a:lnTo>
                <a:lnTo>
                  <a:pt x="27432" y="138683"/>
                </a:lnTo>
                <a:lnTo>
                  <a:pt x="27813" y="138683"/>
                </a:lnTo>
                <a:lnTo>
                  <a:pt x="28956" y="143256"/>
                </a:lnTo>
                <a:lnTo>
                  <a:pt x="28956" y="155448"/>
                </a:lnTo>
                <a:lnTo>
                  <a:pt x="30479" y="163067"/>
                </a:lnTo>
                <a:lnTo>
                  <a:pt x="30479" y="214883"/>
                </a:lnTo>
                <a:close/>
              </a:path>
              <a:path w="274320" h="368935">
                <a:moveTo>
                  <a:pt x="27813" y="138683"/>
                </a:moveTo>
                <a:lnTo>
                  <a:pt x="27432" y="138683"/>
                </a:lnTo>
                <a:lnTo>
                  <a:pt x="27432" y="137159"/>
                </a:lnTo>
                <a:lnTo>
                  <a:pt x="27813" y="138683"/>
                </a:lnTo>
                <a:close/>
              </a:path>
              <a:path w="274320" h="368935">
                <a:moveTo>
                  <a:pt x="32003" y="240791"/>
                </a:moveTo>
                <a:lnTo>
                  <a:pt x="9143" y="240791"/>
                </a:lnTo>
                <a:lnTo>
                  <a:pt x="7619" y="234695"/>
                </a:lnTo>
                <a:lnTo>
                  <a:pt x="7619" y="227075"/>
                </a:lnTo>
                <a:lnTo>
                  <a:pt x="6095" y="220979"/>
                </a:lnTo>
                <a:lnTo>
                  <a:pt x="7619" y="213359"/>
                </a:lnTo>
                <a:lnTo>
                  <a:pt x="7619" y="214883"/>
                </a:lnTo>
                <a:lnTo>
                  <a:pt x="30479" y="214883"/>
                </a:lnTo>
                <a:lnTo>
                  <a:pt x="30479" y="233171"/>
                </a:lnTo>
                <a:lnTo>
                  <a:pt x="30860" y="233171"/>
                </a:lnTo>
                <a:lnTo>
                  <a:pt x="32003" y="237743"/>
                </a:lnTo>
                <a:lnTo>
                  <a:pt x="32003" y="240791"/>
                </a:lnTo>
                <a:close/>
              </a:path>
              <a:path w="274320" h="368935">
                <a:moveTo>
                  <a:pt x="30860" y="233171"/>
                </a:moveTo>
                <a:lnTo>
                  <a:pt x="30479" y="233171"/>
                </a:lnTo>
                <a:lnTo>
                  <a:pt x="30479" y="231648"/>
                </a:lnTo>
                <a:lnTo>
                  <a:pt x="30860" y="233171"/>
                </a:lnTo>
                <a:close/>
              </a:path>
              <a:path w="274320" h="368935">
                <a:moveTo>
                  <a:pt x="45719" y="292608"/>
                </a:moveTo>
                <a:lnTo>
                  <a:pt x="19811" y="292608"/>
                </a:lnTo>
                <a:lnTo>
                  <a:pt x="18287" y="288035"/>
                </a:lnTo>
                <a:lnTo>
                  <a:pt x="16763" y="286511"/>
                </a:lnTo>
                <a:lnTo>
                  <a:pt x="13716" y="277367"/>
                </a:lnTo>
                <a:lnTo>
                  <a:pt x="12191" y="271271"/>
                </a:lnTo>
                <a:lnTo>
                  <a:pt x="12191" y="269748"/>
                </a:lnTo>
                <a:lnTo>
                  <a:pt x="10667" y="263651"/>
                </a:lnTo>
                <a:lnTo>
                  <a:pt x="10667" y="257556"/>
                </a:lnTo>
                <a:lnTo>
                  <a:pt x="9143" y="252983"/>
                </a:lnTo>
                <a:lnTo>
                  <a:pt x="9143" y="245363"/>
                </a:lnTo>
                <a:lnTo>
                  <a:pt x="7619" y="239267"/>
                </a:lnTo>
                <a:lnTo>
                  <a:pt x="9143" y="240791"/>
                </a:lnTo>
                <a:lnTo>
                  <a:pt x="32003" y="240791"/>
                </a:lnTo>
                <a:lnTo>
                  <a:pt x="32003" y="248411"/>
                </a:lnTo>
                <a:lnTo>
                  <a:pt x="33527" y="254508"/>
                </a:lnTo>
                <a:lnTo>
                  <a:pt x="33527" y="260603"/>
                </a:lnTo>
                <a:lnTo>
                  <a:pt x="35051" y="266700"/>
                </a:lnTo>
                <a:lnTo>
                  <a:pt x="35432" y="266700"/>
                </a:lnTo>
                <a:lnTo>
                  <a:pt x="36195" y="269748"/>
                </a:lnTo>
                <a:lnTo>
                  <a:pt x="35051" y="269748"/>
                </a:lnTo>
                <a:lnTo>
                  <a:pt x="36575" y="274319"/>
                </a:lnTo>
                <a:lnTo>
                  <a:pt x="38100" y="274319"/>
                </a:lnTo>
                <a:lnTo>
                  <a:pt x="39116" y="277367"/>
                </a:lnTo>
                <a:lnTo>
                  <a:pt x="38100" y="277367"/>
                </a:lnTo>
                <a:lnTo>
                  <a:pt x="39624" y="281940"/>
                </a:lnTo>
                <a:lnTo>
                  <a:pt x="41148" y="283463"/>
                </a:lnTo>
                <a:lnTo>
                  <a:pt x="42671" y="288035"/>
                </a:lnTo>
                <a:lnTo>
                  <a:pt x="43433" y="288035"/>
                </a:lnTo>
                <a:lnTo>
                  <a:pt x="44195" y="289559"/>
                </a:lnTo>
                <a:lnTo>
                  <a:pt x="42671" y="289559"/>
                </a:lnTo>
                <a:lnTo>
                  <a:pt x="45719" y="292608"/>
                </a:lnTo>
                <a:close/>
              </a:path>
              <a:path w="274320" h="368935">
                <a:moveTo>
                  <a:pt x="35432" y="266700"/>
                </a:moveTo>
                <a:lnTo>
                  <a:pt x="35051" y="266700"/>
                </a:lnTo>
                <a:lnTo>
                  <a:pt x="35051" y="265175"/>
                </a:lnTo>
                <a:lnTo>
                  <a:pt x="35432" y="266700"/>
                </a:lnTo>
                <a:close/>
              </a:path>
              <a:path w="274320" h="368935">
                <a:moveTo>
                  <a:pt x="36575" y="271271"/>
                </a:moveTo>
                <a:lnTo>
                  <a:pt x="35051" y="269748"/>
                </a:lnTo>
                <a:lnTo>
                  <a:pt x="36195" y="269748"/>
                </a:lnTo>
                <a:lnTo>
                  <a:pt x="36575" y="271271"/>
                </a:lnTo>
                <a:close/>
              </a:path>
              <a:path w="274320" h="368935">
                <a:moveTo>
                  <a:pt x="39624" y="278891"/>
                </a:moveTo>
                <a:lnTo>
                  <a:pt x="38100" y="277367"/>
                </a:lnTo>
                <a:lnTo>
                  <a:pt x="39116" y="277367"/>
                </a:lnTo>
                <a:lnTo>
                  <a:pt x="39624" y="278891"/>
                </a:lnTo>
                <a:close/>
              </a:path>
              <a:path w="274320" h="368935">
                <a:moveTo>
                  <a:pt x="43433" y="288035"/>
                </a:moveTo>
                <a:lnTo>
                  <a:pt x="42671" y="288035"/>
                </a:lnTo>
                <a:lnTo>
                  <a:pt x="42671" y="286511"/>
                </a:lnTo>
                <a:lnTo>
                  <a:pt x="43433" y="288035"/>
                </a:lnTo>
                <a:close/>
              </a:path>
              <a:path w="274320" h="368935">
                <a:moveTo>
                  <a:pt x="25908" y="304800"/>
                </a:moveTo>
                <a:lnTo>
                  <a:pt x="24383" y="301751"/>
                </a:lnTo>
                <a:lnTo>
                  <a:pt x="22859" y="301751"/>
                </a:lnTo>
                <a:lnTo>
                  <a:pt x="21335" y="297179"/>
                </a:lnTo>
                <a:lnTo>
                  <a:pt x="21335" y="295656"/>
                </a:lnTo>
                <a:lnTo>
                  <a:pt x="18287" y="291083"/>
                </a:lnTo>
                <a:lnTo>
                  <a:pt x="19811" y="292608"/>
                </a:lnTo>
                <a:lnTo>
                  <a:pt x="45719" y="292608"/>
                </a:lnTo>
                <a:lnTo>
                  <a:pt x="45719" y="294132"/>
                </a:lnTo>
                <a:lnTo>
                  <a:pt x="47244" y="295656"/>
                </a:lnTo>
                <a:lnTo>
                  <a:pt x="50291" y="298703"/>
                </a:lnTo>
                <a:lnTo>
                  <a:pt x="50291" y="300227"/>
                </a:lnTo>
                <a:lnTo>
                  <a:pt x="51816" y="303275"/>
                </a:lnTo>
                <a:lnTo>
                  <a:pt x="25908" y="303275"/>
                </a:lnTo>
                <a:lnTo>
                  <a:pt x="25908" y="304800"/>
                </a:lnTo>
                <a:close/>
              </a:path>
              <a:path w="274320" h="368935">
                <a:moveTo>
                  <a:pt x="54863" y="310895"/>
                </a:moveTo>
                <a:lnTo>
                  <a:pt x="28955" y="310895"/>
                </a:lnTo>
                <a:lnTo>
                  <a:pt x="27432" y="309371"/>
                </a:lnTo>
                <a:lnTo>
                  <a:pt x="27432" y="307848"/>
                </a:lnTo>
                <a:lnTo>
                  <a:pt x="25908" y="303275"/>
                </a:lnTo>
                <a:lnTo>
                  <a:pt x="51816" y="303275"/>
                </a:lnTo>
                <a:lnTo>
                  <a:pt x="53340" y="306324"/>
                </a:lnTo>
                <a:lnTo>
                  <a:pt x="53340" y="307848"/>
                </a:lnTo>
                <a:lnTo>
                  <a:pt x="54863" y="310895"/>
                </a:lnTo>
                <a:close/>
              </a:path>
              <a:path w="274320" h="368935">
                <a:moveTo>
                  <a:pt x="60959" y="321563"/>
                </a:moveTo>
                <a:lnTo>
                  <a:pt x="35051" y="321563"/>
                </a:lnTo>
                <a:lnTo>
                  <a:pt x="32003" y="315467"/>
                </a:lnTo>
                <a:lnTo>
                  <a:pt x="32003" y="313943"/>
                </a:lnTo>
                <a:lnTo>
                  <a:pt x="28956" y="310895"/>
                </a:lnTo>
                <a:lnTo>
                  <a:pt x="56387" y="310895"/>
                </a:lnTo>
                <a:lnTo>
                  <a:pt x="57911" y="313943"/>
                </a:lnTo>
                <a:lnTo>
                  <a:pt x="56387" y="313943"/>
                </a:lnTo>
                <a:lnTo>
                  <a:pt x="57911" y="315467"/>
                </a:lnTo>
                <a:lnTo>
                  <a:pt x="60959" y="321563"/>
                </a:lnTo>
                <a:close/>
              </a:path>
              <a:path w="274320" h="368935">
                <a:moveTo>
                  <a:pt x="63245" y="327659"/>
                </a:moveTo>
                <a:lnTo>
                  <a:pt x="38100" y="327659"/>
                </a:lnTo>
                <a:lnTo>
                  <a:pt x="36575" y="324611"/>
                </a:lnTo>
                <a:lnTo>
                  <a:pt x="35051" y="323087"/>
                </a:lnTo>
                <a:lnTo>
                  <a:pt x="33527" y="320040"/>
                </a:lnTo>
                <a:lnTo>
                  <a:pt x="35051" y="321563"/>
                </a:lnTo>
                <a:lnTo>
                  <a:pt x="60959" y="321563"/>
                </a:lnTo>
                <a:lnTo>
                  <a:pt x="60959" y="324611"/>
                </a:lnTo>
                <a:lnTo>
                  <a:pt x="61721" y="324611"/>
                </a:lnTo>
                <a:lnTo>
                  <a:pt x="63245" y="327659"/>
                </a:lnTo>
                <a:close/>
              </a:path>
              <a:path w="274320" h="368935">
                <a:moveTo>
                  <a:pt x="61721" y="324611"/>
                </a:moveTo>
                <a:lnTo>
                  <a:pt x="60959" y="324611"/>
                </a:lnTo>
                <a:lnTo>
                  <a:pt x="60959" y="323087"/>
                </a:lnTo>
                <a:lnTo>
                  <a:pt x="61721" y="324611"/>
                </a:lnTo>
                <a:close/>
              </a:path>
              <a:path w="274320" h="368935">
                <a:moveTo>
                  <a:pt x="182879" y="367283"/>
                </a:moveTo>
                <a:lnTo>
                  <a:pt x="68579" y="367283"/>
                </a:lnTo>
                <a:lnTo>
                  <a:pt x="59435" y="362711"/>
                </a:lnTo>
                <a:lnTo>
                  <a:pt x="56387" y="359663"/>
                </a:lnTo>
                <a:lnTo>
                  <a:pt x="54863" y="359663"/>
                </a:lnTo>
                <a:lnTo>
                  <a:pt x="50291" y="355092"/>
                </a:lnTo>
                <a:lnTo>
                  <a:pt x="48767" y="352043"/>
                </a:lnTo>
                <a:lnTo>
                  <a:pt x="47243" y="350519"/>
                </a:lnTo>
                <a:lnTo>
                  <a:pt x="44195" y="344424"/>
                </a:lnTo>
                <a:lnTo>
                  <a:pt x="42671" y="342900"/>
                </a:lnTo>
                <a:lnTo>
                  <a:pt x="42671" y="338327"/>
                </a:lnTo>
                <a:lnTo>
                  <a:pt x="39624" y="332232"/>
                </a:lnTo>
                <a:lnTo>
                  <a:pt x="39624" y="330708"/>
                </a:lnTo>
                <a:lnTo>
                  <a:pt x="38100" y="329183"/>
                </a:lnTo>
                <a:lnTo>
                  <a:pt x="36575" y="326135"/>
                </a:lnTo>
                <a:lnTo>
                  <a:pt x="38100" y="327659"/>
                </a:lnTo>
                <a:lnTo>
                  <a:pt x="63245" y="327659"/>
                </a:lnTo>
                <a:lnTo>
                  <a:pt x="65532" y="332232"/>
                </a:lnTo>
                <a:lnTo>
                  <a:pt x="64008" y="332232"/>
                </a:lnTo>
                <a:lnTo>
                  <a:pt x="65532" y="333756"/>
                </a:lnTo>
                <a:lnTo>
                  <a:pt x="65532" y="335279"/>
                </a:lnTo>
                <a:lnTo>
                  <a:pt x="67056" y="338327"/>
                </a:lnTo>
                <a:lnTo>
                  <a:pt x="68579" y="338327"/>
                </a:lnTo>
                <a:lnTo>
                  <a:pt x="69341" y="339851"/>
                </a:lnTo>
                <a:lnTo>
                  <a:pt x="68579" y="339851"/>
                </a:lnTo>
                <a:lnTo>
                  <a:pt x="70103" y="341375"/>
                </a:lnTo>
                <a:lnTo>
                  <a:pt x="73151" y="342900"/>
                </a:lnTo>
                <a:lnTo>
                  <a:pt x="74675" y="344424"/>
                </a:lnTo>
                <a:lnTo>
                  <a:pt x="272795" y="344424"/>
                </a:lnTo>
                <a:lnTo>
                  <a:pt x="274319" y="350519"/>
                </a:lnTo>
                <a:lnTo>
                  <a:pt x="271271" y="356616"/>
                </a:lnTo>
                <a:lnTo>
                  <a:pt x="266700" y="359663"/>
                </a:lnTo>
                <a:lnTo>
                  <a:pt x="263651" y="361187"/>
                </a:lnTo>
                <a:lnTo>
                  <a:pt x="257556" y="361187"/>
                </a:lnTo>
                <a:lnTo>
                  <a:pt x="254508" y="362711"/>
                </a:lnTo>
                <a:lnTo>
                  <a:pt x="249935" y="362711"/>
                </a:lnTo>
                <a:lnTo>
                  <a:pt x="245363" y="364235"/>
                </a:lnTo>
                <a:lnTo>
                  <a:pt x="224027" y="364235"/>
                </a:lnTo>
                <a:lnTo>
                  <a:pt x="217932" y="365759"/>
                </a:lnTo>
                <a:lnTo>
                  <a:pt x="190500" y="365759"/>
                </a:lnTo>
                <a:lnTo>
                  <a:pt x="182879" y="367283"/>
                </a:lnTo>
                <a:close/>
              </a:path>
              <a:path w="274320" h="368935">
                <a:moveTo>
                  <a:pt x="251459" y="338327"/>
                </a:moveTo>
                <a:lnTo>
                  <a:pt x="251459" y="335279"/>
                </a:lnTo>
                <a:lnTo>
                  <a:pt x="256032" y="332232"/>
                </a:lnTo>
                <a:lnTo>
                  <a:pt x="266700" y="332232"/>
                </a:lnTo>
                <a:lnTo>
                  <a:pt x="271271" y="335279"/>
                </a:lnTo>
                <a:lnTo>
                  <a:pt x="271271" y="336803"/>
                </a:lnTo>
                <a:lnTo>
                  <a:pt x="254508" y="336803"/>
                </a:lnTo>
                <a:lnTo>
                  <a:pt x="251459" y="338327"/>
                </a:lnTo>
                <a:close/>
              </a:path>
              <a:path w="274320" h="368935">
                <a:moveTo>
                  <a:pt x="68579" y="338327"/>
                </a:moveTo>
                <a:lnTo>
                  <a:pt x="67056" y="338327"/>
                </a:lnTo>
                <a:lnTo>
                  <a:pt x="65532" y="335279"/>
                </a:lnTo>
                <a:lnTo>
                  <a:pt x="68579" y="338327"/>
                </a:lnTo>
                <a:close/>
              </a:path>
              <a:path w="274320" h="368935">
                <a:moveTo>
                  <a:pt x="251459" y="339851"/>
                </a:moveTo>
                <a:lnTo>
                  <a:pt x="251459" y="338327"/>
                </a:lnTo>
                <a:lnTo>
                  <a:pt x="254508" y="336803"/>
                </a:lnTo>
                <a:lnTo>
                  <a:pt x="257556" y="336803"/>
                </a:lnTo>
                <a:lnTo>
                  <a:pt x="254508" y="338327"/>
                </a:lnTo>
                <a:lnTo>
                  <a:pt x="252983" y="338327"/>
                </a:lnTo>
                <a:lnTo>
                  <a:pt x="251459" y="339851"/>
                </a:lnTo>
                <a:close/>
              </a:path>
              <a:path w="274320" h="368935">
                <a:moveTo>
                  <a:pt x="252766" y="339198"/>
                </a:moveTo>
                <a:lnTo>
                  <a:pt x="252983" y="338327"/>
                </a:lnTo>
                <a:lnTo>
                  <a:pt x="254508" y="338327"/>
                </a:lnTo>
                <a:lnTo>
                  <a:pt x="257556" y="336803"/>
                </a:lnTo>
                <a:lnTo>
                  <a:pt x="252766" y="339198"/>
                </a:lnTo>
                <a:close/>
              </a:path>
              <a:path w="274320" h="368935">
                <a:moveTo>
                  <a:pt x="272795" y="344424"/>
                </a:moveTo>
                <a:lnTo>
                  <a:pt x="251459" y="344424"/>
                </a:lnTo>
                <a:lnTo>
                  <a:pt x="252766" y="339198"/>
                </a:lnTo>
                <a:lnTo>
                  <a:pt x="257556" y="336803"/>
                </a:lnTo>
                <a:lnTo>
                  <a:pt x="271271" y="336803"/>
                </a:lnTo>
                <a:lnTo>
                  <a:pt x="271271" y="339851"/>
                </a:lnTo>
                <a:lnTo>
                  <a:pt x="272287" y="342900"/>
                </a:lnTo>
                <a:lnTo>
                  <a:pt x="271271" y="342900"/>
                </a:lnTo>
                <a:lnTo>
                  <a:pt x="272795" y="344424"/>
                </a:lnTo>
                <a:close/>
              </a:path>
              <a:path w="274320" h="368935">
                <a:moveTo>
                  <a:pt x="251459" y="344424"/>
                </a:moveTo>
                <a:lnTo>
                  <a:pt x="86867" y="344424"/>
                </a:lnTo>
                <a:lnTo>
                  <a:pt x="91440" y="342900"/>
                </a:lnTo>
                <a:lnTo>
                  <a:pt x="181356" y="342900"/>
                </a:lnTo>
                <a:lnTo>
                  <a:pt x="190500" y="341375"/>
                </a:lnTo>
                <a:lnTo>
                  <a:pt x="216408" y="341375"/>
                </a:lnTo>
                <a:lnTo>
                  <a:pt x="222503" y="339851"/>
                </a:lnTo>
                <a:lnTo>
                  <a:pt x="240791" y="339851"/>
                </a:lnTo>
                <a:lnTo>
                  <a:pt x="245363" y="338327"/>
                </a:lnTo>
                <a:lnTo>
                  <a:pt x="251459" y="338327"/>
                </a:lnTo>
                <a:lnTo>
                  <a:pt x="251459" y="344424"/>
                </a:lnTo>
                <a:close/>
              </a:path>
              <a:path w="274320" h="368935">
                <a:moveTo>
                  <a:pt x="251459" y="339851"/>
                </a:moveTo>
                <a:lnTo>
                  <a:pt x="252983" y="338327"/>
                </a:lnTo>
                <a:lnTo>
                  <a:pt x="252766" y="339198"/>
                </a:lnTo>
                <a:lnTo>
                  <a:pt x="251459" y="339851"/>
                </a:lnTo>
                <a:close/>
              </a:path>
              <a:path w="274320" h="368935">
                <a:moveTo>
                  <a:pt x="251459" y="344424"/>
                </a:moveTo>
                <a:lnTo>
                  <a:pt x="251459" y="339851"/>
                </a:lnTo>
                <a:lnTo>
                  <a:pt x="252766" y="339198"/>
                </a:lnTo>
                <a:lnTo>
                  <a:pt x="251459" y="344424"/>
                </a:lnTo>
                <a:close/>
              </a:path>
              <a:path w="274320" h="368935">
                <a:moveTo>
                  <a:pt x="70103" y="341375"/>
                </a:moveTo>
                <a:lnTo>
                  <a:pt x="68579" y="339851"/>
                </a:lnTo>
                <a:lnTo>
                  <a:pt x="69595" y="340359"/>
                </a:lnTo>
                <a:lnTo>
                  <a:pt x="70103" y="341375"/>
                </a:lnTo>
                <a:close/>
              </a:path>
              <a:path w="274320" h="368935">
                <a:moveTo>
                  <a:pt x="69595" y="340359"/>
                </a:moveTo>
                <a:lnTo>
                  <a:pt x="68579" y="339851"/>
                </a:lnTo>
                <a:lnTo>
                  <a:pt x="69341" y="339851"/>
                </a:lnTo>
                <a:lnTo>
                  <a:pt x="69595" y="340359"/>
                </a:lnTo>
                <a:close/>
              </a:path>
              <a:path w="274320" h="368935">
                <a:moveTo>
                  <a:pt x="216408" y="341375"/>
                </a:moveTo>
                <a:lnTo>
                  <a:pt x="210311" y="341375"/>
                </a:lnTo>
                <a:lnTo>
                  <a:pt x="210311" y="339851"/>
                </a:lnTo>
                <a:lnTo>
                  <a:pt x="217932" y="339851"/>
                </a:lnTo>
                <a:lnTo>
                  <a:pt x="216408" y="341375"/>
                </a:lnTo>
                <a:close/>
              </a:path>
              <a:path w="274320" h="368935">
                <a:moveTo>
                  <a:pt x="71627" y="341375"/>
                </a:moveTo>
                <a:lnTo>
                  <a:pt x="70103" y="341375"/>
                </a:lnTo>
                <a:lnTo>
                  <a:pt x="69595" y="340359"/>
                </a:lnTo>
                <a:lnTo>
                  <a:pt x="71627" y="341375"/>
                </a:lnTo>
                <a:close/>
              </a:path>
              <a:path w="274320" h="368935">
                <a:moveTo>
                  <a:pt x="76200" y="344424"/>
                </a:moveTo>
                <a:lnTo>
                  <a:pt x="74675" y="344424"/>
                </a:lnTo>
                <a:lnTo>
                  <a:pt x="73151" y="342900"/>
                </a:lnTo>
                <a:lnTo>
                  <a:pt x="76200" y="344424"/>
                </a:lnTo>
                <a:close/>
              </a:path>
              <a:path w="274320" h="368935">
                <a:moveTo>
                  <a:pt x="79248" y="344424"/>
                </a:moveTo>
                <a:lnTo>
                  <a:pt x="76200" y="344424"/>
                </a:lnTo>
                <a:lnTo>
                  <a:pt x="74675" y="342900"/>
                </a:lnTo>
                <a:lnTo>
                  <a:pt x="79248" y="344424"/>
                </a:lnTo>
                <a:close/>
              </a:path>
              <a:path w="274320" h="368935">
                <a:moveTo>
                  <a:pt x="272795" y="344424"/>
                </a:moveTo>
                <a:lnTo>
                  <a:pt x="271271" y="342900"/>
                </a:lnTo>
                <a:lnTo>
                  <a:pt x="272287" y="342900"/>
                </a:lnTo>
                <a:lnTo>
                  <a:pt x="272795" y="344424"/>
                </a:lnTo>
                <a:close/>
              </a:path>
              <a:path w="274320" h="368935">
                <a:moveTo>
                  <a:pt x="260603" y="362711"/>
                </a:moveTo>
                <a:lnTo>
                  <a:pt x="254508" y="362711"/>
                </a:lnTo>
                <a:lnTo>
                  <a:pt x="257556" y="361187"/>
                </a:lnTo>
                <a:lnTo>
                  <a:pt x="262127" y="361187"/>
                </a:lnTo>
                <a:lnTo>
                  <a:pt x="260603" y="362711"/>
                </a:lnTo>
                <a:close/>
              </a:path>
              <a:path w="274320" h="368935">
                <a:moveTo>
                  <a:pt x="89916" y="368808"/>
                </a:moveTo>
                <a:lnTo>
                  <a:pt x="74675" y="368808"/>
                </a:lnTo>
                <a:lnTo>
                  <a:pt x="71627" y="367283"/>
                </a:lnTo>
                <a:lnTo>
                  <a:pt x="94487" y="367283"/>
                </a:lnTo>
                <a:lnTo>
                  <a:pt x="89916" y="3688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753611" y="3829811"/>
            <a:ext cx="335280" cy="36195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31208" y="3633216"/>
            <a:ext cx="420624" cy="38328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18888" y="3692652"/>
            <a:ext cx="291083" cy="299720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4416552" y="4140708"/>
            <a:ext cx="998219" cy="458470"/>
            <a:chOff x="4416552" y="4140708"/>
            <a:chExt cx="998219" cy="458470"/>
          </a:xfrm>
        </p:grpSpPr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81144" y="4343400"/>
              <a:ext cx="245364" cy="25527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16552" y="4140708"/>
              <a:ext cx="998219" cy="419100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554980" y="3707892"/>
            <a:ext cx="1327403" cy="506730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7139927" y="3695712"/>
            <a:ext cx="198755" cy="760730"/>
          </a:xfrm>
          <a:custGeom>
            <a:avLst/>
            <a:gdLst/>
            <a:ahLst/>
            <a:cxnLst/>
            <a:rect l="l" t="t" r="r" b="b"/>
            <a:pathLst>
              <a:path w="198754" h="760729">
                <a:moveTo>
                  <a:pt x="140220" y="12192"/>
                </a:moveTo>
                <a:lnTo>
                  <a:pt x="138684" y="9144"/>
                </a:lnTo>
                <a:lnTo>
                  <a:pt x="135648" y="9144"/>
                </a:lnTo>
                <a:lnTo>
                  <a:pt x="132600" y="7607"/>
                </a:lnTo>
                <a:lnTo>
                  <a:pt x="131076" y="7607"/>
                </a:lnTo>
                <a:lnTo>
                  <a:pt x="128028" y="6096"/>
                </a:lnTo>
                <a:lnTo>
                  <a:pt x="126504" y="4572"/>
                </a:lnTo>
                <a:lnTo>
                  <a:pt x="125488" y="3048"/>
                </a:lnTo>
                <a:lnTo>
                  <a:pt x="123456" y="0"/>
                </a:lnTo>
                <a:lnTo>
                  <a:pt x="114300" y="0"/>
                </a:lnTo>
                <a:lnTo>
                  <a:pt x="109740" y="3048"/>
                </a:lnTo>
                <a:lnTo>
                  <a:pt x="109740" y="12192"/>
                </a:lnTo>
                <a:lnTo>
                  <a:pt x="108216" y="15240"/>
                </a:lnTo>
                <a:lnTo>
                  <a:pt x="108305" y="16954"/>
                </a:lnTo>
                <a:lnTo>
                  <a:pt x="109740" y="19799"/>
                </a:lnTo>
                <a:lnTo>
                  <a:pt x="108216" y="24384"/>
                </a:lnTo>
                <a:lnTo>
                  <a:pt x="109740" y="25908"/>
                </a:lnTo>
                <a:lnTo>
                  <a:pt x="109740" y="89916"/>
                </a:lnTo>
                <a:lnTo>
                  <a:pt x="108216" y="99060"/>
                </a:lnTo>
                <a:lnTo>
                  <a:pt x="108216" y="109728"/>
                </a:lnTo>
                <a:lnTo>
                  <a:pt x="109740" y="120396"/>
                </a:lnTo>
                <a:lnTo>
                  <a:pt x="109740" y="179832"/>
                </a:lnTo>
                <a:lnTo>
                  <a:pt x="108216" y="192024"/>
                </a:lnTo>
                <a:lnTo>
                  <a:pt x="106692" y="205740"/>
                </a:lnTo>
                <a:lnTo>
                  <a:pt x="105168" y="220980"/>
                </a:lnTo>
                <a:lnTo>
                  <a:pt x="105168" y="219456"/>
                </a:lnTo>
                <a:lnTo>
                  <a:pt x="102120" y="249936"/>
                </a:lnTo>
                <a:lnTo>
                  <a:pt x="92976" y="295656"/>
                </a:lnTo>
                <a:lnTo>
                  <a:pt x="88404" y="309372"/>
                </a:lnTo>
                <a:lnTo>
                  <a:pt x="74688" y="355092"/>
                </a:lnTo>
                <a:lnTo>
                  <a:pt x="74688" y="356616"/>
                </a:lnTo>
                <a:lnTo>
                  <a:pt x="71640" y="371856"/>
                </a:lnTo>
                <a:lnTo>
                  <a:pt x="67068" y="387096"/>
                </a:lnTo>
                <a:lnTo>
                  <a:pt x="62484" y="400799"/>
                </a:lnTo>
                <a:lnTo>
                  <a:pt x="62484" y="402336"/>
                </a:lnTo>
                <a:lnTo>
                  <a:pt x="56400" y="416052"/>
                </a:lnTo>
                <a:lnTo>
                  <a:pt x="47256" y="446532"/>
                </a:lnTo>
                <a:lnTo>
                  <a:pt x="42684" y="463296"/>
                </a:lnTo>
                <a:lnTo>
                  <a:pt x="33540" y="493776"/>
                </a:lnTo>
                <a:lnTo>
                  <a:pt x="33540" y="495300"/>
                </a:lnTo>
                <a:lnTo>
                  <a:pt x="30492" y="512064"/>
                </a:lnTo>
                <a:lnTo>
                  <a:pt x="25920" y="527291"/>
                </a:lnTo>
                <a:lnTo>
                  <a:pt x="25920" y="528828"/>
                </a:lnTo>
                <a:lnTo>
                  <a:pt x="22872" y="544068"/>
                </a:lnTo>
                <a:lnTo>
                  <a:pt x="21348" y="559308"/>
                </a:lnTo>
                <a:lnTo>
                  <a:pt x="15252" y="586740"/>
                </a:lnTo>
                <a:lnTo>
                  <a:pt x="13728" y="601980"/>
                </a:lnTo>
                <a:lnTo>
                  <a:pt x="12204" y="614172"/>
                </a:lnTo>
                <a:lnTo>
                  <a:pt x="10668" y="627888"/>
                </a:lnTo>
                <a:lnTo>
                  <a:pt x="7632" y="652272"/>
                </a:lnTo>
                <a:lnTo>
                  <a:pt x="7632" y="664464"/>
                </a:lnTo>
                <a:lnTo>
                  <a:pt x="6108" y="675132"/>
                </a:lnTo>
                <a:lnTo>
                  <a:pt x="6108" y="685800"/>
                </a:lnTo>
                <a:lnTo>
                  <a:pt x="4584" y="694944"/>
                </a:lnTo>
                <a:lnTo>
                  <a:pt x="4584" y="729996"/>
                </a:lnTo>
                <a:lnTo>
                  <a:pt x="3060" y="734568"/>
                </a:lnTo>
                <a:lnTo>
                  <a:pt x="4584" y="733044"/>
                </a:lnTo>
                <a:lnTo>
                  <a:pt x="4584" y="740664"/>
                </a:lnTo>
                <a:lnTo>
                  <a:pt x="4584" y="742188"/>
                </a:lnTo>
                <a:lnTo>
                  <a:pt x="3568" y="742188"/>
                </a:lnTo>
                <a:lnTo>
                  <a:pt x="4584" y="740664"/>
                </a:lnTo>
                <a:lnTo>
                  <a:pt x="4584" y="733044"/>
                </a:lnTo>
                <a:lnTo>
                  <a:pt x="3060" y="737616"/>
                </a:lnTo>
                <a:lnTo>
                  <a:pt x="3060" y="740664"/>
                </a:lnTo>
                <a:lnTo>
                  <a:pt x="1536" y="743712"/>
                </a:lnTo>
                <a:lnTo>
                  <a:pt x="1536" y="745223"/>
                </a:lnTo>
                <a:lnTo>
                  <a:pt x="0" y="746760"/>
                </a:lnTo>
                <a:lnTo>
                  <a:pt x="0" y="751332"/>
                </a:lnTo>
                <a:lnTo>
                  <a:pt x="3060" y="754380"/>
                </a:lnTo>
                <a:lnTo>
                  <a:pt x="4584" y="757428"/>
                </a:lnTo>
                <a:lnTo>
                  <a:pt x="7632" y="760476"/>
                </a:lnTo>
                <a:lnTo>
                  <a:pt x="12204" y="758952"/>
                </a:lnTo>
                <a:lnTo>
                  <a:pt x="16776" y="758952"/>
                </a:lnTo>
                <a:lnTo>
                  <a:pt x="19824" y="757428"/>
                </a:lnTo>
                <a:lnTo>
                  <a:pt x="21348" y="752856"/>
                </a:lnTo>
                <a:lnTo>
                  <a:pt x="22872" y="751332"/>
                </a:lnTo>
                <a:lnTo>
                  <a:pt x="22872" y="749808"/>
                </a:lnTo>
                <a:lnTo>
                  <a:pt x="24384" y="746760"/>
                </a:lnTo>
                <a:lnTo>
                  <a:pt x="24384" y="743712"/>
                </a:lnTo>
                <a:lnTo>
                  <a:pt x="24384" y="742188"/>
                </a:lnTo>
                <a:lnTo>
                  <a:pt x="24904" y="740664"/>
                </a:lnTo>
                <a:lnTo>
                  <a:pt x="25920" y="737616"/>
                </a:lnTo>
                <a:lnTo>
                  <a:pt x="25920" y="733044"/>
                </a:lnTo>
                <a:lnTo>
                  <a:pt x="25920" y="725424"/>
                </a:lnTo>
                <a:lnTo>
                  <a:pt x="27444" y="725424"/>
                </a:lnTo>
                <a:lnTo>
                  <a:pt x="27444" y="711708"/>
                </a:lnTo>
                <a:lnTo>
                  <a:pt x="25920" y="711708"/>
                </a:lnTo>
                <a:lnTo>
                  <a:pt x="27444" y="704088"/>
                </a:lnTo>
                <a:lnTo>
                  <a:pt x="27444" y="687324"/>
                </a:lnTo>
                <a:lnTo>
                  <a:pt x="28968" y="678180"/>
                </a:lnTo>
                <a:lnTo>
                  <a:pt x="28968" y="665988"/>
                </a:lnTo>
                <a:lnTo>
                  <a:pt x="30492" y="653796"/>
                </a:lnTo>
                <a:lnTo>
                  <a:pt x="30492" y="655320"/>
                </a:lnTo>
                <a:lnTo>
                  <a:pt x="30683" y="653796"/>
                </a:lnTo>
                <a:lnTo>
                  <a:pt x="32016" y="643128"/>
                </a:lnTo>
                <a:lnTo>
                  <a:pt x="32016" y="630936"/>
                </a:lnTo>
                <a:lnTo>
                  <a:pt x="32346" y="629412"/>
                </a:lnTo>
                <a:lnTo>
                  <a:pt x="35064" y="617220"/>
                </a:lnTo>
                <a:lnTo>
                  <a:pt x="38100" y="589788"/>
                </a:lnTo>
                <a:lnTo>
                  <a:pt x="38100" y="591312"/>
                </a:lnTo>
                <a:lnTo>
                  <a:pt x="38252" y="589788"/>
                </a:lnTo>
                <a:lnTo>
                  <a:pt x="39636" y="576072"/>
                </a:lnTo>
                <a:lnTo>
                  <a:pt x="42684" y="562356"/>
                </a:lnTo>
                <a:lnTo>
                  <a:pt x="45732" y="547116"/>
                </a:lnTo>
                <a:lnTo>
                  <a:pt x="45732" y="548640"/>
                </a:lnTo>
                <a:lnTo>
                  <a:pt x="45859" y="547116"/>
                </a:lnTo>
                <a:lnTo>
                  <a:pt x="47256" y="531876"/>
                </a:lnTo>
                <a:lnTo>
                  <a:pt x="47256" y="533400"/>
                </a:lnTo>
                <a:lnTo>
                  <a:pt x="47663" y="531876"/>
                </a:lnTo>
                <a:lnTo>
                  <a:pt x="51828" y="516636"/>
                </a:lnTo>
                <a:lnTo>
                  <a:pt x="54876" y="499872"/>
                </a:lnTo>
                <a:lnTo>
                  <a:pt x="64020" y="469392"/>
                </a:lnTo>
                <a:lnTo>
                  <a:pt x="68592" y="452628"/>
                </a:lnTo>
                <a:lnTo>
                  <a:pt x="73164" y="437388"/>
                </a:lnTo>
                <a:lnTo>
                  <a:pt x="77736" y="423672"/>
                </a:lnTo>
                <a:lnTo>
                  <a:pt x="82308" y="408432"/>
                </a:lnTo>
                <a:lnTo>
                  <a:pt x="86868" y="394716"/>
                </a:lnTo>
                <a:lnTo>
                  <a:pt x="86868" y="393192"/>
                </a:lnTo>
                <a:lnTo>
                  <a:pt x="91452" y="377952"/>
                </a:lnTo>
                <a:lnTo>
                  <a:pt x="91452" y="376428"/>
                </a:lnTo>
                <a:lnTo>
                  <a:pt x="100584" y="345948"/>
                </a:lnTo>
                <a:lnTo>
                  <a:pt x="103644" y="330708"/>
                </a:lnTo>
                <a:lnTo>
                  <a:pt x="112788" y="300228"/>
                </a:lnTo>
                <a:lnTo>
                  <a:pt x="118884" y="269748"/>
                </a:lnTo>
                <a:lnTo>
                  <a:pt x="118884" y="268224"/>
                </a:lnTo>
                <a:lnTo>
                  <a:pt x="124968" y="237744"/>
                </a:lnTo>
                <a:lnTo>
                  <a:pt x="126644" y="220980"/>
                </a:lnTo>
                <a:lnTo>
                  <a:pt x="128028" y="207264"/>
                </a:lnTo>
                <a:lnTo>
                  <a:pt x="128028" y="195072"/>
                </a:lnTo>
                <a:lnTo>
                  <a:pt x="129552" y="181356"/>
                </a:lnTo>
                <a:lnTo>
                  <a:pt x="129552" y="118872"/>
                </a:lnTo>
                <a:lnTo>
                  <a:pt x="128244" y="109728"/>
                </a:lnTo>
                <a:lnTo>
                  <a:pt x="128028" y="108191"/>
                </a:lnTo>
                <a:lnTo>
                  <a:pt x="128028" y="100584"/>
                </a:lnTo>
                <a:lnTo>
                  <a:pt x="129552" y="91440"/>
                </a:lnTo>
                <a:lnTo>
                  <a:pt x="129552" y="35052"/>
                </a:lnTo>
                <a:lnTo>
                  <a:pt x="128028" y="28956"/>
                </a:lnTo>
                <a:lnTo>
                  <a:pt x="128028" y="19799"/>
                </a:lnTo>
                <a:lnTo>
                  <a:pt x="127076" y="16954"/>
                </a:lnTo>
                <a:lnTo>
                  <a:pt x="131076" y="18288"/>
                </a:lnTo>
                <a:lnTo>
                  <a:pt x="134124" y="18288"/>
                </a:lnTo>
                <a:lnTo>
                  <a:pt x="137172" y="19799"/>
                </a:lnTo>
                <a:lnTo>
                  <a:pt x="140220" y="18288"/>
                </a:lnTo>
                <a:lnTo>
                  <a:pt x="140220" y="12192"/>
                </a:lnTo>
                <a:close/>
              </a:path>
              <a:path w="198754" h="760729">
                <a:moveTo>
                  <a:pt x="198132" y="47244"/>
                </a:moveTo>
                <a:lnTo>
                  <a:pt x="196608" y="44196"/>
                </a:lnTo>
                <a:lnTo>
                  <a:pt x="193560" y="41148"/>
                </a:lnTo>
                <a:lnTo>
                  <a:pt x="188988" y="39624"/>
                </a:lnTo>
                <a:lnTo>
                  <a:pt x="185940" y="38100"/>
                </a:lnTo>
                <a:lnTo>
                  <a:pt x="181368" y="39624"/>
                </a:lnTo>
                <a:lnTo>
                  <a:pt x="180352" y="41656"/>
                </a:lnTo>
                <a:lnTo>
                  <a:pt x="178320" y="42672"/>
                </a:lnTo>
                <a:lnTo>
                  <a:pt x="177558" y="44945"/>
                </a:lnTo>
                <a:lnTo>
                  <a:pt x="176784" y="45707"/>
                </a:lnTo>
                <a:lnTo>
                  <a:pt x="176784" y="47244"/>
                </a:lnTo>
                <a:lnTo>
                  <a:pt x="176784" y="50292"/>
                </a:lnTo>
                <a:lnTo>
                  <a:pt x="178320" y="54864"/>
                </a:lnTo>
                <a:lnTo>
                  <a:pt x="178320" y="70091"/>
                </a:lnTo>
                <a:lnTo>
                  <a:pt x="176784" y="77724"/>
                </a:lnTo>
                <a:lnTo>
                  <a:pt x="176784" y="94488"/>
                </a:lnTo>
                <a:lnTo>
                  <a:pt x="175272" y="103632"/>
                </a:lnTo>
                <a:lnTo>
                  <a:pt x="175272" y="112776"/>
                </a:lnTo>
                <a:lnTo>
                  <a:pt x="173748" y="123444"/>
                </a:lnTo>
                <a:lnTo>
                  <a:pt x="173748" y="134099"/>
                </a:lnTo>
                <a:lnTo>
                  <a:pt x="172224" y="143256"/>
                </a:lnTo>
                <a:lnTo>
                  <a:pt x="172224" y="190500"/>
                </a:lnTo>
                <a:lnTo>
                  <a:pt x="170700" y="201168"/>
                </a:lnTo>
                <a:lnTo>
                  <a:pt x="170700" y="248399"/>
                </a:lnTo>
                <a:lnTo>
                  <a:pt x="169176" y="260591"/>
                </a:lnTo>
                <a:lnTo>
                  <a:pt x="169176" y="274320"/>
                </a:lnTo>
                <a:lnTo>
                  <a:pt x="167652" y="286499"/>
                </a:lnTo>
                <a:lnTo>
                  <a:pt x="167652" y="300228"/>
                </a:lnTo>
                <a:lnTo>
                  <a:pt x="166128" y="313944"/>
                </a:lnTo>
                <a:lnTo>
                  <a:pt x="166128" y="327660"/>
                </a:lnTo>
                <a:lnTo>
                  <a:pt x="164604" y="341376"/>
                </a:lnTo>
                <a:lnTo>
                  <a:pt x="164604" y="411480"/>
                </a:lnTo>
                <a:lnTo>
                  <a:pt x="163068" y="425196"/>
                </a:lnTo>
                <a:lnTo>
                  <a:pt x="163068" y="455676"/>
                </a:lnTo>
                <a:lnTo>
                  <a:pt x="164604" y="470916"/>
                </a:lnTo>
                <a:lnTo>
                  <a:pt x="164604" y="542544"/>
                </a:lnTo>
                <a:lnTo>
                  <a:pt x="163068" y="554736"/>
                </a:lnTo>
                <a:lnTo>
                  <a:pt x="163068" y="568452"/>
                </a:lnTo>
                <a:lnTo>
                  <a:pt x="161556" y="580644"/>
                </a:lnTo>
                <a:lnTo>
                  <a:pt x="161556" y="592836"/>
                </a:lnTo>
                <a:lnTo>
                  <a:pt x="161556" y="705599"/>
                </a:lnTo>
                <a:lnTo>
                  <a:pt x="159588" y="702665"/>
                </a:lnTo>
                <a:lnTo>
                  <a:pt x="161556" y="705599"/>
                </a:lnTo>
                <a:lnTo>
                  <a:pt x="161556" y="592836"/>
                </a:lnTo>
                <a:lnTo>
                  <a:pt x="158508" y="617220"/>
                </a:lnTo>
                <a:lnTo>
                  <a:pt x="156984" y="627888"/>
                </a:lnTo>
                <a:lnTo>
                  <a:pt x="156984" y="638556"/>
                </a:lnTo>
                <a:lnTo>
                  <a:pt x="152400" y="670560"/>
                </a:lnTo>
                <a:lnTo>
                  <a:pt x="152400" y="679691"/>
                </a:lnTo>
                <a:lnTo>
                  <a:pt x="149961" y="691896"/>
                </a:lnTo>
                <a:lnTo>
                  <a:pt x="144792" y="691896"/>
                </a:lnTo>
                <a:lnTo>
                  <a:pt x="141744" y="694944"/>
                </a:lnTo>
                <a:lnTo>
                  <a:pt x="141744" y="696468"/>
                </a:lnTo>
                <a:lnTo>
                  <a:pt x="140220" y="704088"/>
                </a:lnTo>
                <a:lnTo>
                  <a:pt x="140220" y="708660"/>
                </a:lnTo>
                <a:lnTo>
                  <a:pt x="141744" y="710184"/>
                </a:lnTo>
                <a:lnTo>
                  <a:pt x="143268" y="714756"/>
                </a:lnTo>
                <a:lnTo>
                  <a:pt x="144792" y="717791"/>
                </a:lnTo>
                <a:lnTo>
                  <a:pt x="149364" y="722376"/>
                </a:lnTo>
                <a:lnTo>
                  <a:pt x="152400" y="723900"/>
                </a:lnTo>
                <a:lnTo>
                  <a:pt x="158508" y="723900"/>
                </a:lnTo>
                <a:lnTo>
                  <a:pt x="161556" y="722376"/>
                </a:lnTo>
                <a:lnTo>
                  <a:pt x="166128" y="717791"/>
                </a:lnTo>
                <a:lnTo>
                  <a:pt x="166128" y="716280"/>
                </a:lnTo>
                <a:lnTo>
                  <a:pt x="167652" y="716280"/>
                </a:lnTo>
                <a:lnTo>
                  <a:pt x="167652" y="714756"/>
                </a:lnTo>
                <a:lnTo>
                  <a:pt x="169176" y="710184"/>
                </a:lnTo>
                <a:lnTo>
                  <a:pt x="169176" y="708660"/>
                </a:lnTo>
                <a:lnTo>
                  <a:pt x="169684" y="707136"/>
                </a:lnTo>
                <a:lnTo>
                  <a:pt x="170192" y="705612"/>
                </a:lnTo>
                <a:lnTo>
                  <a:pt x="172224" y="699516"/>
                </a:lnTo>
                <a:lnTo>
                  <a:pt x="172224" y="691896"/>
                </a:lnTo>
                <a:lnTo>
                  <a:pt x="172224" y="690372"/>
                </a:lnTo>
                <a:lnTo>
                  <a:pt x="176784" y="662940"/>
                </a:lnTo>
                <a:lnTo>
                  <a:pt x="176784" y="652272"/>
                </a:lnTo>
                <a:lnTo>
                  <a:pt x="178320" y="640080"/>
                </a:lnTo>
                <a:lnTo>
                  <a:pt x="179844" y="629412"/>
                </a:lnTo>
                <a:lnTo>
                  <a:pt x="179844" y="618744"/>
                </a:lnTo>
                <a:lnTo>
                  <a:pt x="182892" y="594360"/>
                </a:lnTo>
                <a:lnTo>
                  <a:pt x="182892" y="582168"/>
                </a:lnTo>
                <a:lnTo>
                  <a:pt x="184416" y="569976"/>
                </a:lnTo>
                <a:lnTo>
                  <a:pt x="185940" y="556260"/>
                </a:lnTo>
                <a:lnTo>
                  <a:pt x="185940" y="542544"/>
                </a:lnTo>
                <a:lnTo>
                  <a:pt x="187464" y="530352"/>
                </a:lnTo>
                <a:lnTo>
                  <a:pt x="187464" y="484632"/>
                </a:lnTo>
                <a:lnTo>
                  <a:pt x="185940" y="469392"/>
                </a:lnTo>
                <a:lnTo>
                  <a:pt x="185940" y="397764"/>
                </a:lnTo>
                <a:lnTo>
                  <a:pt x="187464" y="384048"/>
                </a:lnTo>
                <a:lnTo>
                  <a:pt x="187464" y="329184"/>
                </a:lnTo>
                <a:lnTo>
                  <a:pt x="188988" y="315468"/>
                </a:lnTo>
                <a:lnTo>
                  <a:pt x="187464" y="315468"/>
                </a:lnTo>
                <a:lnTo>
                  <a:pt x="188988" y="301752"/>
                </a:lnTo>
                <a:lnTo>
                  <a:pt x="188988" y="288036"/>
                </a:lnTo>
                <a:lnTo>
                  <a:pt x="190500" y="275844"/>
                </a:lnTo>
                <a:lnTo>
                  <a:pt x="190500" y="262128"/>
                </a:lnTo>
                <a:lnTo>
                  <a:pt x="192036" y="249936"/>
                </a:lnTo>
                <a:lnTo>
                  <a:pt x="192036" y="202692"/>
                </a:lnTo>
                <a:lnTo>
                  <a:pt x="193560" y="190500"/>
                </a:lnTo>
                <a:lnTo>
                  <a:pt x="193560" y="146291"/>
                </a:lnTo>
                <a:lnTo>
                  <a:pt x="193776" y="144780"/>
                </a:lnTo>
                <a:lnTo>
                  <a:pt x="195084" y="135636"/>
                </a:lnTo>
                <a:lnTo>
                  <a:pt x="195084" y="114300"/>
                </a:lnTo>
                <a:lnTo>
                  <a:pt x="196608" y="105156"/>
                </a:lnTo>
                <a:lnTo>
                  <a:pt x="196608" y="97536"/>
                </a:lnTo>
                <a:lnTo>
                  <a:pt x="196862" y="95999"/>
                </a:lnTo>
                <a:lnTo>
                  <a:pt x="198132" y="88392"/>
                </a:lnTo>
                <a:lnTo>
                  <a:pt x="198132" y="74676"/>
                </a:lnTo>
                <a:lnTo>
                  <a:pt x="198132" y="57899"/>
                </a:lnTo>
                <a:lnTo>
                  <a:pt x="196608" y="51816"/>
                </a:lnTo>
                <a:lnTo>
                  <a:pt x="198132" y="472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object 4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40167" y="3721608"/>
            <a:ext cx="274320" cy="214883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7760207" y="3700272"/>
            <a:ext cx="259079" cy="208279"/>
          </a:xfrm>
          <a:custGeom>
            <a:avLst/>
            <a:gdLst/>
            <a:ahLst/>
            <a:cxnLst/>
            <a:rect l="l" t="t" r="r" b="b"/>
            <a:pathLst>
              <a:path w="259079" h="208279">
                <a:moveTo>
                  <a:pt x="224028" y="31750"/>
                </a:moveTo>
                <a:lnTo>
                  <a:pt x="222504" y="27940"/>
                </a:lnTo>
                <a:lnTo>
                  <a:pt x="222504" y="26670"/>
                </a:lnTo>
                <a:lnTo>
                  <a:pt x="220980" y="24130"/>
                </a:lnTo>
                <a:lnTo>
                  <a:pt x="220980" y="21590"/>
                </a:lnTo>
                <a:lnTo>
                  <a:pt x="216408" y="17780"/>
                </a:lnTo>
                <a:lnTo>
                  <a:pt x="216408" y="10160"/>
                </a:lnTo>
                <a:lnTo>
                  <a:pt x="225552" y="1270"/>
                </a:lnTo>
                <a:lnTo>
                  <a:pt x="233172" y="0"/>
                </a:lnTo>
                <a:lnTo>
                  <a:pt x="242316" y="8890"/>
                </a:lnTo>
                <a:lnTo>
                  <a:pt x="242316" y="10160"/>
                </a:lnTo>
                <a:lnTo>
                  <a:pt x="243840" y="11430"/>
                </a:lnTo>
                <a:lnTo>
                  <a:pt x="243840" y="13970"/>
                </a:lnTo>
                <a:lnTo>
                  <a:pt x="246888" y="20320"/>
                </a:lnTo>
                <a:lnTo>
                  <a:pt x="248412" y="21590"/>
                </a:lnTo>
                <a:lnTo>
                  <a:pt x="248412" y="26670"/>
                </a:lnTo>
                <a:lnTo>
                  <a:pt x="249936" y="26670"/>
                </a:lnTo>
                <a:lnTo>
                  <a:pt x="250698" y="29210"/>
                </a:lnTo>
                <a:lnTo>
                  <a:pt x="224028" y="29210"/>
                </a:lnTo>
                <a:lnTo>
                  <a:pt x="224028" y="31750"/>
                </a:lnTo>
                <a:close/>
              </a:path>
              <a:path w="259079" h="208279">
                <a:moveTo>
                  <a:pt x="219456" y="20320"/>
                </a:moveTo>
                <a:close/>
              </a:path>
              <a:path w="259079" h="208279">
                <a:moveTo>
                  <a:pt x="220979" y="24128"/>
                </a:moveTo>
                <a:lnTo>
                  <a:pt x="219456" y="21590"/>
                </a:lnTo>
                <a:lnTo>
                  <a:pt x="219456" y="20320"/>
                </a:lnTo>
                <a:lnTo>
                  <a:pt x="220979" y="24128"/>
                </a:lnTo>
                <a:close/>
              </a:path>
              <a:path w="259079" h="208279">
                <a:moveTo>
                  <a:pt x="236220" y="119380"/>
                </a:moveTo>
                <a:lnTo>
                  <a:pt x="234696" y="107950"/>
                </a:lnTo>
                <a:lnTo>
                  <a:pt x="234696" y="96520"/>
                </a:lnTo>
                <a:lnTo>
                  <a:pt x="233172" y="86360"/>
                </a:lnTo>
                <a:lnTo>
                  <a:pt x="233049" y="76653"/>
                </a:lnTo>
                <a:lnTo>
                  <a:pt x="231648" y="67310"/>
                </a:lnTo>
                <a:lnTo>
                  <a:pt x="231648" y="59690"/>
                </a:lnTo>
                <a:lnTo>
                  <a:pt x="230124" y="54610"/>
                </a:lnTo>
                <a:lnTo>
                  <a:pt x="230124" y="49530"/>
                </a:lnTo>
                <a:lnTo>
                  <a:pt x="228600" y="43180"/>
                </a:lnTo>
                <a:lnTo>
                  <a:pt x="224028" y="29210"/>
                </a:lnTo>
                <a:lnTo>
                  <a:pt x="250698" y="29210"/>
                </a:lnTo>
                <a:lnTo>
                  <a:pt x="251460" y="31750"/>
                </a:lnTo>
                <a:lnTo>
                  <a:pt x="254508" y="43180"/>
                </a:lnTo>
                <a:lnTo>
                  <a:pt x="254508" y="50800"/>
                </a:lnTo>
                <a:lnTo>
                  <a:pt x="256032" y="57150"/>
                </a:lnTo>
                <a:lnTo>
                  <a:pt x="257556" y="64770"/>
                </a:lnTo>
                <a:lnTo>
                  <a:pt x="257556" y="76200"/>
                </a:lnTo>
                <a:lnTo>
                  <a:pt x="257894" y="76200"/>
                </a:lnTo>
                <a:lnTo>
                  <a:pt x="259080" y="85089"/>
                </a:lnTo>
                <a:lnTo>
                  <a:pt x="259080" y="118110"/>
                </a:lnTo>
                <a:lnTo>
                  <a:pt x="236220" y="118110"/>
                </a:lnTo>
                <a:lnTo>
                  <a:pt x="236220" y="119380"/>
                </a:lnTo>
                <a:close/>
              </a:path>
              <a:path w="259079" h="208279">
                <a:moveTo>
                  <a:pt x="15240" y="102870"/>
                </a:moveTo>
                <a:lnTo>
                  <a:pt x="13716" y="96520"/>
                </a:lnTo>
                <a:lnTo>
                  <a:pt x="10668" y="90170"/>
                </a:lnTo>
                <a:lnTo>
                  <a:pt x="10668" y="88900"/>
                </a:lnTo>
                <a:lnTo>
                  <a:pt x="9144" y="85090"/>
                </a:lnTo>
                <a:lnTo>
                  <a:pt x="8839" y="85089"/>
                </a:lnTo>
                <a:lnTo>
                  <a:pt x="7620" y="80010"/>
                </a:lnTo>
                <a:lnTo>
                  <a:pt x="6096" y="80010"/>
                </a:lnTo>
                <a:lnTo>
                  <a:pt x="5969" y="77046"/>
                </a:lnTo>
                <a:lnTo>
                  <a:pt x="4572" y="72390"/>
                </a:lnTo>
                <a:lnTo>
                  <a:pt x="3048" y="72390"/>
                </a:lnTo>
                <a:lnTo>
                  <a:pt x="3048" y="69850"/>
                </a:lnTo>
                <a:lnTo>
                  <a:pt x="1524" y="66040"/>
                </a:lnTo>
                <a:lnTo>
                  <a:pt x="1524" y="64770"/>
                </a:lnTo>
                <a:lnTo>
                  <a:pt x="0" y="62230"/>
                </a:lnTo>
                <a:lnTo>
                  <a:pt x="0" y="54610"/>
                </a:lnTo>
                <a:lnTo>
                  <a:pt x="3048" y="44450"/>
                </a:lnTo>
                <a:lnTo>
                  <a:pt x="7620" y="41910"/>
                </a:lnTo>
                <a:lnTo>
                  <a:pt x="13716" y="41910"/>
                </a:lnTo>
                <a:lnTo>
                  <a:pt x="16764" y="43180"/>
                </a:lnTo>
                <a:lnTo>
                  <a:pt x="21336" y="44450"/>
                </a:lnTo>
                <a:lnTo>
                  <a:pt x="28448" y="44450"/>
                </a:lnTo>
                <a:lnTo>
                  <a:pt x="30480" y="46990"/>
                </a:lnTo>
                <a:lnTo>
                  <a:pt x="30480" y="54610"/>
                </a:lnTo>
                <a:lnTo>
                  <a:pt x="22860" y="54610"/>
                </a:lnTo>
                <a:lnTo>
                  <a:pt x="18288" y="55880"/>
                </a:lnTo>
                <a:lnTo>
                  <a:pt x="21336" y="55880"/>
                </a:lnTo>
                <a:lnTo>
                  <a:pt x="21336" y="59690"/>
                </a:lnTo>
                <a:lnTo>
                  <a:pt x="21946" y="59690"/>
                </a:lnTo>
                <a:lnTo>
                  <a:pt x="24384" y="64770"/>
                </a:lnTo>
                <a:lnTo>
                  <a:pt x="24800" y="64770"/>
                </a:lnTo>
                <a:lnTo>
                  <a:pt x="28956" y="77470"/>
                </a:lnTo>
                <a:lnTo>
                  <a:pt x="30480" y="77470"/>
                </a:lnTo>
                <a:lnTo>
                  <a:pt x="32004" y="82550"/>
                </a:lnTo>
                <a:lnTo>
                  <a:pt x="32309" y="82550"/>
                </a:lnTo>
                <a:lnTo>
                  <a:pt x="32918" y="85090"/>
                </a:lnTo>
                <a:lnTo>
                  <a:pt x="9144" y="85090"/>
                </a:lnTo>
                <a:lnTo>
                  <a:pt x="9144" y="86360"/>
                </a:lnTo>
                <a:lnTo>
                  <a:pt x="33223" y="86360"/>
                </a:lnTo>
                <a:lnTo>
                  <a:pt x="33528" y="87630"/>
                </a:lnTo>
                <a:lnTo>
                  <a:pt x="36576" y="93980"/>
                </a:lnTo>
                <a:lnTo>
                  <a:pt x="38100" y="100330"/>
                </a:lnTo>
                <a:lnTo>
                  <a:pt x="38862" y="101600"/>
                </a:lnTo>
                <a:lnTo>
                  <a:pt x="15240" y="101600"/>
                </a:lnTo>
                <a:lnTo>
                  <a:pt x="15240" y="102870"/>
                </a:lnTo>
                <a:close/>
              </a:path>
              <a:path w="259079" h="208279">
                <a:moveTo>
                  <a:pt x="28448" y="44450"/>
                </a:moveTo>
                <a:lnTo>
                  <a:pt x="21336" y="44450"/>
                </a:lnTo>
                <a:lnTo>
                  <a:pt x="18288" y="43180"/>
                </a:lnTo>
                <a:lnTo>
                  <a:pt x="27432" y="43180"/>
                </a:lnTo>
                <a:lnTo>
                  <a:pt x="28448" y="44450"/>
                </a:lnTo>
                <a:close/>
              </a:path>
              <a:path w="259079" h="208279">
                <a:moveTo>
                  <a:pt x="21336" y="55880"/>
                </a:moveTo>
                <a:lnTo>
                  <a:pt x="18288" y="55880"/>
                </a:lnTo>
                <a:lnTo>
                  <a:pt x="22860" y="54610"/>
                </a:lnTo>
                <a:lnTo>
                  <a:pt x="21336" y="55880"/>
                </a:lnTo>
                <a:close/>
              </a:path>
              <a:path w="259079" h="208279">
                <a:moveTo>
                  <a:pt x="21336" y="57150"/>
                </a:moveTo>
                <a:lnTo>
                  <a:pt x="21336" y="55880"/>
                </a:lnTo>
                <a:lnTo>
                  <a:pt x="22860" y="54610"/>
                </a:lnTo>
                <a:lnTo>
                  <a:pt x="21336" y="57150"/>
                </a:lnTo>
                <a:close/>
              </a:path>
              <a:path w="259079" h="208279">
                <a:moveTo>
                  <a:pt x="21336" y="58420"/>
                </a:moveTo>
                <a:lnTo>
                  <a:pt x="21336" y="57150"/>
                </a:lnTo>
                <a:lnTo>
                  <a:pt x="22860" y="54610"/>
                </a:lnTo>
                <a:lnTo>
                  <a:pt x="30480" y="54610"/>
                </a:lnTo>
                <a:lnTo>
                  <a:pt x="27432" y="55880"/>
                </a:lnTo>
                <a:lnTo>
                  <a:pt x="22860" y="55880"/>
                </a:lnTo>
                <a:lnTo>
                  <a:pt x="21336" y="58420"/>
                </a:lnTo>
                <a:close/>
              </a:path>
              <a:path w="259079" h="208279">
                <a:moveTo>
                  <a:pt x="115824" y="140970"/>
                </a:moveTo>
                <a:lnTo>
                  <a:pt x="94488" y="140970"/>
                </a:lnTo>
                <a:lnTo>
                  <a:pt x="94488" y="101600"/>
                </a:lnTo>
                <a:lnTo>
                  <a:pt x="92964" y="95250"/>
                </a:lnTo>
                <a:lnTo>
                  <a:pt x="92964" y="78740"/>
                </a:lnTo>
                <a:lnTo>
                  <a:pt x="91440" y="77470"/>
                </a:lnTo>
                <a:lnTo>
                  <a:pt x="91440" y="71120"/>
                </a:lnTo>
                <a:lnTo>
                  <a:pt x="92964" y="69850"/>
                </a:lnTo>
                <a:lnTo>
                  <a:pt x="94488" y="64770"/>
                </a:lnTo>
                <a:lnTo>
                  <a:pt x="94488" y="63500"/>
                </a:lnTo>
                <a:lnTo>
                  <a:pt x="96012" y="59690"/>
                </a:lnTo>
                <a:lnTo>
                  <a:pt x="100584" y="55880"/>
                </a:lnTo>
                <a:lnTo>
                  <a:pt x="106680" y="54610"/>
                </a:lnTo>
                <a:lnTo>
                  <a:pt x="112776" y="55880"/>
                </a:lnTo>
                <a:lnTo>
                  <a:pt x="118872" y="58420"/>
                </a:lnTo>
                <a:lnTo>
                  <a:pt x="120396" y="59690"/>
                </a:lnTo>
                <a:lnTo>
                  <a:pt x="124968" y="62230"/>
                </a:lnTo>
                <a:lnTo>
                  <a:pt x="124968" y="63500"/>
                </a:lnTo>
                <a:lnTo>
                  <a:pt x="132805" y="71120"/>
                </a:lnTo>
                <a:lnTo>
                  <a:pt x="132588" y="71120"/>
                </a:lnTo>
                <a:lnTo>
                  <a:pt x="134874" y="73660"/>
                </a:lnTo>
                <a:lnTo>
                  <a:pt x="115824" y="73660"/>
                </a:lnTo>
                <a:lnTo>
                  <a:pt x="114626" y="76653"/>
                </a:lnTo>
                <a:lnTo>
                  <a:pt x="102108" y="78740"/>
                </a:lnTo>
                <a:lnTo>
                  <a:pt x="106680" y="80010"/>
                </a:lnTo>
                <a:lnTo>
                  <a:pt x="109728" y="81280"/>
                </a:lnTo>
                <a:lnTo>
                  <a:pt x="112776" y="85090"/>
                </a:lnTo>
                <a:lnTo>
                  <a:pt x="114300" y="87630"/>
                </a:lnTo>
                <a:lnTo>
                  <a:pt x="115824" y="89154"/>
                </a:lnTo>
                <a:lnTo>
                  <a:pt x="115824" y="119380"/>
                </a:lnTo>
                <a:lnTo>
                  <a:pt x="117348" y="125730"/>
                </a:lnTo>
                <a:lnTo>
                  <a:pt x="117348" y="127000"/>
                </a:lnTo>
                <a:lnTo>
                  <a:pt x="115824" y="133350"/>
                </a:lnTo>
                <a:lnTo>
                  <a:pt x="115824" y="140970"/>
                </a:lnTo>
                <a:close/>
              </a:path>
              <a:path w="259079" h="208279">
                <a:moveTo>
                  <a:pt x="21946" y="59690"/>
                </a:moveTo>
                <a:lnTo>
                  <a:pt x="21336" y="59690"/>
                </a:lnTo>
                <a:lnTo>
                  <a:pt x="21336" y="58420"/>
                </a:lnTo>
                <a:lnTo>
                  <a:pt x="21946" y="59690"/>
                </a:lnTo>
                <a:close/>
              </a:path>
              <a:path w="259079" h="208279">
                <a:moveTo>
                  <a:pt x="24800" y="64770"/>
                </a:moveTo>
                <a:lnTo>
                  <a:pt x="24384" y="64770"/>
                </a:lnTo>
                <a:lnTo>
                  <a:pt x="24384" y="63500"/>
                </a:lnTo>
                <a:lnTo>
                  <a:pt x="24800" y="64770"/>
                </a:lnTo>
                <a:close/>
              </a:path>
              <a:path w="259079" h="208279">
                <a:moveTo>
                  <a:pt x="134112" y="72390"/>
                </a:moveTo>
                <a:lnTo>
                  <a:pt x="132588" y="71120"/>
                </a:lnTo>
                <a:lnTo>
                  <a:pt x="132805" y="71120"/>
                </a:lnTo>
                <a:lnTo>
                  <a:pt x="134112" y="72390"/>
                </a:lnTo>
                <a:close/>
              </a:path>
              <a:path w="259079" h="208279">
                <a:moveTo>
                  <a:pt x="114941" y="76601"/>
                </a:moveTo>
                <a:lnTo>
                  <a:pt x="115824" y="73660"/>
                </a:lnTo>
                <a:lnTo>
                  <a:pt x="115824" y="76200"/>
                </a:lnTo>
                <a:lnTo>
                  <a:pt x="115443" y="76517"/>
                </a:lnTo>
                <a:lnTo>
                  <a:pt x="114941" y="76601"/>
                </a:lnTo>
                <a:close/>
              </a:path>
              <a:path w="259079" h="208279">
                <a:moveTo>
                  <a:pt x="115824" y="76453"/>
                </a:moveTo>
                <a:lnTo>
                  <a:pt x="115824" y="73660"/>
                </a:lnTo>
                <a:lnTo>
                  <a:pt x="134874" y="73660"/>
                </a:lnTo>
                <a:lnTo>
                  <a:pt x="137160" y="76200"/>
                </a:lnTo>
                <a:lnTo>
                  <a:pt x="117348" y="76200"/>
                </a:lnTo>
                <a:lnTo>
                  <a:pt x="115824" y="76453"/>
                </a:lnTo>
                <a:close/>
              </a:path>
              <a:path w="259079" h="208279">
                <a:moveTo>
                  <a:pt x="257894" y="76200"/>
                </a:moveTo>
                <a:lnTo>
                  <a:pt x="257556" y="76200"/>
                </a:lnTo>
                <a:lnTo>
                  <a:pt x="257556" y="73660"/>
                </a:lnTo>
                <a:lnTo>
                  <a:pt x="257894" y="76200"/>
                </a:lnTo>
                <a:close/>
              </a:path>
              <a:path w="259079" h="208279">
                <a:moveTo>
                  <a:pt x="115443" y="76517"/>
                </a:moveTo>
                <a:lnTo>
                  <a:pt x="115824" y="76200"/>
                </a:lnTo>
                <a:lnTo>
                  <a:pt x="115654" y="76482"/>
                </a:lnTo>
                <a:lnTo>
                  <a:pt x="115443" y="76517"/>
                </a:lnTo>
                <a:close/>
              </a:path>
              <a:path w="259079" h="208279">
                <a:moveTo>
                  <a:pt x="115654" y="76482"/>
                </a:moveTo>
                <a:lnTo>
                  <a:pt x="115824" y="76200"/>
                </a:lnTo>
                <a:lnTo>
                  <a:pt x="115824" y="76453"/>
                </a:lnTo>
                <a:lnTo>
                  <a:pt x="115654" y="76482"/>
                </a:lnTo>
                <a:close/>
              </a:path>
              <a:path w="259079" h="208279">
                <a:moveTo>
                  <a:pt x="115824" y="77470"/>
                </a:moveTo>
                <a:lnTo>
                  <a:pt x="115824" y="76453"/>
                </a:lnTo>
                <a:lnTo>
                  <a:pt x="117348" y="76200"/>
                </a:lnTo>
                <a:lnTo>
                  <a:pt x="115824" y="77470"/>
                </a:lnTo>
                <a:close/>
              </a:path>
              <a:path w="259079" h="208279">
                <a:moveTo>
                  <a:pt x="129540" y="105410"/>
                </a:moveTo>
                <a:lnTo>
                  <a:pt x="124968" y="100330"/>
                </a:lnTo>
                <a:lnTo>
                  <a:pt x="121920" y="95250"/>
                </a:lnTo>
                <a:lnTo>
                  <a:pt x="115824" y="89154"/>
                </a:lnTo>
                <a:lnTo>
                  <a:pt x="115824" y="77470"/>
                </a:lnTo>
                <a:lnTo>
                  <a:pt x="117348" y="76200"/>
                </a:lnTo>
                <a:lnTo>
                  <a:pt x="137160" y="76200"/>
                </a:lnTo>
                <a:lnTo>
                  <a:pt x="140208" y="80010"/>
                </a:lnTo>
                <a:lnTo>
                  <a:pt x="144780" y="86360"/>
                </a:lnTo>
                <a:lnTo>
                  <a:pt x="145542" y="86360"/>
                </a:lnTo>
                <a:lnTo>
                  <a:pt x="147828" y="90170"/>
                </a:lnTo>
                <a:lnTo>
                  <a:pt x="156972" y="100330"/>
                </a:lnTo>
                <a:lnTo>
                  <a:pt x="156972" y="101600"/>
                </a:lnTo>
                <a:lnTo>
                  <a:pt x="160020" y="104140"/>
                </a:lnTo>
                <a:lnTo>
                  <a:pt x="129540" y="104140"/>
                </a:lnTo>
                <a:lnTo>
                  <a:pt x="129540" y="105410"/>
                </a:lnTo>
                <a:close/>
              </a:path>
              <a:path w="259079" h="208279">
                <a:moveTo>
                  <a:pt x="115824" y="80010"/>
                </a:moveTo>
                <a:lnTo>
                  <a:pt x="108204" y="80010"/>
                </a:lnTo>
                <a:lnTo>
                  <a:pt x="105156" y="78740"/>
                </a:lnTo>
                <a:lnTo>
                  <a:pt x="114300" y="78740"/>
                </a:lnTo>
                <a:lnTo>
                  <a:pt x="115654" y="76482"/>
                </a:lnTo>
                <a:lnTo>
                  <a:pt x="115824" y="76453"/>
                </a:lnTo>
                <a:lnTo>
                  <a:pt x="115824" y="80010"/>
                </a:lnTo>
                <a:close/>
              </a:path>
              <a:path w="259079" h="208279">
                <a:moveTo>
                  <a:pt x="114300" y="78740"/>
                </a:moveTo>
                <a:lnTo>
                  <a:pt x="114808" y="77046"/>
                </a:lnTo>
                <a:lnTo>
                  <a:pt x="115443" y="76517"/>
                </a:lnTo>
                <a:lnTo>
                  <a:pt x="115654" y="76482"/>
                </a:lnTo>
                <a:lnTo>
                  <a:pt x="114300" y="78740"/>
                </a:lnTo>
                <a:close/>
              </a:path>
              <a:path w="259079" h="208279">
                <a:moveTo>
                  <a:pt x="114808" y="77046"/>
                </a:moveTo>
                <a:lnTo>
                  <a:pt x="114941" y="76601"/>
                </a:lnTo>
                <a:lnTo>
                  <a:pt x="115443" y="76517"/>
                </a:lnTo>
                <a:lnTo>
                  <a:pt x="114808" y="77046"/>
                </a:lnTo>
                <a:close/>
              </a:path>
              <a:path w="259079" h="208279">
                <a:moveTo>
                  <a:pt x="114300" y="77470"/>
                </a:moveTo>
                <a:lnTo>
                  <a:pt x="114626" y="76653"/>
                </a:lnTo>
                <a:lnTo>
                  <a:pt x="114941" y="76601"/>
                </a:lnTo>
                <a:lnTo>
                  <a:pt x="114808" y="77046"/>
                </a:lnTo>
                <a:lnTo>
                  <a:pt x="114300" y="77470"/>
                </a:lnTo>
                <a:close/>
              </a:path>
              <a:path w="259079" h="208279">
                <a:moveTo>
                  <a:pt x="106680" y="80010"/>
                </a:moveTo>
                <a:lnTo>
                  <a:pt x="102108" y="78740"/>
                </a:lnTo>
                <a:lnTo>
                  <a:pt x="114626" y="76653"/>
                </a:lnTo>
                <a:lnTo>
                  <a:pt x="114300" y="77470"/>
                </a:lnTo>
                <a:lnTo>
                  <a:pt x="114681" y="77470"/>
                </a:lnTo>
                <a:lnTo>
                  <a:pt x="114300" y="78740"/>
                </a:lnTo>
                <a:lnTo>
                  <a:pt x="105156" y="78740"/>
                </a:lnTo>
                <a:lnTo>
                  <a:pt x="106680" y="80010"/>
                </a:lnTo>
                <a:close/>
              </a:path>
              <a:path w="259079" h="208279">
                <a:moveTo>
                  <a:pt x="114681" y="77470"/>
                </a:moveTo>
                <a:lnTo>
                  <a:pt x="114300" y="77470"/>
                </a:lnTo>
                <a:lnTo>
                  <a:pt x="114808" y="77046"/>
                </a:lnTo>
                <a:lnTo>
                  <a:pt x="114681" y="77470"/>
                </a:lnTo>
                <a:close/>
              </a:path>
              <a:path w="259079" h="208279">
                <a:moveTo>
                  <a:pt x="112776" y="85089"/>
                </a:moveTo>
                <a:lnTo>
                  <a:pt x="109728" y="81280"/>
                </a:lnTo>
                <a:lnTo>
                  <a:pt x="106680" y="80010"/>
                </a:lnTo>
                <a:lnTo>
                  <a:pt x="105156" y="78740"/>
                </a:lnTo>
                <a:lnTo>
                  <a:pt x="108204" y="80010"/>
                </a:lnTo>
                <a:lnTo>
                  <a:pt x="115824" y="80010"/>
                </a:lnTo>
                <a:lnTo>
                  <a:pt x="115824" y="82550"/>
                </a:lnTo>
                <a:lnTo>
                  <a:pt x="111252" y="82550"/>
                </a:lnTo>
                <a:lnTo>
                  <a:pt x="112776" y="85089"/>
                </a:lnTo>
                <a:close/>
              </a:path>
              <a:path w="259079" h="208279">
                <a:moveTo>
                  <a:pt x="32309" y="82550"/>
                </a:moveTo>
                <a:lnTo>
                  <a:pt x="32004" y="82550"/>
                </a:lnTo>
                <a:lnTo>
                  <a:pt x="32004" y="81280"/>
                </a:lnTo>
                <a:lnTo>
                  <a:pt x="32309" y="82550"/>
                </a:lnTo>
                <a:close/>
              </a:path>
              <a:path w="259079" h="208279">
                <a:moveTo>
                  <a:pt x="115824" y="85090"/>
                </a:moveTo>
                <a:lnTo>
                  <a:pt x="112776" y="85089"/>
                </a:lnTo>
                <a:lnTo>
                  <a:pt x="111252" y="82550"/>
                </a:lnTo>
                <a:lnTo>
                  <a:pt x="115824" y="82550"/>
                </a:lnTo>
                <a:lnTo>
                  <a:pt x="115824" y="85090"/>
                </a:lnTo>
                <a:close/>
              </a:path>
              <a:path w="259079" h="208279">
                <a:moveTo>
                  <a:pt x="115824" y="89154"/>
                </a:moveTo>
                <a:lnTo>
                  <a:pt x="114300" y="87630"/>
                </a:lnTo>
                <a:lnTo>
                  <a:pt x="112776" y="85089"/>
                </a:lnTo>
                <a:lnTo>
                  <a:pt x="115824" y="85090"/>
                </a:lnTo>
                <a:lnTo>
                  <a:pt x="115824" y="89154"/>
                </a:lnTo>
                <a:close/>
              </a:path>
              <a:path w="259079" h="208279">
                <a:moveTo>
                  <a:pt x="145542" y="86360"/>
                </a:moveTo>
                <a:lnTo>
                  <a:pt x="144780" y="86360"/>
                </a:lnTo>
                <a:lnTo>
                  <a:pt x="144780" y="85090"/>
                </a:lnTo>
                <a:lnTo>
                  <a:pt x="145542" y="86360"/>
                </a:lnTo>
                <a:close/>
              </a:path>
              <a:path w="259079" h="208279">
                <a:moveTo>
                  <a:pt x="36576" y="149860"/>
                </a:moveTo>
                <a:lnTo>
                  <a:pt x="33528" y="143510"/>
                </a:lnTo>
                <a:lnTo>
                  <a:pt x="32004" y="142240"/>
                </a:lnTo>
                <a:lnTo>
                  <a:pt x="28956" y="134620"/>
                </a:lnTo>
                <a:lnTo>
                  <a:pt x="27432" y="128270"/>
                </a:lnTo>
                <a:lnTo>
                  <a:pt x="24384" y="123190"/>
                </a:lnTo>
                <a:lnTo>
                  <a:pt x="21336" y="115570"/>
                </a:lnTo>
                <a:lnTo>
                  <a:pt x="18288" y="109220"/>
                </a:lnTo>
                <a:lnTo>
                  <a:pt x="15240" y="101600"/>
                </a:lnTo>
                <a:lnTo>
                  <a:pt x="38862" y="101600"/>
                </a:lnTo>
                <a:lnTo>
                  <a:pt x="41148" y="105410"/>
                </a:lnTo>
                <a:lnTo>
                  <a:pt x="44196" y="114300"/>
                </a:lnTo>
                <a:lnTo>
                  <a:pt x="47244" y="119380"/>
                </a:lnTo>
                <a:lnTo>
                  <a:pt x="52832" y="133350"/>
                </a:lnTo>
                <a:lnTo>
                  <a:pt x="51816" y="133350"/>
                </a:lnTo>
                <a:lnTo>
                  <a:pt x="56388" y="139700"/>
                </a:lnTo>
                <a:lnTo>
                  <a:pt x="59436" y="147320"/>
                </a:lnTo>
                <a:lnTo>
                  <a:pt x="59944" y="147320"/>
                </a:lnTo>
                <a:lnTo>
                  <a:pt x="60452" y="148590"/>
                </a:lnTo>
                <a:lnTo>
                  <a:pt x="36576" y="148590"/>
                </a:lnTo>
                <a:lnTo>
                  <a:pt x="36576" y="149860"/>
                </a:lnTo>
                <a:close/>
              </a:path>
              <a:path w="259079" h="208279">
                <a:moveTo>
                  <a:pt x="166116" y="161290"/>
                </a:moveTo>
                <a:lnTo>
                  <a:pt x="163068" y="156210"/>
                </a:lnTo>
                <a:lnTo>
                  <a:pt x="163068" y="154940"/>
                </a:lnTo>
                <a:lnTo>
                  <a:pt x="158496" y="149860"/>
                </a:lnTo>
                <a:lnTo>
                  <a:pt x="160020" y="149860"/>
                </a:lnTo>
                <a:lnTo>
                  <a:pt x="155448" y="146050"/>
                </a:lnTo>
                <a:lnTo>
                  <a:pt x="155448" y="143510"/>
                </a:lnTo>
                <a:lnTo>
                  <a:pt x="152400" y="138430"/>
                </a:lnTo>
                <a:lnTo>
                  <a:pt x="150876" y="138430"/>
                </a:lnTo>
                <a:lnTo>
                  <a:pt x="144780" y="125730"/>
                </a:lnTo>
                <a:lnTo>
                  <a:pt x="140208" y="119380"/>
                </a:lnTo>
                <a:lnTo>
                  <a:pt x="134112" y="110490"/>
                </a:lnTo>
                <a:lnTo>
                  <a:pt x="132588" y="110490"/>
                </a:lnTo>
                <a:lnTo>
                  <a:pt x="129540" y="104140"/>
                </a:lnTo>
                <a:lnTo>
                  <a:pt x="160020" y="104140"/>
                </a:lnTo>
                <a:lnTo>
                  <a:pt x="161544" y="105410"/>
                </a:lnTo>
                <a:lnTo>
                  <a:pt x="161544" y="107950"/>
                </a:lnTo>
                <a:lnTo>
                  <a:pt x="164592" y="114300"/>
                </a:lnTo>
                <a:lnTo>
                  <a:pt x="169164" y="119380"/>
                </a:lnTo>
                <a:lnTo>
                  <a:pt x="172212" y="125730"/>
                </a:lnTo>
                <a:lnTo>
                  <a:pt x="176784" y="132080"/>
                </a:lnTo>
                <a:lnTo>
                  <a:pt x="179832" y="135890"/>
                </a:lnTo>
                <a:lnTo>
                  <a:pt x="179832" y="138430"/>
                </a:lnTo>
                <a:lnTo>
                  <a:pt x="185928" y="147320"/>
                </a:lnTo>
                <a:lnTo>
                  <a:pt x="185928" y="148590"/>
                </a:lnTo>
                <a:lnTo>
                  <a:pt x="188976" y="153670"/>
                </a:lnTo>
                <a:lnTo>
                  <a:pt x="193548" y="158750"/>
                </a:lnTo>
                <a:lnTo>
                  <a:pt x="166116" y="158750"/>
                </a:lnTo>
                <a:lnTo>
                  <a:pt x="166116" y="161290"/>
                </a:lnTo>
                <a:close/>
              </a:path>
              <a:path w="259079" h="208279">
                <a:moveTo>
                  <a:pt x="259080" y="128270"/>
                </a:moveTo>
                <a:lnTo>
                  <a:pt x="236220" y="128270"/>
                </a:lnTo>
                <a:lnTo>
                  <a:pt x="236220" y="118110"/>
                </a:lnTo>
                <a:lnTo>
                  <a:pt x="259080" y="118110"/>
                </a:lnTo>
                <a:lnTo>
                  <a:pt x="259080" y="128270"/>
                </a:lnTo>
                <a:close/>
              </a:path>
              <a:path w="259079" h="208279">
                <a:moveTo>
                  <a:pt x="230124" y="165100"/>
                </a:moveTo>
                <a:lnTo>
                  <a:pt x="233172" y="158750"/>
                </a:lnTo>
                <a:lnTo>
                  <a:pt x="231648" y="158750"/>
                </a:lnTo>
                <a:lnTo>
                  <a:pt x="234696" y="146050"/>
                </a:lnTo>
                <a:lnTo>
                  <a:pt x="234696" y="138430"/>
                </a:lnTo>
                <a:lnTo>
                  <a:pt x="236220" y="127000"/>
                </a:lnTo>
                <a:lnTo>
                  <a:pt x="236220" y="128270"/>
                </a:lnTo>
                <a:lnTo>
                  <a:pt x="259080" y="128270"/>
                </a:lnTo>
                <a:lnTo>
                  <a:pt x="259080" y="148590"/>
                </a:lnTo>
                <a:lnTo>
                  <a:pt x="256032" y="163830"/>
                </a:lnTo>
                <a:lnTo>
                  <a:pt x="231648" y="163830"/>
                </a:lnTo>
                <a:lnTo>
                  <a:pt x="230124" y="165100"/>
                </a:lnTo>
                <a:close/>
              </a:path>
              <a:path w="259079" h="208279">
                <a:moveTo>
                  <a:pt x="53340" y="134620"/>
                </a:moveTo>
                <a:lnTo>
                  <a:pt x="51816" y="133350"/>
                </a:lnTo>
                <a:lnTo>
                  <a:pt x="52832" y="133350"/>
                </a:lnTo>
                <a:lnTo>
                  <a:pt x="53340" y="134620"/>
                </a:lnTo>
                <a:close/>
              </a:path>
              <a:path w="259079" h="208279">
                <a:moveTo>
                  <a:pt x="114909" y="152400"/>
                </a:moveTo>
                <a:lnTo>
                  <a:pt x="92964" y="152400"/>
                </a:lnTo>
                <a:lnTo>
                  <a:pt x="92964" y="147320"/>
                </a:lnTo>
                <a:lnTo>
                  <a:pt x="94488" y="139700"/>
                </a:lnTo>
                <a:lnTo>
                  <a:pt x="94488" y="140970"/>
                </a:lnTo>
                <a:lnTo>
                  <a:pt x="115824" y="140970"/>
                </a:lnTo>
                <a:lnTo>
                  <a:pt x="115824" y="148590"/>
                </a:lnTo>
                <a:lnTo>
                  <a:pt x="114909" y="152400"/>
                </a:lnTo>
                <a:close/>
              </a:path>
              <a:path w="259079" h="208279">
                <a:moveTo>
                  <a:pt x="59944" y="147320"/>
                </a:moveTo>
                <a:lnTo>
                  <a:pt x="59436" y="147320"/>
                </a:lnTo>
                <a:lnTo>
                  <a:pt x="59436" y="146050"/>
                </a:lnTo>
                <a:lnTo>
                  <a:pt x="59944" y="147320"/>
                </a:lnTo>
                <a:close/>
              </a:path>
              <a:path w="259079" h="208279">
                <a:moveTo>
                  <a:pt x="57912" y="186690"/>
                </a:moveTo>
                <a:lnTo>
                  <a:pt x="54864" y="181610"/>
                </a:lnTo>
                <a:lnTo>
                  <a:pt x="54863" y="180339"/>
                </a:lnTo>
                <a:lnTo>
                  <a:pt x="50292" y="176530"/>
                </a:lnTo>
                <a:lnTo>
                  <a:pt x="50292" y="173990"/>
                </a:lnTo>
                <a:lnTo>
                  <a:pt x="45720" y="170180"/>
                </a:lnTo>
                <a:lnTo>
                  <a:pt x="42672" y="163830"/>
                </a:lnTo>
                <a:lnTo>
                  <a:pt x="42672" y="162560"/>
                </a:lnTo>
                <a:lnTo>
                  <a:pt x="39624" y="156210"/>
                </a:lnTo>
                <a:lnTo>
                  <a:pt x="36576" y="148590"/>
                </a:lnTo>
                <a:lnTo>
                  <a:pt x="60452" y="148590"/>
                </a:lnTo>
                <a:lnTo>
                  <a:pt x="62484" y="153670"/>
                </a:lnTo>
                <a:lnTo>
                  <a:pt x="63161" y="153670"/>
                </a:lnTo>
                <a:lnTo>
                  <a:pt x="68580" y="163830"/>
                </a:lnTo>
                <a:lnTo>
                  <a:pt x="69189" y="163830"/>
                </a:lnTo>
                <a:lnTo>
                  <a:pt x="71628" y="168910"/>
                </a:lnTo>
                <a:lnTo>
                  <a:pt x="73152" y="168910"/>
                </a:lnTo>
                <a:lnTo>
                  <a:pt x="74676" y="171450"/>
                </a:lnTo>
                <a:lnTo>
                  <a:pt x="79248" y="176530"/>
                </a:lnTo>
                <a:lnTo>
                  <a:pt x="80772" y="179070"/>
                </a:lnTo>
                <a:lnTo>
                  <a:pt x="81280" y="179493"/>
                </a:lnTo>
                <a:lnTo>
                  <a:pt x="79248" y="180340"/>
                </a:lnTo>
                <a:lnTo>
                  <a:pt x="82296" y="180340"/>
                </a:lnTo>
                <a:lnTo>
                  <a:pt x="83820" y="181610"/>
                </a:lnTo>
                <a:lnTo>
                  <a:pt x="107823" y="181610"/>
                </a:lnTo>
                <a:lnTo>
                  <a:pt x="106680" y="185420"/>
                </a:lnTo>
                <a:lnTo>
                  <a:pt x="57912" y="185420"/>
                </a:lnTo>
                <a:lnTo>
                  <a:pt x="57912" y="186690"/>
                </a:lnTo>
                <a:close/>
              </a:path>
              <a:path w="259079" h="208279">
                <a:moveTo>
                  <a:pt x="114300" y="157480"/>
                </a:moveTo>
                <a:lnTo>
                  <a:pt x="91440" y="157480"/>
                </a:lnTo>
                <a:lnTo>
                  <a:pt x="92964" y="149860"/>
                </a:lnTo>
                <a:lnTo>
                  <a:pt x="92964" y="152400"/>
                </a:lnTo>
                <a:lnTo>
                  <a:pt x="114909" y="152400"/>
                </a:lnTo>
                <a:lnTo>
                  <a:pt x="114300" y="154940"/>
                </a:lnTo>
                <a:lnTo>
                  <a:pt x="114300" y="157480"/>
                </a:lnTo>
                <a:close/>
              </a:path>
              <a:path w="259079" h="208279">
                <a:moveTo>
                  <a:pt x="63161" y="153670"/>
                </a:moveTo>
                <a:lnTo>
                  <a:pt x="62484" y="153670"/>
                </a:lnTo>
                <a:lnTo>
                  <a:pt x="62484" y="152400"/>
                </a:lnTo>
                <a:lnTo>
                  <a:pt x="63161" y="153670"/>
                </a:lnTo>
                <a:close/>
              </a:path>
              <a:path w="259079" h="208279">
                <a:moveTo>
                  <a:pt x="88392" y="168910"/>
                </a:moveTo>
                <a:lnTo>
                  <a:pt x="91440" y="156210"/>
                </a:lnTo>
                <a:lnTo>
                  <a:pt x="91440" y="157480"/>
                </a:lnTo>
                <a:lnTo>
                  <a:pt x="114300" y="157480"/>
                </a:lnTo>
                <a:lnTo>
                  <a:pt x="114300" y="161290"/>
                </a:lnTo>
                <a:lnTo>
                  <a:pt x="112776" y="166370"/>
                </a:lnTo>
                <a:lnTo>
                  <a:pt x="89916" y="166370"/>
                </a:lnTo>
                <a:lnTo>
                  <a:pt x="88392" y="168910"/>
                </a:lnTo>
                <a:close/>
              </a:path>
              <a:path w="259079" h="208279">
                <a:moveTo>
                  <a:pt x="184404" y="187960"/>
                </a:moveTo>
                <a:lnTo>
                  <a:pt x="181356" y="184150"/>
                </a:lnTo>
                <a:lnTo>
                  <a:pt x="179832" y="184150"/>
                </a:lnTo>
                <a:lnTo>
                  <a:pt x="172212" y="171450"/>
                </a:lnTo>
                <a:lnTo>
                  <a:pt x="166116" y="158750"/>
                </a:lnTo>
                <a:lnTo>
                  <a:pt x="192024" y="158750"/>
                </a:lnTo>
                <a:lnTo>
                  <a:pt x="196596" y="165100"/>
                </a:lnTo>
                <a:lnTo>
                  <a:pt x="197104" y="165100"/>
                </a:lnTo>
                <a:lnTo>
                  <a:pt x="198120" y="166370"/>
                </a:lnTo>
                <a:lnTo>
                  <a:pt x="202692" y="171450"/>
                </a:lnTo>
                <a:lnTo>
                  <a:pt x="204216" y="173990"/>
                </a:lnTo>
                <a:lnTo>
                  <a:pt x="205740" y="176530"/>
                </a:lnTo>
                <a:lnTo>
                  <a:pt x="207264" y="176530"/>
                </a:lnTo>
                <a:lnTo>
                  <a:pt x="211836" y="180340"/>
                </a:lnTo>
                <a:lnTo>
                  <a:pt x="210312" y="180340"/>
                </a:lnTo>
                <a:lnTo>
                  <a:pt x="214884" y="181610"/>
                </a:lnTo>
                <a:lnTo>
                  <a:pt x="211836" y="181610"/>
                </a:lnTo>
                <a:lnTo>
                  <a:pt x="217463" y="185126"/>
                </a:lnTo>
                <a:lnTo>
                  <a:pt x="216408" y="185420"/>
                </a:lnTo>
                <a:lnTo>
                  <a:pt x="248412" y="185420"/>
                </a:lnTo>
                <a:lnTo>
                  <a:pt x="248031" y="186690"/>
                </a:lnTo>
                <a:lnTo>
                  <a:pt x="184404" y="186690"/>
                </a:lnTo>
                <a:lnTo>
                  <a:pt x="184404" y="187960"/>
                </a:lnTo>
                <a:close/>
              </a:path>
              <a:path w="259079" h="208279">
                <a:moveTo>
                  <a:pt x="69189" y="163830"/>
                </a:moveTo>
                <a:lnTo>
                  <a:pt x="68580" y="163830"/>
                </a:lnTo>
                <a:lnTo>
                  <a:pt x="68580" y="162560"/>
                </a:lnTo>
                <a:lnTo>
                  <a:pt x="69189" y="163830"/>
                </a:lnTo>
                <a:close/>
              </a:path>
              <a:path w="259079" h="208279">
                <a:moveTo>
                  <a:pt x="197104" y="165100"/>
                </a:moveTo>
                <a:lnTo>
                  <a:pt x="196596" y="165100"/>
                </a:lnTo>
                <a:lnTo>
                  <a:pt x="195072" y="162560"/>
                </a:lnTo>
                <a:lnTo>
                  <a:pt x="197104" y="165100"/>
                </a:lnTo>
                <a:close/>
              </a:path>
              <a:path w="259079" h="208279">
                <a:moveTo>
                  <a:pt x="251765" y="176530"/>
                </a:moveTo>
                <a:lnTo>
                  <a:pt x="227076" y="176530"/>
                </a:lnTo>
                <a:lnTo>
                  <a:pt x="228600" y="170180"/>
                </a:lnTo>
                <a:lnTo>
                  <a:pt x="231648" y="163830"/>
                </a:lnTo>
                <a:lnTo>
                  <a:pt x="256032" y="163830"/>
                </a:lnTo>
                <a:lnTo>
                  <a:pt x="256032" y="165100"/>
                </a:lnTo>
                <a:lnTo>
                  <a:pt x="254508" y="171450"/>
                </a:lnTo>
                <a:lnTo>
                  <a:pt x="252984" y="171450"/>
                </a:lnTo>
                <a:lnTo>
                  <a:pt x="251765" y="176530"/>
                </a:lnTo>
                <a:close/>
              </a:path>
              <a:path w="259079" h="208279">
                <a:moveTo>
                  <a:pt x="73152" y="168910"/>
                </a:moveTo>
                <a:lnTo>
                  <a:pt x="71628" y="168910"/>
                </a:lnTo>
                <a:lnTo>
                  <a:pt x="71628" y="166370"/>
                </a:lnTo>
                <a:lnTo>
                  <a:pt x="73152" y="168910"/>
                </a:lnTo>
                <a:close/>
              </a:path>
              <a:path w="259079" h="208279">
                <a:moveTo>
                  <a:pt x="85344" y="176530"/>
                </a:moveTo>
                <a:lnTo>
                  <a:pt x="89916" y="166370"/>
                </a:lnTo>
                <a:lnTo>
                  <a:pt x="112776" y="166370"/>
                </a:lnTo>
                <a:lnTo>
                  <a:pt x="112776" y="168910"/>
                </a:lnTo>
                <a:lnTo>
                  <a:pt x="111252" y="172720"/>
                </a:lnTo>
                <a:lnTo>
                  <a:pt x="109728" y="173990"/>
                </a:lnTo>
                <a:lnTo>
                  <a:pt x="86868" y="173990"/>
                </a:lnTo>
                <a:lnTo>
                  <a:pt x="85344" y="176530"/>
                </a:lnTo>
                <a:close/>
              </a:path>
              <a:path w="259079" h="208279">
                <a:moveTo>
                  <a:pt x="84328" y="178223"/>
                </a:moveTo>
                <a:lnTo>
                  <a:pt x="86868" y="173990"/>
                </a:lnTo>
                <a:lnTo>
                  <a:pt x="109728" y="173990"/>
                </a:lnTo>
                <a:lnTo>
                  <a:pt x="108813" y="177800"/>
                </a:lnTo>
                <a:lnTo>
                  <a:pt x="85344" y="177800"/>
                </a:lnTo>
                <a:lnTo>
                  <a:pt x="84328" y="178223"/>
                </a:lnTo>
                <a:close/>
              </a:path>
              <a:path w="259079" h="208279">
                <a:moveTo>
                  <a:pt x="250546" y="181610"/>
                </a:moveTo>
                <a:lnTo>
                  <a:pt x="224028" y="181610"/>
                </a:lnTo>
                <a:lnTo>
                  <a:pt x="225552" y="179069"/>
                </a:lnTo>
                <a:lnTo>
                  <a:pt x="227076" y="173990"/>
                </a:lnTo>
                <a:lnTo>
                  <a:pt x="227076" y="176530"/>
                </a:lnTo>
                <a:lnTo>
                  <a:pt x="251765" y="176530"/>
                </a:lnTo>
                <a:lnTo>
                  <a:pt x="250546" y="181610"/>
                </a:lnTo>
                <a:close/>
              </a:path>
              <a:path w="259079" h="208279">
                <a:moveTo>
                  <a:pt x="207264" y="176530"/>
                </a:moveTo>
                <a:lnTo>
                  <a:pt x="205740" y="176530"/>
                </a:lnTo>
                <a:lnTo>
                  <a:pt x="204216" y="173990"/>
                </a:lnTo>
                <a:lnTo>
                  <a:pt x="207264" y="176530"/>
                </a:lnTo>
                <a:close/>
              </a:path>
              <a:path w="259079" h="208279">
                <a:moveTo>
                  <a:pt x="83820" y="179069"/>
                </a:moveTo>
                <a:lnTo>
                  <a:pt x="84328" y="178223"/>
                </a:lnTo>
                <a:lnTo>
                  <a:pt x="85344" y="177800"/>
                </a:lnTo>
                <a:lnTo>
                  <a:pt x="83820" y="179069"/>
                </a:lnTo>
                <a:close/>
              </a:path>
              <a:path w="259079" h="208279">
                <a:moveTo>
                  <a:pt x="108204" y="180340"/>
                </a:moveTo>
                <a:lnTo>
                  <a:pt x="83820" y="180339"/>
                </a:lnTo>
                <a:lnTo>
                  <a:pt x="82804" y="179916"/>
                </a:lnTo>
                <a:lnTo>
                  <a:pt x="85344" y="177800"/>
                </a:lnTo>
                <a:lnTo>
                  <a:pt x="108813" y="177800"/>
                </a:lnTo>
                <a:lnTo>
                  <a:pt x="108204" y="180340"/>
                </a:lnTo>
                <a:close/>
              </a:path>
              <a:path w="259079" h="208279">
                <a:moveTo>
                  <a:pt x="224942" y="179324"/>
                </a:moveTo>
                <a:lnTo>
                  <a:pt x="225552" y="177800"/>
                </a:lnTo>
                <a:lnTo>
                  <a:pt x="225551" y="179070"/>
                </a:lnTo>
                <a:lnTo>
                  <a:pt x="224942" y="179324"/>
                </a:lnTo>
                <a:close/>
              </a:path>
              <a:path w="259079" h="208279">
                <a:moveTo>
                  <a:pt x="83820" y="179070"/>
                </a:moveTo>
                <a:lnTo>
                  <a:pt x="82296" y="179070"/>
                </a:lnTo>
                <a:lnTo>
                  <a:pt x="84328" y="178223"/>
                </a:lnTo>
                <a:lnTo>
                  <a:pt x="83820" y="179070"/>
                </a:lnTo>
                <a:close/>
              </a:path>
              <a:path w="259079" h="208279">
                <a:moveTo>
                  <a:pt x="83820" y="179070"/>
                </a:moveTo>
                <a:close/>
              </a:path>
              <a:path w="259079" h="208279">
                <a:moveTo>
                  <a:pt x="81280" y="179493"/>
                </a:moveTo>
                <a:lnTo>
                  <a:pt x="80772" y="179070"/>
                </a:lnTo>
                <a:lnTo>
                  <a:pt x="81534" y="179387"/>
                </a:lnTo>
                <a:lnTo>
                  <a:pt x="81280" y="179493"/>
                </a:lnTo>
                <a:close/>
              </a:path>
              <a:path w="259079" h="208279">
                <a:moveTo>
                  <a:pt x="81788" y="179493"/>
                </a:moveTo>
                <a:lnTo>
                  <a:pt x="81534" y="179387"/>
                </a:lnTo>
                <a:lnTo>
                  <a:pt x="82296" y="179070"/>
                </a:lnTo>
                <a:lnTo>
                  <a:pt x="81788" y="179493"/>
                </a:lnTo>
                <a:close/>
              </a:path>
              <a:path w="259079" h="208279">
                <a:moveTo>
                  <a:pt x="224028" y="181610"/>
                </a:moveTo>
                <a:lnTo>
                  <a:pt x="224942" y="179324"/>
                </a:lnTo>
                <a:lnTo>
                  <a:pt x="225552" y="179070"/>
                </a:lnTo>
                <a:lnTo>
                  <a:pt x="224028" y="181610"/>
                </a:lnTo>
                <a:close/>
              </a:path>
              <a:path w="259079" h="208279">
                <a:moveTo>
                  <a:pt x="82804" y="179916"/>
                </a:moveTo>
                <a:lnTo>
                  <a:pt x="82296" y="179705"/>
                </a:lnTo>
                <a:lnTo>
                  <a:pt x="83819" y="179070"/>
                </a:lnTo>
                <a:lnTo>
                  <a:pt x="82804" y="179916"/>
                </a:lnTo>
                <a:close/>
              </a:path>
              <a:path w="259079" h="208279">
                <a:moveTo>
                  <a:pt x="248412" y="185420"/>
                </a:moveTo>
                <a:lnTo>
                  <a:pt x="217932" y="185420"/>
                </a:lnTo>
                <a:lnTo>
                  <a:pt x="217627" y="185166"/>
                </a:lnTo>
                <a:lnTo>
                  <a:pt x="222504" y="184150"/>
                </a:lnTo>
                <a:lnTo>
                  <a:pt x="219456" y="184150"/>
                </a:lnTo>
                <a:lnTo>
                  <a:pt x="222504" y="180339"/>
                </a:lnTo>
                <a:lnTo>
                  <a:pt x="224942" y="179324"/>
                </a:lnTo>
                <a:lnTo>
                  <a:pt x="224028" y="181610"/>
                </a:lnTo>
                <a:lnTo>
                  <a:pt x="250546" y="181610"/>
                </a:lnTo>
                <a:lnTo>
                  <a:pt x="249936" y="184150"/>
                </a:lnTo>
                <a:lnTo>
                  <a:pt x="248412" y="185420"/>
                </a:lnTo>
                <a:close/>
              </a:path>
              <a:path w="259079" h="208279">
                <a:moveTo>
                  <a:pt x="81534" y="179704"/>
                </a:moveTo>
                <a:lnTo>
                  <a:pt x="81280" y="179493"/>
                </a:lnTo>
                <a:lnTo>
                  <a:pt x="81534" y="179387"/>
                </a:lnTo>
                <a:lnTo>
                  <a:pt x="81788" y="179493"/>
                </a:lnTo>
                <a:lnTo>
                  <a:pt x="81534" y="179704"/>
                </a:lnTo>
                <a:close/>
              </a:path>
              <a:path w="259079" h="208279">
                <a:moveTo>
                  <a:pt x="81534" y="179705"/>
                </a:moveTo>
                <a:lnTo>
                  <a:pt x="81280" y="179493"/>
                </a:lnTo>
                <a:lnTo>
                  <a:pt x="81534" y="179704"/>
                </a:lnTo>
                <a:close/>
              </a:path>
              <a:path w="259079" h="208279">
                <a:moveTo>
                  <a:pt x="81788" y="179916"/>
                </a:moveTo>
                <a:lnTo>
                  <a:pt x="81534" y="179704"/>
                </a:lnTo>
                <a:lnTo>
                  <a:pt x="81788" y="179493"/>
                </a:lnTo>
                <a:lnTo>
                  <a:pt x="82296" y="179705"/>
                </a:lnTo>
                <a:lnTo>
                  <a:pt x="81788" y="179916"/>
                </a:lnTo>
                <a:close/>
              </a:path>
              <a:path w="259079" h="208279">
                <a:moveTo>
                  <a:pt x="80772" y="180340"/>
                </a:moveTo>
                <a:lnTo>
                  <a:pt x="79248" y="180340"/>
                </a:lnTo>
                <a:lnTo>
                  <a:pt x="81280" y="179493"/>
                </a:lnTo>
                <a:lnTo>
                  <a:pt x="81534" y="179705"/>
                </a:lnTo>
                <a:lnTo>
                  <a:pt x="80772" y="180340"/>
                </a:lnTo>
                <a:close/>
              </a:path>
              <a:path w="259079" h="208279">
                <a:moveTo>
                  <a:pt x="80772" y="180340"/>
                </a:moveTo>
                <a:lnTo>
                  <a:pt x="81534" y="179705"/>
                </a:lnTo>
                <a:lnTo>
                  <a:pt x="81788" y="179916"/>
                </a:lnTo>
                <a:lnTo>
                  <a:pt x="80772" y="180340"/>
                </a:lnTo>
                <a:close/>
              </a:path>
              <a:path w="259079" h="208279">
                <a:moveTo>
                  <a:pt x="82296" y="180339"/>
                </a:moveTo>
                <a:lnTo>
                  <a:pt x="81788" y="179916"/>
                </a:lnTo>
                <a:lnTo>
                  <a:pt x="82296" y="179705"/>
                </a:lnTo>
                <a:lnTo>
                  <a:pt x="82804" y="179916"/>
                </a:lnTo>
                <a:lnTo>
                  <a:pt x="82296" y="180339"/>
                </a:lnTo>
                <a:close/>
              </a:path>
              <a:path w="259079" h="208279">
                <a:moveTo>
                  <a:pt x="107823" y="181610"/>
                </a:moveTo>
                <a:lnTo>
                  <a:pt x="83820" y="181610"/>
                </a:lnTo>
                <a:lnTo>
                  <a:pt x="82296" y="180339"/>
                </a:lnTo>
                <a:lnTo>
                  <a:pt x="82804" y="179916"/>
                </a:lnTo>
                <a:lnTo>
                  <a:pt x="83820" y="180340"/>
                </a:lnTo>
                <a:lnTo>
                  <a:pt x="108204" y="180340"/>
                </a:lnTo>
                <a:lnTo>
                  <a:pt x="107823" y="181610"/>
                </a:lnTo>
                <a:close/>
              </a:path>
              <a:path w="259079" h="208279">
                <a:moveTo>
                  <a:pt x="82296" y="180340"/>
                </a:moveTo>
                <a:lnTo>
                  <a:pt x="81788" y="179916"/>
                </a:lnTo>
                <a:lnTo>
                  <a:pt x="82296" y="180339"/>
                </a:lnTo>
                <a:close/>
              </a:path>
              <a:path w="259079" h="208279">
                <a:moveTo>
                  <a:pt x="82296" y="180340"/>
                </a:moveTo>
                <a:lnTo>
                  <a:pt x="80772" y="180340"/>
                </a:lnTo>
                <a:lnTo>
                  <a:pt x="81788" y="179916"/>
                </a:lnTo>
                <a:lnTo>
                  <a:pt x="82296" y="180340"/>
                </a:lnTo>
                <a:close/>
              </a:path>
              <a:path w="259079" h="208279">
                <a:moveTo>
                  <a:pt x="217463" y="185126"/>
                </a:moveTo>
                <a:lnTo>
                  <a:pt x="211836" y="181610"/>
                </a:lnTo>
                <a:lnTo>
                  <a:pt x="213360" y="181610"/>
                </a:lnTo>
                <a:lnTo>
                  <a:pt x="217551" y="185102"/>
                </a:lnTo>
                <a:close/>
              </a:path>
              <a:path w="259079" h="208279">
                <a:moveTo>
                  <a:pt x="217551" y="185102"/>
                </a:moveTo>
                <a:lnTo>
                  <a:pt x="213360" y="181610"/>
                </a:lnTo>
                <a:lnTo>
                  <a:pt x="214884" y="181610"/>
                </a:lnTo>
                <a:lnTo>
                  <a:pt x="217932" y="184150"/>
                </a:lnTo>
                <a:lnTo>
                  <a:pt x="220980" y="184150"/>
                </a:lnTo>
                <a:lnTo>
                  <a:pt x="217551" y="185102"/>
                </a:lnTo>
                <a:close/>
              </a:path>
              <a:path w="259079" h="208279">
                <a:moveTo>
                  <a:pt x="217627" y="185166"/>
                </a:moveTo>
                <a:lnTo>
                  <a:pt x="220980" y="184150"/>
                </a:lnTo>
                <a:lnTo>
                  <a:pt x="222504" y="184150"/>
                </a:lnTo>
                <a:lnTo>
                  <a:pt x="217627" y="185166"/>
                </a:lnTo>
                <a:close/>
              </a:path>
              <a:path w="259079" h="208279">
                <a:moveTo>
                  <a:pt x="216408" y="185420"/>
                </a:moveTo>
                <a:lnTo>
                  <a:pt x="217463" y="185126"/>
                </a:lnTo>
                <a:lnTo>
                  <a:pt x="216408" y="185420"/>
                </a:lnTo>
                <a:close/>
              </a:path>
              <a:path w="259079" h="208279">
                <a:moveTo>
                  <a:pt x="217932" y="185420"/>
                </a:moveTo>
                <a:lnTo>
                  <a:pt x="217551" y="185181"/>
                </a:lnTo>
                <a:lnTo>
                  <a:pt x="217932" y="185420"/>
                </a:lnTo>
                <a:close/>
              </a:path>
              <a:path w="259079" h="208279">
                <a:moveTo>
                  <a:pt x="217932" y="185420"/>
                </a:moveTo>
                <a:lnTo>
                  <a:pt x="216408" y="185420"/>
                </a:lnTo>
                <a:lnTo>
                  <a:pt x="217551" y="185181"/>
                </a:lnTo>
                <a:lnTo>
                  <a:pt x="217932" y="185420"/>
                </a:lnTo>
                <a:close/>
              </a:path>
              <a:path w="259079" h="208279">
                <a:moveTo>
                  <a:pt x="91440" y="200660"/>
                </a:moveTo>
                <a:lnTo>
                  <a:pt x="73152" y="200660"/>
                </a:lnTo>
                <a:lnTo>
                  <a:pt x="71628" y="199390"/>
                </a:lnTo>
                <a:lnTo>
                  <a:pt x="70104" y="199390"/>
                </a:lnTo>
                <a:lnTo>
                  <a:pt x="64008" y="193040"/>
                </a:lnTo>
                <a:lnTo>
                  <a:pt x="62484" y="190500"/>
                </a:lnTo>
                <a:lnTo>
                  <a:pt x="60960" y="190500"/>
                </a:lnTo>
                <a:lnTo>
                  <a:pt x="57912" y="185420"/>
                </a:lnTo>
                <a:lnTo>
                  <a:pt x="106680" y="185420"/>
                </a:lnTo>
                <a:lnTo>
                  <a:pt x="105156" y="186690"/>
                </a:lnTo>
                <a:lnTo>
                  <a:pt x="103632" y="190500"/>
                </a:lnTo>
                <a:lnTo>
                  <a:pt x="102108" y="191770"/>
                </a:lnTo>
                <a:lnTo>
                  <a:pt x="100584" y="194310"/>
                </a:lnTo>
                <a:lnTo>
                  <a:pt x="97536" y="196850"/>
                </a:lnTo>
                <a:lnTo>
                  <a:pt x="96012" y="196850"/>
                </a:lnTo>
                <a:lnTo>
                  <a:pt x="91440" y="200660"/>
                </a:lnTo>
                <a:close/>
              </a:path>
              <a:path w="259079" h="208279">
                <a:moveTo>
                  <a:pt x="227076" y="207010"/>
                </a:moveTo>
                <a:lnTo>
                  <a:pt x="207264" y="207010"/>
                </a:lnTo>
                <a:lnTo>
                  <a:pt x="205740" y="204470"/>
                </a:lnTo>
                <a:lnTo>
                  <a:pt x="204216" y="204470"/>
                </a:lnTo>
                <a:lnTo>
                  <a:pt x="201168" y="201930"/>
                </a:lnTo>
                <a:lnTo>
                  <a:pt x="199644" y="201930"/>
                </a:lnTo>
                <a:lnTo>
                  <a:pt x="187452" y="191770"/>
                </a:lnTo>
                <a:lnTo>
                  <a:pt x="184404" y="186690"/>
                </a:lnTo>
                <a:lnTo>
                  <a:pt x="248031" y="186690"/>
                </a:lnTo>
                <a:lnTo>
                  <a:pt x="246888" y="190500"/>
                </a:lnTo>
                <a:lnTo>
                  <a:pt x="245364" y="191770"/>
                </a:lnTo>
                <a:lnTo>
                  <a:pt x="243840" y="194310"/>
                </a:lnTo>
                <a:lnTo>
                  <a:pt x="233172" y="203200"/>
                </a:lnTo>
                <a:lnTo>
                  <a:pt x="231648" y="203200"/>
                </a:lnTo>
                <a:lnTo>
                  <a:pt x="227076" y="207010"/>
                </a:lnTo>
                <a:close/>
              </a:path>
              <a:path w="259079" h="208279">
                <a:moveTo>
                  <a:pt x="86868" y="201930"/>
                </a:moveTo>
                <a:lnTo>
                  <a:pt x="79248" y="201930"/>
                </a:lnTo>
                <a:lnTo>
                  <a:pt x="76200" y="200660"/>
                </a:lnTo>
                <a:lnTo>
                  <a:pt x="88392" y="200660"/>
                </a:lnTo>
                <a:lnTo>
                  <a:pt x="86868" y="201930"/>
                </a:lnTo>
                <a:close/>
              </a:path>
              <a:path w="259079" h="208279">
                <a:moveTo>
                  <a:pt x="224028" y="208280"/>
                </a:moveTo>
                <a:lnTo>
                  <a:pt x="216408" y="208280"/>
                </a:lnTo>
                <a:lnTo>
                  <a:pt x="211836" y="207010"/>
                </a:lnTo>
                <a:lnTo>
                  <a:pt x="225552" y="207010"/>
                </a:lnTo>
                <a:lnTo>
                  <a:pt x="224028" y="2082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950707" y="3534155"/>
            <a:ext cx="1834896" cy="78943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554468" y="4200144"/>
            <a:ext cx="231648" cy="15494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490216" y="3611879"/>
            <a:ext cx="190500" cy="120396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1929383" y="5030723"/>
            <a:ext cx="243840" cy="278130"/>
          </a:xfrm>
          <a:custGeom>
            <a:avLst/>
            <a:gdLst/>
            <a:ahLst/>
            <a:cxnLst/>
            <a:rect l="l" t="t" r="r" b="b"/>
            <a:pathLst>
              <a:path w="243839" h="278129">
                <a:moveTo>
                  <a:pt x="243840" y="33020"/>
                </a:moveTo>
                <a:lnTo>
                  <a:pt x="219456" y="33020"/>
                </a:lnTo>
                <a:lnTo>
                  <a:pt x="219456" y="8890"/>
                </a:lnTo>
                <a:lnTo>
                  <a:pt x="220979" y="3810"/>
                </a:lnTo>
                <a:lnTo>
                  <a:pt x="225552" y="0"/>
                </a:lnTo>
                <a:lnTo>
                  <a:pt x="236220" y="0"/>
                </a:lnTo>
                <a:lnTo>
                  <a:pt x="240791" y="3810"/>
                </a:lnTo>
                <a:lnTo>
                  <a:pt x="242316" y="8890"/>
                </a:lnTo>
                <a:lnTo>
                  <a:pt x="243840" y="10160"/>
                </a:lnTo>
                <a:lnTo>
                  <a:pt x="243840" y="33020"/>
                </a:lnTo>
                <a:close/>
              </a:path>
              <a:path w="243839" h="278129">
                <a:moveTo>
                  <a:pt x="239267" y="101600"/>
                </a:moveTo>
                <a:lnTo>
                  <a:pt x="214883" y="101600"/>
                </a:lnTo>
                <a:lnTo>
                  <a:pt x="216408" y="93980"/>
                </a:lnTo>
                <a:lnTo>
                  <a:pt x="214883" y="93980"/>
                </a:lnTo>
                <a:lnTo>
                  <a:pt x="216408" y="87630"/>
                </a:lnTo>
                <a:lnTo>
                  <a:pt x="216408" y="76200"/>
                </a:lnTo>
                <a:lnTo>
                  <a:pt x="217932" y="69850"/>
                </a:lnTo>
                <a:lnTo>
                  <a:pt x="217932" y="35560"/>
                </a:lnTo>
                <a:lnTo>
                  <a:pt x="219456" y="31750"/>
                </a:lnTo>
                <a:lnTo>
                  <a:pt x="219456" y="33020"/>
                </a:lnTo>
                <a:lnTo>
                  <a:pt x="243840" y="33020"/>
                </a:lnTo>
                <a:lnTo>
                  <a:pt x="243840" y="38100"/>
                </a:lnTo>
                <a:lnTo>
                  <a:pt x="242316" y="43180"/>
                </a:lnTo>
                <a:lnTo>
                  <a:pt x="242316" y="76200"/>
                </a:lnTo>
                <a:lnTo>
                  <a:pt x="240791" y="83820"/>
                </a:lnTo>
                <a:lnTo>
                  <a:pt x="240791" y="88900"/>
                </a:lnTo>
                <a:lnTo>
                  <a:pt x="239267" y="96520"/>
                </a:lnTo>
                <a:lnTo>
                  <a:pt x="239267" y="101600"/>
                </a:lnTo>
                <a:close/>
              </a:path>
              <a:path w="243839" h="278129">
                <a:moveTo>
                  <a:pt x="24383" y="92710"/>
                </a:moveTo>
                <a:lnTo>
                  <a:pt x="21336" y="88900"/>
                </a:lnTo>
                <a:lnTo>
                  <a:pt x="18287" y="87630"/>
                </a:lnTo>
                <a:lnTo>
                  <a:pt x="18287" y="86360"/>
                </a:lnTo>
                <a:lnTo>
                  <a:pt x="12191" y="80010"/>
                </a:lnTo>
                <a:lnTo>
                  <a:pt x="9144" y="78740"/>
                </a:lnTo>
                <a:lnTo>
                  <a:pt x="9144" y="77470"/>
                </a:lnTo>
                <a:lnTo>
                  <a:pt x="7620" y="73660"/>
                </a:lnTo>
                <a:lnTo>
                  <a:pt x="6095" y="73660"/>
                </a:lnTo>
                <a:lnTo>
                  <a:pt x="3048" y="69850"/>
                </a:lnTo>
                <a:lnTo>
                  <a:pt x="1524" y="66040"/>
                </a:lnTo>
                <a:lnTo>
                  <a:pt x="0" y="64770"/>
                </a:lnTo>
                <a:lnTo>
                  <a:pt x="0" y="54610"/>
                </a:lnTo>
                <a:lnTo>
                  <a:pt x="3048" y="48260"/>
                </a:lnTo>
                <a:lnTo>
                  <a:pt x="3048" y="46990"/>
                </a:lnTo>
                <a:lnTo>
                  <a:pt x="4571" y="45720"/>
                </a:lnTo>
                <a:lnTo>
                  <a:pt x="6095" y="41910"/>
                </a:lnTo>
                <a:lnTo>
                  <a:pt x="9144" y="40640"/>
                </a:lnTo>
                <a:lnTo>
                  <a:pt x="16764" y="40640"/>
                </a:lnTo>
                <a:lnTo>
                  <a:pt x="19812" y="41910"/>
                </a:lnTo>
                <a:lnTo>
                  <a:pt x="22860" y="41910"/>
                </a:lnTo>
                <a:lnTo>
                  <a:pt x="25908" y="45720"/>
                </a:lnTo>
                <a:lnTo>
                  <a:pt x="27432" y="46990"/>
                </a:lnTo>
                <a:lnTo>
                  <a:pt x="28956" y="49530"/>
                </a:lnTo>
                <a:lnTo>
                  <a:pt x="27432" y="53340"/>
                </a:lnTo>
                <a:lnTo>
                  <a:pt x="19812" y="53340"/>
                </a:lnTo>
                <a:lnTo>
                  <a:pt x="19812" y="53975"/>
                </a:lnTo>
                <a:lnTo>
                  <a:pt x="15240" y="55880"/>
                </a:lnTo>
                <a:lnTo>
                  <a:pt x="18287" y="55880"/>
                </a:lnTo>
                <a:lnTo>
                  <a:pt x="19812" y="58420"/>
                </a:lnTo>
                <a:lnTo>
                  <a:pt x="21717" y="58420"/>
                </a:lnTo>
                <a:lnTo>
                  <a:pt x="22860" y="62230"/>
                </a:lnTo>
                <a:lnTo>
                  <a:pt x="23622" y="62230"/>
                </a:lnTo>
                <a:lnTo>
                  <a:pt x="24383" y="63500"/>
                </a:lnTo>
                <a:lnTo>
                  <a:pt x="30479" y="69850"/>
                </a:lnTo>
                <a:lnTo>
                  <a:pt x="31241" y="69850"/>
                </a:lnTo>
                <a:lnTo>
                  <a:pt x="32004" y="71120"/>
                </a:lnTo>
                <a:lnTo>
                  <a:pt x="35052" y="72390"/>
                </a:lnTo>
                <a:lnTo>
                  <a:pt x="38100" y="76200"/>
                </a:lnTo>
                <a:lnTo>
                  <a:pt x="39624" y="76200"/>
                </a:lnTo>
                <a:lnTo>
                  <a:pt x="42671" y="78740"/>
                </a:lnTo>
                <a:lnTo>
                  <a:pt x="41148" y="78740"/>
                </a:lnTo>
                <a:lnTo>
                  <a:pt x="44195" y="81280"/>
                </a:lnTo>
                <a:lnTo>
                  <a:pt x="45720" y="81280"/>
                </a:lnTo>
                <a:lnTo>
                  <a:pt x="48767" y="86360"/>
                </a:lnTo>
                <a:lnTo>
                  <a:pt x="53340" y="88900"/>
                </a:lnTo>
                <a:lnTo>
                  <a:pt x="51816" y="88900"/>
                </a:lnTo>
                <a:lnTo>
                  <a:pt x="54863" y="91440"/>
                </a:lnTo>
                <a:lnTo>
                  <a:pt x="24383" y="91440"/>
                </a:lnTo>
                <a:lnTo>
                  <a:pt x="24383" y="92710"/>
                </a:lnTo>
                <a:close/>
              </a:path>
              <a:path w="243839" h="278129">
                <a:moveTo>
                  <a:pt x="19812" y="53975"/>
                </a:moveTo>
                <a:lnTo>
                  <a:pt x="19812" y="53340"/>
                </a:lnTo>
                <a:lnTo>
                  <a:pt x="21336" y="53340"/>
                </a:lnTo>
                <a:lnTo>
                  <a:pt x="19812" y="53975"/>
                </a:lnTo>
                <a:close/>
              </a:path>
              <a:path w="243839" h="278129">
                <a:moveTo>
                  <a:pt x="20320" y="55033"/>
                </a:moveTo>
                <a:lnTo>
                  <a:pt x="19812" y="54610"/>
                </a:lnTo>
                <a:lnTo>
                  <a:pt x="19812" y="53975"/>
                </a:lnTo>
                <a:lnTo>
                  <a:pt x="21336" y="53340"/>
                </a:lnTo>
                <a:lnTo>
                  <a:pt x="20320" y="55033"/>
                </a:lnTo>
                <a:close/>
              </a:path>
              <a:path w="243839" h="278129">
                <a:moveTo>
                  <a:pt x="20828" y="55456"/>
                </a:moveTo>
                <a:lnTo>
                  <a:pt x="20320" y="55033"/>
                </a:lnTo>
                <a:lnTo>
                  <a:pt x="21336" y="53340"/>
                </a:lnTo>
                <a:lnTo>
                  <a:pt x="27432" y="53340"/>
                </a:lnTo>
                <a:lnTo>
                  <a:pt x="27432" y="54610"/>
                </a:lnTo>
                <a:lnTo>
                  <a:pt x="22860" y="54610"/>
                </a:lnTo>
                <a:lnTo>
                  <a:pt x="20828" y="55456"/>
                </a:lnTo>
                <a:close/>
              </a:path>
              <a:path w="243839" h="278129">
                <a:moveTo>
                  <a:pt x="19812" y="57150"/>
                </a:moveTo>
                <a:lnTo>
                  <a:pt x="18287" y="55880"/>
                </a:lnTo>
                <a:lnTo>
                  <a:pt x="15240" y="55880"/>
                </a:lnTo>
                <a:lnTo>
                  <a:pt x="19812" y="53975"/>
                </a:lnTo>
                <a:lnTo>
                  <a:pt x="19812" y="57150"/>
                </a:lnTo>
                <a:close/>
              </a:path>
              <a:path w="243839" h="278129">
                <a:moveTo>
                  <a:pt x="19812" y="55880"/>
                </a:moveTo>
                <a:lnTo>
                  <a:pt x="19812" y="54610"/>
                </a:lnTo>
                <a:lnTo>
                  <a:pt x="20320" y="55033"/>
                </a:lnTo>
                <a:lnTo>
                  <a:pt x="19812" y="55880"/>
                </a:lnTo>
                <a:close/>
              </a:path>
              <a:path w="243839" h="278129">
                <a:moveTo>
                  <a:pt x="24383" y="55880"/>
                </a:moveTo>
                <a:lnTo>
                  <a:pt x="21336" y="55880"/>
                </a:lnTo>
                <a:lnTo>
                  <a:pt x="20828" y="55456"/>
                </a:lnTo>
                <a:lnTo>
                  <a:pt x="22860" y="54610"/>
                </a:lnTo>
                <a:lnTo>
                  <a:pt x="27432" y="54610"/>
                </a:lnTo>
                <a:lnTo>
                  <a:pt x="24383" y="55880"/>
                </a:lnTo>
                <a:close/>
              </a:path>
              <a:path w="243839" h="278129">
                <a:moveTo>
                  <a:pt x="19812" y="55880"/>
                </a:moveTo>
                <a:lnTo>
                  <a:pt x="20320" y="55033"/>
                </a:lnTo>
                <a:lnTo>
                  <a:pt x="20828" y="55456"/>
                </a:lnTo>
                <a:lnTo>
                  <a:pt x="19812" y="55880"/>
                </a:lnTo>
                <a:close/>
              </a:path>
              <a:path w="243839" h="278129">
                <a:moveTo>
                  <a:pt x="19812" y="58420"/>
                </a:moveTo>
                <a:lnTo>
                  <a:pt x="18287" y="55880"/>
                </a:lnTo>
                <a:lnTo>
                  <a:pt x="19812" y="57150"/>
                </a:lnTo>
                <a:lnTo>
                  <a:pt x="19812" y="58420"/>
                </a:lnTo>
                <a:close/>
              </a:path>
              <a:path w="243839" h="278129">
                <a:moveTo>
                  <a:pt x="21717" y="58420"/>
                </a:moveTo>
                <a:lnTo>
                  <a:pt x="19812" y="58420"/>
                </a:lnTo>
                <a:lnTo>
                  <a:pt x="19812" y="57150"/>
                </a:lnTo>
                <a:lnTo>
                  <a:pt x="21336" y="57150"/>
                </a:lnTo>
                <a:lnTo>
                  <a:pt x="21717" y="58420"/>
                </a:lnTo>
                <a:close/>
              </a:path>
              <a:path w="243839" h="278129">
                <a:moveTo>
                  <a:pt x="23622" y="62230"/>
                </a:moveTo>
                <a:lnTo>
                  <a:pt x="22860" y="62230"/>
                </a:lnTo>
                <a:lnTo>
                  <a:pt x="22860" y="60960"/>
                </a:lnTo>
                <a:lnTo>
                  <a:pt x="23622" y="62230"/>
                </a:lnTo>
                <a:close/>
              </a:path>
              <a:path w="243839" h="278129">
                <a:moveTo>
                  <a:pt x="31241" y="69850"/>
                </a:moveTo>
                <a:lnTo>
                  <a:pt x="30479" y="69850"/>
                </a:lnTo>
                <a:lnTo>
                  <a:pt x="30479" y="68580"/>
                </a:lnTo>
                <a:lnTo>
                  <a:pt x="31241" y="69850"/>
                </a:lnTo>
                <a:close/>
              </a:path>
              <a:path w="243839" h="278129">
                <a:moveTo>
                  <a:pt x="30479" y="99060"/>
                </a:moveTo>
                <a:lnTo>
                  <a:pt x="27432" y="95250"/>
                </a:lnTo>
                <a:lnTo>
                  <a:pt x="27432" y="93980"/>
                </a:lnTo>
                <a:lnTo>
                  <a:pt x="24383" y="91440"/>
                </a:lnTo>
                <a:lnTo>
                  <a:pt x="54863" y="91440"/>
                </a:lnTo>
                <a:lnTo>
                  <a:pt x="56387" y="92710"/>
                </a:lnTo>
                <a:lnTo>
                  <a:pt x="54864" y="92710"/>
                </a:lnTo>
                <a:lnTo>
                  <a:pt x="59436" y="95250"/>
                </a:lnTo>
                <a:lnTo>
                  <a:pt x="60742" y="96520"/>
                </a:lnTo>
                <a:lnTo>
                  <a:pt x="30479" y="96520"/>
                </a:lnTo>
                <a:lnTo>
                  <a:pt x="30479" y="99060"/>
                </a:lnTo>
                <a:close/>
              </a:path>
              <a:path w="243839" h="278129">
                <a:moveTo>
                  <a:pt x="33528" y="101600"/>
                </a:moveTo>
                <a:lnTo>
                  <a:pt x="30479" y="96520"/>
                </a:lnTo>
                <a:lnTo>
                  <a:pt x="60742" y="96520"/>
                </a:lnTo>
                <a:lnTo>
                  <a:pt x="64661" y="100330"/>
                </a:lnTo>
                <a:lnTo>
                  <a:pt x="33528" y="100330"/>
                </a:lnTo>
                <a:lnTo>
                  <a:pt x="33528" y="101600"/>
                </a:lnTo>
                <a:close/>
              </a:path>
              <a:path w="243839" h="278129">
                <a:moveTo>
                  <a:pt x="68579" y="104140"/>
                </a:moveTo>
                <a:lnTo>
                  <a:pt x="36575" y="104140"/>
                </a:lnTo>
                <a:lnTo>
                  <a:pt x="33528" y="100330"/>
                </a:lnTo>
                <a:lnTo>
                  <a:pt x="64661" y="100330"/>
                </a:lnTo>
                <a:lnTo>
                  <a:pt x="68579" y="104140"/>
                </a:lnTo>
                <a:close/>
              </a:path>
              <a:path w="243839" h="278129">
                <a:moveTo>
                  <a:pt x="222250" y="195580"/>
                </a:moveTo>
                <a:lnTo>
                  <a:pt x="198120" y="195580"/>
                </a:lnTo>
                <a:lnTo>
                  <a:pt x="201167" y="184150"/>
                </a:lnTo>
                <a:lnTo>
                  <a:pt x="201167" y="177800"/>
                </a:lnTo>
                <a:lnTo>
                  <a:pt x="210312" y="132080"/>
                </a:lnTo>
                <a:lnTo>
                  <a:pt x="210312" y="124460"/>
                </a:lnTo>
                <a:lnTo>
                  <a:pt x="211836" y="115570"/>
                </a:lnTo>
                <a:lnTo>
                  <a:pt x="214883" y="100330"/>
                </a:lnTo>
                <a:lnTo>
                  <a:pt x="214883" y="101600"/>
                </a:lnTo>
                <a:lnTo>
                  <a:pt x="239267" y="101600"/>
                </a:lnTo>
                <a:lnTo>
                  <a:pt x="239267" y="104140"/>
                </a:lnTo>
                <a:lnTo>
                  <a:pt x="236220" y="119380"/>
                </a:lnTo>
                <a:lnTo>
                  <a:pt x="235077" y="127000"/>
                </a:lnTo>
                <a:lnTo>
                  <a:pt x="234695" y="127000"/>
                </a:lnTo>
                <a:lnTo>
                  <a:pt x="233171" y="134620"/>
                </a:lnTo>
                <a:lnTo>
                  <a:pt x="233171" y="137160"/>
                </a:lnTo>
                <a:lnTo>
                  <a:pt x="231648" y="144780"/>
                </a:lnTo>
                <a:lnTo>
                  <a:pt x="232790" y="144780"/>
                </a:lnTo>
                <a:lnTo>
                  <a:pt x="231648" y="152400"/>
                </a:lnTo>
                <a:lnTo>
                  <a:pt x="225552" y="182880"/>
                </a:lnTo>
                <a:lnTo>
                  <a:pt x="222504" y="194310"/>
                </a:lnTo>
                <a:lnTo>
                  <a:pt x="222250" y="195580"/>
                </a:lnTo>
                <a:close/>
              </a:path>
              <a:path w="243839" h="278129">
                <a:moveTo>
                  <a:pt x="76200" y="111760"/>
                </a:moveTo>
                <a:lnTo>
                  <a:pt x="45720" y="111760"/>
                </a:lnTo>
                <a:lnTo>
                  <a:pt x="42671" y="109220"/>
                </a:lnTo>
                <a:lnTo>
                  <a:pt x="41148" y="109220"/>
                </a:lnTo>
                <a:lnTo>
                  <a:pt x="38100" y="104140"/>
                </a:lnTo>
                <a:lnTo>
                  <a:pt x="67056" y="104140"/>
                </a:lnTo>
                <a:lnTo>
                  <a:pt x="76200" y="111760"/>
                </a:lnTo>
                <a:close/>
              </a:path>
              <a:path w="243839" h="278129">
                <a:moveTo>
                  <a:pt x="76200" y="148590"/>
                </a:moveTo>
                <a:lnTo>
                  <a:pt x="73152" y="142240"/>
                </a:lnTo>
                <a:lnTo>
                  <a:pt x="71628" y="142240"/>
                </a:lnTo>
                <a:lnTo>
                  <a:pt x="67056" y="134620"/>
                </a:lnTo>
                <a:lnTo>
                  <a:pt x="59436" y="127000"/>
                </a:lnTo>
                <a:lnTo>
                  <a:pt x="56387" y="123190"/>
                </a:lnTo>
                <a:lnTo>
                  <a:pt x="51816" y="119380"/>
                </a:lnTo>
                <a:lnTo>
                  <a:pt x="48767" y="115570"/>
                </a:lnTo>
                <a:lnTo>
                  <a:pt x="47244" y="115570"/>
                </a:lnTo>
                <a:lnTo>
                  <a:pt x="44195" y="110490"/>
                </a:lnTo>
                <a:lnTo>
                  <a:pt x="45720" y="111760"/>
                </a:lnTo>
                <a:lnTo>
                  <a:pt x="76200" y="111760"/>
                </a:lnTo>
                <a:lnTo>
                  <a:pt x="79248" y="116840"/>
                </a:lnTo>
                <a:lnTo>
                  <a:pt x="88391" y="125730"/>
                </a:lnTo>
                <a:lnTo>
                  <a:pt x="90830" y="130810"/>
                </a:lnTo>
                <a:lnTo>
                  <a:pt x="89916" y="130810"/>
                </a:lnTo>
                <a:lnTo>
                  <a:pt x="92964" y="134620"/>
                </a:lnTo>
                <a:lnTo>
                  <a:pt x="94487" y="137160"/>
                </a:lnTo>
                <a:lnTo>
                  <a:pt x="100583" y="146050"/>
                </a:lnTo>
                <a:lnTo>
                  <a:pt x="101193" y="147320"/>
                </a:lnTo>
                <a:lnTo>
                  <a:pt x="76200" y="147320"/>
                </a:lnTo>
                <a:lnTo>
                  <a:pt x="76200" y="148590"/>
                </a:lnTo>
                <a:close/>
              </a:path>
              <a:path w="243839" h="278129">
                <a:moveTo>
                  <a:pt x="234695" y="129540"/>
                </a:moveTo>
                <a:lnTo>
                  <a:pt x="234695" y="127000"/>
                </a:lnTo>
                <a:lnTo>
                  <a:pt x="235077" y="127000"/>
                </a:lnTo>
                <a:lnTo>
                  <a:pt x="234695" y="129540"/>
                </a:lnTo>
                <a:close/>
              </a:path>
              <a:path w="243839" h="278129">
                <a:moveTo>
                  <a:pt x="91440" y="132080"/>
                </a:moveTo>
                <a:lnTo>
                  <a:pt x="89916" y="130810"/>
                </a:lnTo>
                <a:lnTo>
                  <a:pt x="90830" y="130810"/>
                </a:lnTo>
                <a:lnTo>
                  <a:pt x="91440" y="132080"/>
                </a:lnTo>
                <a:close/>
              </a:path>
              <a:path w="243839" h="278129">
                <a:moveTo>
                  <a:pt x="232790" y="144780"/>
                </a:moveTo>
                <a:lnTo>
                  <a:pt x="231648" y="144780"/>
                </a:lnTo>
                <a:lnTo>
                  <a:pt x="233171" y="142240"/>
                </a:lnTo>
                <a:lnTo>
                  <a:pt x="232790" y="144780"/>
                </a:lnTo>
                <a:close/>
              </a:path>
              <a:path w="243839" h="278129">
                <a:moveTo>
                  <a:pt x="85344" y="163830"/>
                </a:moveTo>
                <a:lnTo>
                  <a:pt x="82295" y="157480"/>
                </a:lnTo>
                <a:lnTo>
                  <a:pt x="79248" y="153670"/>
                </a:lnTo>
                <a:lnTo>
                  <a:pt x="76200" y="147320"/>
                </a:lnTo>
                <a:lnTo>
                  <a:pt x="101193" y="147320"/>
                </a:lnTo>
                <a:lnTo>
                  <a:pt x="103632" y="152400"/>
                </a:lnTo>
                <a:lnTo>
                  <a:pt x="105156" y="152400"/>
                </a:lnTo>
                <a:lnTo>
                  <a:pt x="108204" y="157480"/>
                </a:lnTo>
                <a:lnTo>
                  <a:pt x="106679" y="157480"/>
                </a:lnTo>
                <a:lnTo>
                  <a:pt x="111252" y="162560"/>
                </a:lnTo>
                <a:lnTo>
                  <a:pt x="85344" y="162560"/>
                </a:lnTo>
                <a:lnTo>
                  <a:pt x="85344" y="163830"/>
                </a:lnTo>
                <a:close/>
              </a:path>
              <a:path w="243839" h="278129">
                <a:moveTo>
                  <a:pt x="118871" y="175260"/>
                </a:moveTo>
                <a:lnTo>
                  <a:pt x="92964" y="175260"/>
                </a:lnTo>
                <a:lnTo>
                  <a:pt x="88391" y="168910"/>
                </a:lnTo>
                <a:lnTo>
                  <a:pt x="85344" y="162560"/>
                </a:lnTo>
                <a:lnTo>
                  <a:pt x="111252" y="162560"/>
                </a:lnTo>
                <a:lnTo>
                  <a:pt x="114300" y="170180"/>
                </a:lnTo>
                <a:lnTo>
                  <a:pt x="115214" y="170180"/>
                </a:lnTo>
                <a:lnTo>
                  <a:pt x="118871" y="175260"/>
                </a:lnTo>
                <a:close/>
              </a:path>
              <a:path w="243839" h="278129">
                <a:moveTo>
                  <a:pt x="115214" y="170180"/>
                </a:moveTo>
                <a:lnTo>
                  <a:pt x="114300" y="170180"/>
                </a:lnTo>
                <a:lnTo>
                  <a:pt x="114300" y="168910"/>
                </a:lnTo>
                <a:lnTo>
                  <a:pt x="115214" y="170180"/>
                </a:lnTo>
                <a:close/>
              </a:path>
              <a:path w="243839" h="278129">
                <a:moveTo>
                  <a:pt x="181356" y="246380"/>
                </a:moveTo>
                <a:lnTo>
                  <a:pt x="150875" y="246380"/>
                </a:lnTo>
                <a:lnTo>
                  <a:pt x="146304" y="241300"/>
                </a:lnTo>
                <a:lnTo>
                  <a:pt x="144779" y="241300"/>
                </a:lnTo>
                <a:lnTo>
                  <a:pt x="141732" y="237490"/>
                </a:lnTo>
                <a:lnTo>
                  <a:pt x="137160" y="233680"/>
                </a:lnTo>
                <a:lnTo>
                  <a:pt x="138683" y="233680"/>
                </a:lnTo>
                <a:lnTo>
                  <a:pt x="120395" y="215900"/>
                </a:lnTo>
                <a:lnTo>
                  <a:pt x="117348" y="210820"/>
                </a:lnTo>
                <a:lnTo>
                  <a:pt x="115824" y="209550"/>
                </a:lnTo>
                <a:lnTo>
                  <a:pt x="111252" y="203200"/>
                </a:lnTo>
                <a:lnTo>
                  <a:pt x="108204" y="199390"/>
                </a:lnTo>
                <a:lnTo>
                  <a:pt x="108204" y="198120"/>
                </a:lnTo>
                <a:lnTo>
                  <a:pt x="103632" y="193040"/>
                </a:lnTo>
                <a:lnTo>
                  <a:pt x="100583" y="186690"/>
                </a:lnTo>
                <a:lnTo>
                  <a:pt x="91440" y="175260"/>
                </a:lnTo>
                <a:lnTo>
                  <a:pt x="117348" y="175260"/>
                </a:lnTo>
                <a:lnTo>
                  <a:pt x="126491" y="186690"/>
                </a:lnTo>
                <a:lnTo>
                  <a:pt x="124967" y="186690"/>
                </a:lnTo>
                <a:lnTo>
                  <a:pt x="129540" y="191770"/>
                </a:lnTo>
                <a:lnTo>
                  <a:pt x="134112" y="198120"/>
                </a:lnTo>
                <a:lnTo>
                  <a:pt x="134874" y="198120"/>
                </a:lnTo>
                <a:lnTo>
                  <a:pt x="137160" y="200660"/>
                </a:lnTo>
                <a:lnTo>
                  <a:pt x="141732" y="207010"/>
                </a:lnTo>
                <a:lnTo>
                  <a:pt x="144779" y="210820"/>
                </a:lnTo>
                <a:lnTo>
                  <a:pt x="146069" y="210820"/>
                </a:lnTo>
                <a:lnTo>
                  <a:pt x="160254" y="224790"/>
                </a:lnTo>
                <a:lnTo>
                  <a:pt x="160020" y="224790"/>
                </a:lnTo>
                <a:lnTo>
                  <a:pt x="164591" y="229870"/>
                </a:lnTo>
                <a:lnTo>
                  <a:pt x="166116" y="229870"/>
                </a:lnTo>
                <a:lnTo>
                  <a:pt x="169164" y="232410"/>
                </a:lnTo>
                <a:lnTo>
                  <a:pt x="167640" y="232410"/>
                </a:lnTo>
                <a:lnTo>
                  <a:pt x="172212" y="236220"/>
                </a:lnTo>
                <a:lnTo>
                  <a:pt x="175260" y="240030"/>
                </a:lnTo>
                <a:lnTo>
                  <a:pt x="179832" y="243840"/>
                </a:lnTo>
                <a:lnTo>
                  <a:pt x="180594" y="245110"/>
                </a:lnTo>
                <a:lnTo>
                  <a:pt x="179832" y="245110"/>
                </a:lnTo>
                <a:lnTo>
                  <a:pt x="181356" y="246380"/>
                </a:lnTo>
                <a:close/>
              </a:path>
              <a:path w="243839" h="278129">
                <a:moveTo>
                  <a:pt x="188975" y="259080"/>
                </a:moveTo>
                <a:lnTo>
                  <a:pt x="188975" y="254000"/>
                </a:lnTo>
                <a:lnTo>
                  <a:pt x="190500" y="251460"/>
                </a:lnTo>
                <a:lnTo>
                  <a:pt x="190500" y="233680"/>
                </a:lnTo>
                <a:lnTo>
                  <a:pt x="192024" y="229870"/>
                </a:lnTo>
                <a:lnTo>
                  <a:pt x="192024" y="223520"/>
                </a:lnTo>
                <a:lnTo>
                  <a:pt x="193548" y="218440"/>
                </a:lnTo>
                <a:lnTo>
                  <a:pt x="193548" y="214630"/>
                </a:lnTo>
                <a:lnTo>
                  <a:pt x="195071" y="209550"/>
                </a:lnTo>
                <a:lnTo>
                  <a:pt x="195071" y="208280"/>
                </a:lnTo>
                <a:lnTo>
                  <a:pt x="196595" y="201930"/>
                </a:lnTo>
                <a:lnTo>
                  <a:pt x="196595" y="200660"/>
                </a:lnTo>
                <a:lnTo>
                  <a:pt x="198120" y="194310"/>
                </a:lnTo>
                <a:lnTo>
                  <a:pt x="198120" y="195580"/>
                </a:lnTo>
                <a:lnTo>
                  <a:pt x="222250" y="195580"/>
                </a:lnTo>
                <a:lnTo>
                  <a:pt x="220979" y="201930"/>
                </a:lnTo>
                <a:lnTo>
                  <a:pt x="219760" y="207010"/>
                </a:lnTo>
                <a:lnTo>
                  <a:pt x="219456" y="207010"/>
                </a:lnTo>
                <a:lnTo>
                  <a:pt x="217932" y="213360"/>
                </a:lnTo>
                <a:lnTo>
                  <a:pt x="218846" y="213360"/>
                </a:lnTo>
                <a:lnTo>
                  <a:pt x="217932" y="217170"/>
                </a:lnTo>
                <a:lnTo>
                  <a:pt x="217932" y="218440"/>
                </a:lnTo>
                <a:lnTo>
                  <a:pt x="216408" y="223520"/>
                </a:lnTo>
                <a:lnTo>
                  <a:pt x="216408" y="228600"/>
                </a:lnTo>
                <a:lnTo>
                  <a:pt x="214883" y="232410"/>
                </a:lnTo>
                <a:lnTo>
                  <a:pt x="214883" y="245110"/>
                </a:lnTo>
                <a:lnTo>
                  <a:pt x="213360" y="246380"/>
                </a:lnTo>
                <a:lnTo>
                  <a:pt x="213360" y="251460"/>
                </a:lnTo>
                <a:lnTo>
                  <a:pt x="192024" y="251460"/>
                </a:lnTo>
                <a:lnTo>
                  <a:pt x="195071" y="252730"/>
                </a:lnTo>
                <a:lnTo>
                  <a:pt x="193548" y="252730"/>
                </a:lnTo>
                <a:lnTo>
                  <a:pt x="196595" y="254000"/>
                </a:lnTo>
                <a:lnTo>
                  <a:pt x="195071" y="254000"/>
                </a:lnTo>
                <a:lnTo>
                  <a:pt x="197358" y="255270"/>
                </a:lnTo>
                <a:lnTo>
                  <a:pt x="190500" y="255270"/>
                </a:lnTo>
                <a:lnTo>
                  <a:pt x="188975" y="259080"/>
                </a:lnTo>
                <a:close/>
              </a:path>
              <a:path w="243839" h="278129">
                <a:moveTo>
                  <a:pt x="134874" y="198120"/>
                </a:moveTo>
                <a:lnTo>
                  <a:pt x="134112" y="198120"/>
                </a:lnTo>
                <a:lnTo>
                  <a:pt x="132587" y="195580"/>
                </a:lnTo>
                <a:lnTo>
                  <a:pt x="134874" y="198120"/>
                </a:lnTo>
                <a:close/>
              </a:path>
              <a:path w="243839" h="278129">
                <a:moveTo>
                  <a:pt x="219456" y="208280"/>
                </a:moveTo>
                <a:lnTo>
                  <a:pt x="219456" y="207010"/>
                </a:lnTo>
                <a:lnTo>
                  <a:pt x="219760" y="207010"/>
                </a:lnTo>
                <a:lnTo>
                  <a:pt x="219456" y="208280"/>
                </a:lnTo>
                <a:close/>
              </a:path>
              <a:path w="243839" h="278129">
                <a:moveTo>
                  <a:pt x="146069" y="210820"/>
                </a:moveTo>
                <a:lnTo>
                  <a:pt x="144779" y="210820"/>
                </a:lnTo>
                <a:lnTo>
                  <a:pt x="144779" y="209550"/>
                </a:lnTo>
                <a:lnTo>
                  <a:pt x="146069" y="210820"/>
                </a:lnTo>
                <a:close/>
              </a:path>
              <a:path w="243839" h="278129">
                <a:moveTo>
                  <a:pt x="218846" y="213360"/>
                </a:moveTo>
                <a:lnTo>
                  <a:pt x="217932" y="213360"/>
                </a:lnTo>
                <a:lnTo>
                  <a:pt x="219456" y="210820"/>
                </a:lnTo>
                <a:lnTo>
                  <a:pt x="218846" y="213360"/>
                </a:lnTo>
                <a:close/>
              </a:path>
              <a:path w="243839" h="278129">
                <a:moveTo>
                  <a:pt x="161544" y="226060"/>
                </a:moveTo>
                <a:lnTo>
                  <a:pt x="160020" y="224790"/>
                </a:lnTo>
                <a:lnTo>
                  <a:pt x="160254" y="224790"/>
                </a:lnTo>
                <a:lnTo>
                  <a:pt x="161544" y="226060"/>
                </a:lnTo>
                <a:close/>
              </a:path>
              <a:path w="243839" h="278129">
                <a:moveTo>
                  <a:pt x="201167" y="278130"/>
                </a:moveTo>
                <a:lnTo>
                  <a:pt x="196595" y="278130"/>
                </a:lnTo>
                <a:lnTo>
                  <a:pt x="192024" y="276860"/>
                </a:lnTo>
                <a:lnTo>
                  <a:pt x="190500" y="276860"/>
                </a:lnTo>
                <a:lnTo>
                  <a:pt x="184404" y="274320"/>
                </a:lnTo>
                <a:lnTo>
                  <a:pt x="185928" y="274320"/>
                </a:lnTo>
                <a:lnTo>
                  <a:pt x="182879" y="271780"/>
                </a:lnTo>
                <a:lnTo>
                  <a:pt x="181356" y="271780"/>
                </a:lnTo>
                <a:lnTo>
                  <a:pt x="179832" y="269240"/>
                </a:lnTo>
                <a:lnTo>
                  <a:pt x="176783" y="269240"/>
                </a:lnTo>
                <a:lnTo>
                  <a:pt x="176783" y="267970"/>
                </a:lnTo>
                <a:lnTo>
                  <a:pt x="173736" y="266700"/>
                </a:lnTo>
                <a:lnTo>
                  <a:pt x="172212" y="266700"/>
                </a:lnTo>
                <a:lnTo>
                  <a:pt x="170687" y="264160"/>
                </a:lnTo>
                <a:lnTo>
                  <a:pt x="172212" y="264160"/>
                </a:lnTo>
                <a:lnTo>
                  <a:pt x="169164" y="262890"/>
                </a:lnTo>
                <a:lnTo>
                  <a:pt x="167640" y="261620"/>
                </a:lnTo>
                <a:lnTo>
                  <a:pt x="164591" y="260350"/>
                </a:lnTo>
                <a:lnTo>
                  <a:pt x="149352" y="245110"/>
                </a:lnTo>
                <a:lnTo>
                  <a:pt x="150875" y="246380"/>
                </a:lnTo>
                <a:lnTo>
                  <a:pt x="182879" y="246380"/>
                </a:lnTo>
                <a:lnTo>
                  <a:pt x="184404" y="247650"/>
                </a:lnTo>
                <a:lnTo>
                  <a:pt x="187452" y="248920"/>
                </a:lnTo>
                <a:lnTo>
                  <a:pt x="190500" y="251460"/>
                </a:lnTo>
                <a:lnTo>
                  <a:pt x="188975" y="254000"/>
                </a:lnTo>
                <a:lnTo>
                  <a:pt x="188975" y="260350"/>
                </a:lnTo>
                <a:lnTo>
                  <a:pt x="211836" y="260350"/>
                </a:lnTo>
                <a:lnTo>
                  <a:pt x="211836" y="264160"/>
                </a:lnTo>
                <a:lnTo>
                  <a:pt x="209397" y="269240"/>
                </a:lnTo>
                <a:lnTo>
                  <a:pt x="179832" y="269240"/>
                </a:lnTo>
                <a:lnTo>
                  <a:pt x="179832" y="270510"/>
                </a:lnTo>
                <a:lnTo>
                  <a:pt x="208787" y="270510"/>
                </a:lnTo>
                <a:lnTo>
                  <a:pt x="201167" y="278130"/>
                </a:lnTo>
                <a:close/>
              </a:path>
              <a:path w="243839" h="278129">
                <a:moveTo>
                  <a:pt x="181356" y="246380"/>
                </a:moveTo>
                <a:lnTo>
                  <a:pt x="179832" y="245110"/>
                </a:lnTo>
                <a:lnTo>
                  <a:pt x="180848" y="245533"/>
                </a:lnTo>
                <a:lnTo>
                  <a:pt x="181356" y="246380"/>
                </a:lnTo>
                <a:close/>
              </a:path>
              <a:path w="243839" h="278129">
                <a:moveTo>
                  <a:pt x="180848" y="245533"/>
                </a:moveTo>
                <a:lnTo>
                  <a:pt x="179832" y="245110"/>
                </a:lnTo>
                <a:lnTo>
                  <a:pt x="180594" y="245110"/>
                </a:lnTo>
                <a:lnTo>
                  <a:pt x="180848" y="245533"/>
                </a:lnTo>
                <a:close/>
              </a:path>
              <a:path w="243839" h="278129">
                <a:moveTo>
                  <a:pt x="182879" y="246380"/>
                </a:moveTo>
                <a:lnTo>
                  <a:pt x="181356" y="246380"/>
                </a:lnTo>
                <a:lnTo>
                  <a:pt x="180848" y="245533"/>
                </a:lnTo>
                <a:lnTo>
                  <a:pt x="182879" y="246380"/>
                </a:lnTo>
                <a:close/>
              </a:path>
              <a:path w="243839" h="278129">
                <a:moveTo>
                  <a:pt x="188975" y="248920"/>
                </a:moveTo>
                <a:lnTo>
                  <a:pt x="187452" y="248920"/>
                </a:lnTo>
                <a:lnTo>
                  <a:pt x="185928" y="247650"/>
                </a:lnTo>
                <a:lnTo>
                  <a:pt x="188975" y="248920"/>
                </a:lnTo>
                <a:close/>
              </a:path>
              <a:path w="243839" h="278129">
                <a:moveTo>
                  <a:pt x="213360" y="256540"/>
                </a:moveTo>
                <a:lnTo>
                  <a:pt x="199644" y="256540"/>
                </a:lnTo>
                <a:lnTo>
                  <a:pt x="196595" y="254000"/>
                </a:lnTo>
                <a:lnTo>
                  <a:pt x="193548" y="252730"/>
                </a:lnTo>
                <a:lnTo>
                  <a:pt x="195071" y="252730"/>
                </a:lnTo>
                <a:lnTo>
                  <a:pt x="192024" y="251460"/>
                </a:lnTo>
                <a:lnTo>
                  <a:pt x="213360" y="251460"/>
                </a:lnTo>
                <a:lnTo>
                  <a:pt x="213360" y="256540"/>
                </a:lnTo>
                <a:close/>
              </a:path>
              <a:path w="243839" h="278129">
                <a:moveTo>
                  <a:pt x="197684" y="255451"/>
                </a:moveTo>
                <a:lnTo>
                  <a:pt x="195071" y="254000"/>
                </a:lnTo>
                <a:lnTo>
                  <a:pt x="198120" y="255270"/>
                </a:lnTo>
                <a:lnTo>
                  <a:pt x="197684" y="255451"/>
                </a:lnTo>
                <a:close/>
              </a:path>
              <a:path w="243839" h="278129">
                <a:moveTo>
                  <a:pt x="198120" y="255270"/>
                </a:moveTo>
                <a:lnTo>
                  <a:pt x="195071" y="254000"/>
                </a:lnTo>
                <a:lnTo>
                  <a:pt x="196595" y="254000"/>
                </a:lnTo>
                <a:lnTo>
                  <a:pt x="198120" y="255270"/>
                </a:lnTo>
                <a:close/>
              </a:path>
              <a:path w="243839" h="278129">
                <a:moveTo>
                  <a:pt x="188975" y="259080"/>
                </a:moveTo>
                <a:lnTo>
                  <a:pt x="190500" y="255270"/>
                </a:lnTo>
                <a:lnTo>
                  <a:pt x="189411" y="258898"/>
                </a:lnTo>
                <a:lnTo>
                  <a:pt x="188975" y="259080"/>
                </a:lnTo>
                <a:close/>
              </a:path>
              <a:path w="243839" h="278129">
                <a:moveTo>
                  <a:pt x="189411" y="258898"/>
                </a:moveTo>
                <a:lnTo>
                  <a:pt x="190500" y="255270"/>
                </a:lnTo>
                <a:lnTo>
                  <a:pt x="197358" y="255270"/>
                </a:lnTo>
                <a:lnTo>
                  <a:pt x="197684" y="255451"/>
                </a:lnTo>
                <a:lnTo>
                  <a:pt x="189411" y="258898"/>
                </a:lnTo>
                <a:close/>
              </a:path>
              <a:path w="243839" h="278129">
                <a:moveTo>
                  <a:pt x="199644" y="256540"/>
                </a:moveTo>
                <a:lnTo>
                  <a:pt x="197684" y="255451"/>
                </a:lnTo>
                <a:lnTo>
                  <a:pt x="198120" y="255270"/>
                </a:lnTo>
                <a:lnTo>
                  <a:pt x="199644" y="256540"/>
                </a:lnTo>
                <a:close/>
              </a:path>
              <a:path w="243839" h="278129">
                <a:moveTo>
                  <a:pt x="211836" y="260350"/>
                </a:moveTo>
                <a:lnTo>
                  <a:pt x="188975" y="260350"/>
                </a:lnTo>
                <a:lnTo>
                  <a:pt x="189411" y="258898"/>
                </a:lnTo>
                <a:lnTo>
                  <a:pt x="197684" y="255451"/>
                </a:lnTo>
                <a:lnTo>
                  <a:pt x="199644" y="256540"/>
                </a:lnTo>
                <a:lnTo>
                  <a:pt x="213360" y="256540"/>
                </a:lnTo>
                <a:lnTo>
                  <a:pt x="213360" y="259080"/>
                </a:lnTo>
                <a:lnTo>
                  <a:pt x="211836" y="260350"/>
                </a:lnTo>
                <a:close/>
              </a:path>
              <a:path w="243839" h="278129">
                <a:moveTo>
                  <a:pt x="188975" y="260350"/>
                </a:moveTo>
                <a:lnTo>
                  <a:pt x="188975" y="259080"/>
                </a:lnTo>
                <a:lnTo>
                  <a:pt x="189411" y="258898"/>
                </a:lnTo>
                <a:lnTo>
                  <a:pt x="188975" y="260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289048" y="4966716"/>
            <a:ext cx="838200" cy="440436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3217163" y="5152644"/>
            <a:ext cx="186055" cy="29209"/>
          </a:xfrm>
          <a:custGeom>
            <a:avLst/>
            <a:gdLst/>
            <a:ahLst/>
            <a:cxnLst/>
            <a:rect l="l" t="t" r="r" b="b"/>
            <a:pathLst>
              <a:path w="186054" h="29210">
                <a:moveTo>
                  <a:pt x="165608" y="4064"/>
                </a:moveTo>
                <a:lnTo>
                  <a:pt x="166116" y="3048"/>
                </a:lnTo>
                <a:lnTo>
                  <a:pt x="169164" y="1524"/>
                </a:lnTo>
                <a:lnTo>
                  <a:pt x="173736" y="0"/>
                </a:lnTo>
                <a:lnTo>
                  <a:pt x="178307" y="1524"/>
                </a:lnTo>
                <a:lnTo>
                  <a:pt x="180594" y="3048"/>
                </a:lnTo>
                <a:lnTo>
                  <a:pt x="167640" y="3048"/>
                </a:lnTo>
                <a:lnTo>
                  <a:pt x="165608" y="4064"/>
                </a:lnTo>
                <a:close/>
              </a:path>
              <a:path w="186054" h="29210">
                <a:moveTo>
                  <a:pt x="181051" y="3352"/>
                </a:moveTo>
                <a:lnTo>
                  <a:pt x="178307" y="1524"/>
                </a:lnTo>
                <a:lnTo>
                  <a:pt x="173736" y="0"/>
                </a:lnTo>
                <a:lnTo>
                  <a:pt x="179831" y="1524"/>
                </a:lnTo>
                <a:lnTo>
                  <a:pt x="181051" y="3352"/>
                </a:lnTo>
                <a:close/>
              </a:path>
              <a:path w="186054" h="29210">
                <a:moveTo>
                  <a:pt x="161544" y="6096"/>
                </a:moveTo>
                <a:lnTo>
                  <a:pt x="141732" y="6096"/>
                </a:lnTo>
                <a:lnTo>
                  <a:pt x="147828" y="4572"/>
                </a:lnTo>
                <a:lnTo>
                  <a:pt x="158496" y="4572"/>
                </a:lnTo>
                <a:lnTo>
                  <a:pt x="163068" y="3048"/>
                </a:lnTo>
                <a:lnTo>
                  <a:pt x="166116" y="3048"/>
                </a:lnTo>
                <a:lnTo>
                  <a:pt x="165608" y="4064"/>
                </a:lnTo>
                <a:lnTo>
                  <a:pt x="161544" y="6096"/>
                </a:lnTo>
                <a:close/>
              </a:path>
              <a:path w="186054" h="29210">
                <a:moveTo>
                  <a:pt x="164592" y="6096"/>
                </a:moveTo>
                <a:lnTo>
                  <a:pt x="165608" y="4064"/>
                </a:lnTo>
                <a:lnTo>
                  <a:pt x="167640" y="3048"/>
                </a:lnTo>
                <a:lnTo>
                  <a:pt x="164592" y="6096"/>
                </a:lnTo>
                <a:close/>
              </a:path>
              <a:path w="186054" h="29210">
                <a:moveTo>
                  <a:pt x="160020" y="24384"/>
                </a:moveTo>
                <a:lnTo>
                  <a:pt x="140208" y="24384"/>
                </a:lnTo>
                <a:lnTo>
                  <a:pt x="140208" y="21336"/>
                </a:lnTo>
                <a:lnTo>
                  <a:pt x="138684" y="19812"/>
                </a:lnTo>
                <a:lnTo>
                  <a:pt x="141732" y="16764"/>
                </a:lnTo>
                <a:lnTo>
                  <a:pt x="153924" y="7620"/>
                </a:lnTo>
                <a:lnTo>
                  <a:pt x="155448" y="7620"/>
                </a:lnTo>
                <a:lnTo>
                  <a:pt x="163068" y="6096"/>
                </a:lnTo>
                <a:lnTo>
                  <a:pt x="164592" y="6096"/>
                </a:lnTo>
                <a:lnTo>
                  <a:pt x="167640" y="3048"/>
                </a:lnTo>
                <a:lnTo>
                  <a:pt x="180594" y="3048"/>
                </a:lnTo>
                <a:lnTo>
                  <a:pt x="181051" y="3352"/>
                </a:lnTo>
                <a:lnTo>
                  <a:pt x="184404" y="8382"/>
                </a:lnTo>
                <a:lnTo>
                  <a:pt x="184404" y="16764"/>
                </a:lnTo>
                <a:lnTo>
                  <a:pt x="183968" y="18070"/>
                </a:lnTo>
                <a:lnTo>
                  <a:pt x="181355" y="19812"/>
                </a:lnTo>
                <a:lnTo>
                  <a:pt x="180339" y="21336"/>
                </a:lnTo>
                <a:lnTo>
                  <a:pt x="166116" y="21336"/>
                </a:lnTo>
                <a:lnTo>
                  <a:pt x="167640" y="22860"/>
                </a:lnTo>
                <a:lnTo>
                  <a:pt x="166116" y="22860"/>
                </a:lnTo>
                <a:lnTo>
                  <a:pt x="160020" y="24384"/>
                </a:lnTo>
                <a:close/>
              </a:path>
              <a:path w="186054" h="29210">
                <a:moveTo>
                  <a:pt x="184404" y="8382"/>
                </a:moveTo>
                <a:lnTo>
                  <a:pt x="181051" y="3352"/>
                </a:lnTo>
                <a:lnTo>
                  <a:pt x="182880" y="4572"/>
                </a:lnTo>
                <a:lnTo>
                  <a:pt x="184404" y="7620"/>
                </a:lnTo>
                <a:lnTo>
                  <a:pt x="184404" y="8382"/>
                </a:lnTo>
                <a:close/>
              </a:path>
              <a:path w="186054" h="29210">
                <a:moveTo>
                  <a:pt x="164592" y="6096"/>
                </a:moveTo>
                <a:lnTo>
                  <a:pt x="161544" y="6096"/>
                </a:lnTo>
                <a:lnTo>
                  <a:pt x="165608" y="4064"/>
                </a:lnTo>
                <a:lnTo>
                  <a:pt x="164592" y="6096"/>
                </a:lnTo>
                <a:close/>
              </a:path>
              <a:path w="186054" h="29210">
                <a:moveTo>
                  <a:pt x="35052" y="6096"/>
                </a:moveTo>
                <a:lnTo>
                  <a:pt x="19812" y="6096"/>
                </a:lnTo>
                <a:lnTo>
                  <a:pt x="24384" y="4572"/>
                </a:lnTo>
                <a:lnTo>
                  <a:pt x="32004" y="4572"/>
                </a:lnTo>
                <a:lnTo>
                  <a:pt x="35052" y="6096"/>
                </a:lnTo>
                <a:close/>
              </a:path>
              <a:path w="186054" h="29210">
                <a:moveTo>
                  <a:pt x="24384" y="12192"/>
                </a:moveTo>
                <a:lnTo>
                  <a:pt x="19812" y="12192"/>
                </a:lnTo>
                <a:lnTo>
                  <a:pt x="16764" y="9144"/>
                </a:lnTo>
                <a:lnTo>
                  <a:pt x="12192" y="7620"/>
                </a:lnTo>
                <a:lnTo>
                  <a:pt x="15240" y="6096"/>
                </a:lnTo>
                <a:lnTo>
                  <a:pt x="62484" y="6096"/>
                </a:lnTo>
                <a:lnTo>
                  <a:pt x="68580" y="7620"/>
                </a:lnTo>
                <a:lnTo>
                  <a:pt x="153924" y="7620"/>
                </a:lnTo>
                <a:lnTo>
                  <a:pt x="149860" y="10668"/>
                </a:lnTo>
                <a:lnTo>
                  <a:pt x="22860" y="10668"/>
                </a:lnTo>
                <a:lnTo>
                  <a:pt x="24384" y="12192"/>
                </a:lnTo>
                <a:close/>
              </a:path>
              <a:path w="186054" h="29210">
                <a:moveTo>
                  <a:pt x="96012" y="7620"/>
                </a:moveTo>
                <a:lnTo>
                  <a:pt x="68580" y="7620"/>
                </a:lnTo>
                <a:lnTo>
                  <a:pt x="67056" y="6096"/>
                </a:lnTo>
                <a:lnTo>
                  <a:pt x="88392" y="6096"/>
                </a:lnTo>
                <a:lnTo>
                  <a:pt x="96012" y="7620"/>
                </a:lnTo>
                <a:close/>
              </a:path>
              <a:path w="186054" h="29210">
                <a:moveTo>
                  <a:pt x="155448" y="7620"/>
                </a:moveTo>
                <a:lnTo>
                  <a:pt x="109728" y="7620"/>
                </a:lnTo>
                <a:lnTo>
                  <a:pt x="117348" y="6096"/>
                </a:lnTo>
                <a:lnTo>
                  <a:pt x="163068" y="6096"/>
                </a:lnTo>
                <a:lnTo>
                  <a:pt x="155448" y="7620"/>
                </a:lnTo>
                <a:close/>
              </a:path>
              <a:path w="186054" h="29210">
                <a:moveTo>
                  <a:pt x="9144" y="28956"/>
                </a:moveTo>
                <a:lnTo>
                  <a:pt x="6096" y="25908"/>
                </a:lnTo>
                <a:lnTo>
                  <a:pt x="3048" y="24384"/>
                </a:lnTo>
                <a:lnTo>
                  <a:pt x="1016" y="21336"/>
                </a:lnTo>
                <a:lnTo>
                  <a:pt x="304" y="19202"/>
                </a:lnTo>
                <a:lnTo>
                  <a:pt x="1524" y="16764"/>
                </a:lnTo>
                <a:lnTo>
                  <a:pt x="1524" y="13716"/>
                </a:lnTo>
                <a:lnTo>
                  <a:pt x="7620" y="7620"/>
                </a:lnTo>
                <a:lnTo>
                  <a:pt x="10668" y="7620"/>
                </a:lnTo>
                <a:lnTo>
                  <a:pt x="9144" y="9144"/>
                </a:lnTo>
                <a:lnTo>
                  <a:pt x="16764" y="9144"/>
                </a:lnTo>
                <a:lnTo>
                  <a:pt x="18288" y="10668"/>
                </a:lnTo>
                <a:lnTo>
                  <a:pt x="15240" y="10668"/>
                </a:lnTo>
                <a:lnTo>
                  <a:pt x="19812" y="12192"/>
                </a:lnTo>
                <a:lnTo>
                  <a:pt x="24384" y="12192"/>
                </a:lnTo>
                <a:lnTo>
                  <a:pt x="25908" y="13716"/>
                </a:lnTo>
                <a:lnTo>
                  <a:pt x="25908" y="16764"/>
                </a:lnTo>
                <a:lnTo>
                  <a:pt x="27432" y="21336"/>
                </a:lnTo>
                <a:lnTo>
                  <a:pt x="24384" y="24384"/>
                </a:lnTo>
                <a:lnTo>
                  <a:pt x="19812" y="24384"/>
                </a:lnTo>
                <a:lnTo>
                  <a:pt x="16764" y="25908"/>
                </a:lnTo>
                <a:lnTo>
                  <a:pt x="15240" y="27432"/>
                </a:lnTo>
                <a:lnTo>
                  <a:pt x="12192" y="27432"/>
                </a:lnTo>
                <a:lnTo>
                  <a:pt x="9144" y="28956"/>
                </a:lnTo>
                <a:close/>
              </a:path>
              <a:path w="186054" h="29210">
                <a:moveTo>
                  <a:pt x="9144" y="9144"/>
                </a:moveTo>
                <a:lnTo>
                  <a:pt x="10668" y="7620"/>
                </a:lnTo>
                <a:lnTo>
                  <a:pt x="12192" y="7620"/>
                </a:lnTo>
                <a:lnTo>
                  <a:pt x="9144" y="9144"/>
                </a:lnTo>
                <a:close/>
              </a:path>
              <a:path w="186054" h="29210">
                <a:moveTo>
                  <a:pt x="16764" y="9144"/>
                </a:moveTo>
                <a:lnTo>
                  <a:pt x="9144" y="9144"/>
                </a:lnTo>
                <a:lnTo>
                  <a:pt x="12192" y="7620"/>
                </a:lnTo>
                <a:lnTo>
                  <a:pt x="16764" y="9144"/>
                </a:lnTo>
                <a:close/>
              </a:path>
              <a:path w="186054" h="29210">
                <a:moveTo>
                  <a:pt x="183968" y="18070"/>
                </a:moveTo>
                <a:lnTo>
                  <a:pt x="184404" y="16764"/>
                </a:lnTo>
                <a:lnTo>
                  <a:pt x="184404" y="8382"/>
                </a:lnTo>
                <a:lnTo>
                  <a:pt x="185928" y="10668"/>
                </a:lnTo>
                <a:lnTo>
                  <a:pt x="185928" y="16764"/>
                </a:lnTo>
                <a:lnTo>
                  <a:pt x="183968" y="18070"/>
                </a:lnTo>
                <a:close/>
              </a:path>
              <a:path w="186054" h="29210">
                <a:moveTo>
                  <a:pt x="1524" y="13716"/>
                </a:moveTo>
                <a:lnTo>
                  <a:pt x="1524" y="12192"/>
                </a:lnTo>
                <a:lnTo>
                  <a:pt x="4572" y="9144"/>
                </a:lnTo>
                <a:lnTo>
                  <a:pt x="6096" y="9144"/>
                </a:lnTo>
                <a:lnTo>
                  <a:pt x="1524" y="13716"/>
                </a:lnTo>
                <a:close/>
              </a:path>
              <a:path w="186054" h="29210">
                <a:moveTo>
                  <a:pt x="19812" y="12192"/>
                </a:moveTo>
                <a:lnTo>
                  <a:pt x="15240" y="10668"/>
                </a:lnTo>
                <a:lnTo>
                  <a:pt x="18288" y="10668"/>
                </a:lnTo>
                <a:lnTo>
                  <a:pt x="19812" y="12192"/>
                </a:lnTo>
                <a:close/>
              </a:path>
              <a:path w="186054" h="29210">
                <a:moveTo>
                  <a:pt x="140208" y="24384"/>
                </a:moveTo>
                <a:lnTo>
                  <a:pt x="24384" y="24384"/>
                </a:lnTo>
                <a:lnTo>
                  <a:pt x="27432" y="21336"/>
                </a:lnTo>
                <a:lnTo>
                  <a:pt x="25908" y="16764"/>
                </a:lnTo>
                <a:lnTo>
                  <a:pt x="25908" y="13716"/>
                </a:lnTo>
                <a:lnTo>
                  <a:pt x="22860" y="10668"/>
                </a:lnTo>
                <a:lnTo>
                  <a:pt x="149860" y="10668"/>
                </a:lnTo>
                <a:lnTo>
                  <a:pt x="141732" y="16764"/>
                </a:lnTo>
                <a:lnTo>
                  <a:pt x="138684" y="19812"/>
                </a:lnTo>
                <a:lnTo>
                  <a:pt x="140208" y="21336"/>
                </a:lnTo>
                <a:lnTo>
                  <a:pt x="140208" y="24384"/>
                </a:lnTo>
                <a:close/>
              </a:path>
              <a:path w="186054" h="29210">
                <a:moveTo>
                  <a:pt x="304" y="19202"/>
                </a:moveTo>
                <a:lnTo>
                  <a:pt x="0" y="18288"/>
                </a:lnTo>
                <a:lnTo>
                  <a:pt x="1524" y="13716"/>
                </a:lnTo>
                <a:lnTo>
                  <a:pt x="1524" y="16764"/>
                </a:lnTo>
                <a:lnTo>
                  <a:pt x="304" y="19202"/>
                </a:lnTo>
                <a:close/>
              </a:path>
              <a:path w="186054" h="29210">
                <a:moveTo>
                  <a:pt x="179614" y="22424"/>
                </a:moveTo>
                <a:lnTo>
                  <a:pt x="181355" y="19812"/>
                </a:lnTo>
                <a:lnTo>
                  <a:pt x="183968" y="18070"/>
                </a:lnTo>
                <a:lnTo>
                  <a:pt x="182880" y="21336"/>
                </a:lnTo>
                <a:lnTo>
                  <a:pt x="179614" y="22424"/>
                </a:lnTo>
                <a:close/>
              </a:path>
              <a:path w="186054" h="29210">
                <a:moveTo>
                  <a:pt x="1016" y="21336"/>
                </a:moveTo>
                <a:lnTo>
                  <a:pt x="0" y="19812"/>
                </a:lnTo>
                <a:lnTo>
                  <a:pt x="304" y="19202"/>
                </a:lnTo>
                <a:lnTo>
                  <a:pt x="1016" y="21336"/>
                </a:lnTo>
                <a:close/>
              </a:path>
              <a:path w="186054" h="29210">
                <a:moveTo>
                  <a:pt x="3048" y="24384"/>
                </a:moveTo>
                <a:lnTo>
                  <a:pt x="1524" y="22860"/>
                </a:lnTo>
                <a:lnTo>
                  <a:pt x="1016" y="21336"/>
                </a:lnTo>
                <a:lnTo>
                  <a:pt x="3048" y="24384"/>
                </a:lnTo>
                <a:close/>
              </a:path>
              <a:path w="186054" h="29210">
                <a:moveTo>
                  <a:pt x="172212" y="25908"/>
                </a:moveTo>
                <a:lnTo>
                  <a:pt x="167640" y="22860"/>
                </a:lnTo>
                <a:lnTo>
                  <a:pt x="166116" y="21336"/>
                </a:lnTo>
                <a:lnTo>
                  <a:pt x="170688" y="22860"/>
                </a:lnTo>
                <a:lnTo>
                  <a:pt x="178307" y="22860"/>
                </a:lnTo>
                <a:lnTo>
                  <a:pt x="172212" y="25908"/>
                </a:lnTo>
                <a:close/>
              </a:path>
              <a:path w="186054" h="29210">
                <a:moveTo>
                  <a:pt x="178307" y="22860"/>
                </a:moveTo>
                <a:lnTo>
                  <a:pt x="170688" y="22860"/>
                </a:lnTo>
                <a:lnTo>
                  <a:pt x="166116" y="21336"/>
                </a:lnTo>
                <a:lnTo>
                  <a:pt x="180339" y="21336"/>
                </a:lnTo>
                <a:lnTo>
                  <a:pt x="179614" y="22424"/>
                </a:lnTo>
                <a:lnTo>
                  <a:pt x="178307" y="22860"/>
                </a:lnTo>
                <a:close/>
              </a:path>
              <a:path w="186054" h="29210">
                <a:moveTo>
                  <a:pt x="172212" y="25908"/>
                </a:moveTo>
                <a:lnTo>
                  <a:pt x="178307" y="22860"/>
                </a:lnTo>
                <a:lnTo>
                  <a:pt x="179614" y="22424"/>
                </a:lnTo>
                <a:lnTo>
                  <a:pt x="178307" y="24384"/>
                </a:lnTo>
                <a:lnTo>
                  <a:pt x="172212" y="25908"/>
                </a:lnTo>
                <a:close/>
              </a:path>
              <a:path w="186054" h="29210">
                <a:moveTo>
                  <a:pt x="16764" y="27432"/>
                </a:moveTo>
                <a:lnTo>
                  <a:pt x="15240" y="27432"/>
                </a:lnTo>
                <a:lnTo>
                  <a:pt x="16764" y="25908"/>
                </a:lnTo>
                <a:lnTo>
                  <a:pt x="19812" y="24384"/>
                </a:lnTo>
                <a:lnTo>
                  <a:pt x="160020" y="24384"/>
                </a:lnTo>
                <a:lnTo>
                  <a:pt x="166116" y="22860"/>
                </a:lnTo>
                <a:lnTo>
                  <a:pt x="167640" y="22860"/>
                </a:lnTo>
                <a:lnTo>
                  <a:pt x="172212" y="25908"/>
                </a:lnTo>
                <a:lnTo>
                  <a:pt x="19812" y="25908"/>
                </a:lnTo>
                <a:lnTo>
                  <a:pt x="16764" y="27432"/>
                </a:lnTo>
                <a:close/>
              </a:path>
              <a:path w="186054" h="29210">
                <a:moveTo>
                  <a:pt x="9144" y="28956"/>
                </a:moveTo>
                <a:lnTo>
                  <a:pt x="4572" y="25908"/>
                </a:lnTo>
                <a:lnTo>
                  <a:pt x="3048" y="24384"/>
                </a:lnTo>
                <a:lnTo>
                  <a:pt x="6096" y="25908"/>
                </a:lnTo>
                <a:lnTo>
                  <a:pt x="9144" y="28956"/>
                </a:lnTo>
                <a:close/>
              </a:path>
              <a:path w="186054" h="29210">
                <a:moveTo>
                  <a:pt x="161544" y="27432"/>
                </a:moveTo>
                <a:lnTo>
                  <a:pt x="44196" y="27432"/>
                </a:lnTo>
                <a:lnTo>
                  <a:pt x="39624" y="25908"/>
                </a:lnTo>
                <a:lnTo>
                  <a:pt x="166116" y="25908"/>
                </a:lnTo>
                <a:lnTo>
                  <a:pt x="161544" y="27432"/>
                </a:lnTo>
                <a:close/>
              </a:path>
              <a:path w="186054" h="29210">
                <a:moveTo>
                  <a:pt x="13716" y="28956"/>
                </a:moveTo>
                <a:lnTo>
                  <a:pt x="9144" y="28956"/>
                </a:lnTo>
                <a:lnTo>
                  <a:pt x="12192" y="27432"/>
                </a:lnTo>
                <a:lnTo>
                  <a:pt x="15240" y="27432"/>
                </a:lnTo>
                <a:lnTo>
                  <a:pt x="13716" y="28956"/>
                </a:lnTo>
                <a:close/>
              </a:path>
              <a:path w="186054" h="29210">
                <a:moveTo>
                  <a:pt x="146304" y="28956"/>
                </a:moveTo>
                <a:lnTo>
                  <a:pt x="65532" y="28956"/>
                </a:lnTo>
                <a:lnTo>
                  <a:pt x="59436" y="27432"/>
                </a:lnTo>
                <a:lnTo>
                  <a:pt x="152400" y="27432"/>
                </a:lnTo>
                <a:lnTo>
                  <a:pt x="14630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18688" y="5233415"/>
            <a:ext cx="193675" cy="32384"/>
          </a:xfrm>
          <a:custGeom>
            <a:avLst/>
            <a:gdLst/>
            <a:ahLst/>
            <a:cxnLst/>
            <a:rect l="l" t="t" r="r" b="b"/>
            <a:pathLst>
              <a:path w="193675" h="32385">
                <a:moveTo>
                  <a:pt x="193548" y="16764"/>
                </a:moveTo>
                <a:lnTo>
                  <a:pt x="12192" y="16764"/>
                </a:lnTo>
                <a:lnTo>
                  <a:pt x="13716" y="15240"/>
                </a:lnTo>
                <a:lnTo>
                  <a:pt x="15240" y="12192"/>
                </a:lnTo>
                <a:lnTo>
                  <a:pt x="27432" y="12192"/>
                </a:lnTo>
                <a:lnTo>
                  <a:pt x="32004" y="10668"/>
                </a:lnTo>
                <a:lnTo>
                  <a:pt x="36576" y="10668"/>
                </a:lnTo>
                <a:lnTo>
                  <a:pt x="41148" y="9144"/>
                </a:lnTo>
                <a:lnTo>
                  <a:pt x="48768" y="9144"/>
                </a:lnTo>
                <a:lnTo>
                  <a:pt x="54864" y="7620"/>
                </a:lnTo>
                <a:lnTo>
                  <a:pt x="60960" y="7620"/>
                </a:lnTo>
                <a:lnTo>
                  <a:pt x="68580" y="6096"/>
                </a:lnTo>
                <a:lnTo>
                  <a:pt x="126492" y="6096"/>
                </a:lnTo>
                <a:lnTo>
                  <a:pt x="135636" y="4572"/>
                </a:lnTo>
                <a:lnTo>
                  <a:pt x="143256" y="4572"/>
                </a:lnTo>
                <a:lnTo>
                  <a:pt x="150876" y="3048"/>
                </a:lnTo>
                <a:lnTo>
                  <a:pt x="167639" y="3048"/>
                </a:lnTo>
                <a:lnTo>
                  <a:pt x="169163" y="1524"/>
                </a:lnTo>
                <a:lnTo>
                  <a:pt x="179832" y="1524"/>
                </a:lnTo>
                <a:lnTo>
                  <a:pt x="185927" y="0"/>
                </a:lnTo>
                <a:lnTo>
                  <a:pt x="192024" y="4572"/>
                </a:lnTo>
                <a:lnTo>
                  <a:pt x="192024" y="10668"/>
                </a:lnTo>
                <a:lnTo>
                  <a:pt x="193548" y="16764"/>
                </a:lnTo>
                <a:close/>
              </a:path>
              <a:path w="193675" h="32385">
                <a:moveTo>
                  <a:pt x="4572" y="12192"/>
                </a:moveTo>
                <a:lnTo>
                  <a:pt x="6096" y="9144"/>
                </a:lnTo>
                <a:lnTo>
                  <a:pt x="10668" y="4572"/>
                </a:lnTo>
                <a:lnTo>
                  <a:pt x="13716" y="6096"/>
                </a:lnTo>
                <a:lnTo>
                  <a:pt x="15240" y="7620"/>
                </a:lnTo>
                <a:lnTo>
                  <a:pt x="16764" y="10668"/>
                </a:lnTo>
                <a:lnTo>
                  <a:pt x="7620" y="10668"/>
                </a:lnTo>
                <a:lnTo>
                  <a:pt x="4572" y="12192"/>
                </a:lnTo>
                <a:close/>
              </a:path>
              <a:path w="193675" h="32385">
                <a:moveTo>
                  <a:pt x="45720" y="30480"/>
                </a:moveTo>
                <a:lnTo>
                  <a:pt x="15240" y="30480"/>
                </a:lnTo>
                <a:lnTo>
                  <a:pt x="12192" y="28956"/>
                </a:lnTo>
                <a:lnTo>
                  <a:pt x="7620" y="27432"/>
                </a:lnTo>
                <a:lnTo>
                  <a:pt x="6096" y="25908"/>
                </a:lnTo>
                <a:lnTo>
                  <a:pt x="3048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3716"/>
                </a:lnTo>
                <a:lnTo>
                  <a:pt x="3048" y="10668"/>
                </a:lnTo>
                <a:lnTo>
                  <a:pt x="5334" y="10668"/>
                </a:lnTo>
                <a:lnTo>
                  <a:pt x="4572" y="12192"/>
                </a:lnTo>
                <a:lnTo>
                  <a:pt x="9906" y="12192"/>
                </a:lnTo>
                <a:lnTo>
                  <a:pt x="12192" y="16764"/>
                </a:lnTo>
                <a:lnTo>
                  <a:pt x="193548" y="16764"/>
                </a:lnTo>
                <a:lnTo>
                  <a:pt x="190500" y="22860"/>
                </a:lnTo>
                <a:lnTo>
                  <a:pt x="182880" y="24384"/>
                </a:lnTo>
                <a:lnTo>
                  <a:pt x="172212" y="24384"/>
                </a:lnTo>
                <a:lnTo>
                  <a:pt x="166115" y="25908"/>
                </a:lnTo>
                <a:lnTo>
                  <a:pt x="160020" y="25908"/>
                </a:lnTo>
                <a:lnTo>
                  <a:pt x="152400" y="27432"/>
                </a:lnTo>
                <a:lnTo>
                  <a:pt x="137160" y="27432"/>
                </a:lnTo>
                <a:lnTo>
                  <a:pt x="128016" y="28956"/>
                </a:lnTo>
                <a:lnTo>
                  <a:pt x="50292" y="28956"/>
                </a:lnTo>
                <a:lnTo>
                  <a:pt x="45720" y="30480"/>
                </a:lnTo>
                <a:close/>
              </a:path>
              <a:path w="193675" h="32385">
                <a:moveTo>
                  <a:pt x="9906" y="12192"/>
                </a:moveTo>
                <a:lnTo>
                  <a:pt x="4572" y="12192"/>
                </a:lnTo>
                <a:lnTo>
                  <a:pt x="7620" y="10668"/>
                </a:lnTo>
                <a:lnTo>
                  <a:pt x="9144" y="10668"/>
                </a:lnTo>
                <a:lnTo>
                  <a:pt x="9906" y="12192"/>
                </a:lnTo>
                <a:close/>
              </a:path>
              <a:path w="193675" h="32385">
                <a:moveTo>
                  <a:pt x="12192" y="16764"/>
                </a:moveTo>
                <a:lnTo>
                  <a:pt x="9144" y="10668"/>
                </a:lnTo>
                <a:lnTo>
                  <a:pt x="10668" y="12192"/>
                </a:lnTo>
                <a:lnTo>
                  <a:pt x="15240" y="12192"/>
                </a:lnTo>
                <a:lnTo>
                  <a:pt x="14478" y="13716"/>
                </a:lnTo>
                <a:lnTo>
                  <a:pt x="12192" y="13716"/>
                </a:lnTo>
                <a:lnTo>
                  <a:pt x="12192" y="16764"/>
                </a:lnTo>
                <a:close/>
              </a:path>
              <a:path w="193675" h="32385">
                <a:moveTo>
                  <a:pt x="12192" y="12192"/>
                </a:moveTo>
                <a:lnTo>
                  <a:pt x="10668" y="12192"/>
                </a:lnTo>
                <a:lnTo>
                  <a:pt x="9144" y="10668"/>
                </a:lnTo>
                <a:lnTo>
                  <a:pt x="12192" y="12192"/>
                </a:lnTo>
                <a:close/>
              </a:path>
              <a:path w="193675" h="32385">
                <a:moveTo>
                  <a:pt x="15240" y="12192"/>
                </a:moveTo>
                <a:lnTo>
                  <a:pt x="12192" y="12192"/>
                </a:lnTo>
                <a:lnTo>
                  <a:pt x="9144" y="10668"/>
                </a:lnTo>
                <a:lnTo>
                  <a:pt x="16764" y="10668"/>
                </a:lnTo>
                <a:lnTo>
                  <a:pt x="15240" y="12192"/>
                </a:lnTo>
                <a:close/>
              </a:path>
              <a:path w="193675" h="32385">
                <a:moveTo>
                  <a:pt x="12192" y="16764"/>
                </a:moveTo>
                <a:lnTo>
                  <a:pt x="12192" y="13716"/>
                </a:lnTo>
                <a:lnTo>
                  <a:pt x="14478" y="13716"/>
                </a:lnTo>
                <a:lnTo>
                  <a:pt x="13716" y="15240"/>
                </a:lnTo>
                <a:lnTo>
                  <a:pt x="12192" y="16764"/>
                </a:lnTo>
                <a:close/>
              </a:path>
              <a:path w="193675" h="32385">
                <a:moveTo>
                  <a:pt x="170688" y="25908"/>
                </a:moveTo>
                <a:lnTo>
                  <a:pt x="172212" y="24384"/>
                </a:lnTo>
                <a:lnTo>
                  <a:pt x="175260" y="24384"/>
                </a:lnTo>
                <a:lnTo>
                  <a:pt x="170688" y="25908"/>
                </a:lnTo>
                <a:close/>
              </a:path>
              <a:path w="193675" h="32385">
                <a:moveTo>
                  <a:pt x="25908" y="32004"/>
                </a:moveTo>
                <a:lnTo>
                  <a:pt x="21336" y="32004"/>
                </a:lnTo>
                <a:lnTo>
                  <a:pt x="18288" y="30480"/>
                </a:lnTo>
                <a:lnTo>
                  <a:pt x="30480" y="3048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6" name="object 5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980688" y="4863084"/>
            <a:ext cx="534923" cy="42062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649724" y="4863083"/>
            <a:ext cx="534923" cy="403860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5277612" y="4986527"/>
            <a:ext cx="231775" cy="256540"/>
          </a:xfrm>
          <a:custGeom>
            <a:avLst/>
            <a:gdLst/>
            <a:ahLst/>
            <a:cxnLst/>
            <a:rect l="l" t="t" r="r" b="b"/>
            <a:pathLst>
              <a:path w="231775" h="256539">
                <a:moveTo>
                  <a:pt x="137160" y="16776"/>
                </a:moveTo>
                <a:lnTo>
                  <a:pt x="135636" y="18300"/>
                </a:lnTo>
                <a:lnTo>
                  <a:pt x="137160" y="19824"/>
                </a:lnTo>
                <a:lnTo>
                  <a:pt x="137160" y="16776"/>
                </a:lnTo>
                <a:close/>
              </a:path>
              <a:path w="231775" h="256539">
                <a:moveTo>
                  <a:pt x="138684" y="22872"/>
                </a:moveTo>
                <a:lnTo>
                  <a:pt x="137160" y="19824"/>
                </a:lnTo>
                <a:lnTo>
                  <a:pt x="137160" y="21348"/>
                </a:lnTo>
                <a:lnTo>
                  <a:pt x="138684" y="22872"/>
                </a:lnTo>
                <a:close/>
              </a:path>
              <a:path w="231775" h="256539">
                <a:moveTo>
                  <a:pt x="231648" y="111252"/>
                </a:moveTo>
                <a:lnTo>
                  <a:pt x="230632" y="108204"/>
                </a:lnTo>
                <a:lnTo>
                  <a:pt x="230124" y="106680"/>
                </a:lnTo>
                <a:lnTo>
                  <a:pt x="228600" y="100584"/>
                </a:lnTo>
                <a:lnTo>
                  <a:pt x="224028" y="97536"/>
                </a:lnTo>
                <a:lnTo>
                  <a:pt x="217932" y="97536"/>
                </a:lnTo>
                <a:lnTo>
                  <a:pt x="214884" y="99060"/>
                </a:lnTo>
                <a:lnTo>
                  <a:pt x="192024" y="99060"/>
                </a:lnTo>
                <a:lnTo>
                  <a:pt x="185928" y="100584"/>
                </a:lnTo>
                <a:lnTo>
                  <a:pt x="154216" y="100584"/>
                </a:lnTo>
                <a:lnTo>
                  <a:pt x="152400" y="96024"/>
                </a:lnTo>
                <a:lnTo>
                  <a:pt x="153924" y="96024"/>
                </a:lnTo>
                <a:lnTo>
                  <a:pt x="150876" y="77736"/>
                </a:lnTo>
                <a:lnTo>
                  <a:pt x="149352" y="70116"/>
                </a:lnTo>
                <a:lnTo>
                  <a:pt x="149352" y="60972"/>
                </a:lnTo>
                <a:lnTo>
                  <a:pt x="147828" y="54876"/>
                </a:lnTo>
                <a:lnTo>
                  <a:pt x="147828" y="53352"/>
                </a:lnTo>
                <a:lnTo>
                  <a:pt x="146304" y="48780"/>
                </a:lnTo>
                <a:lnTo>
                  <a:pt x="144780" y="42684"/>
                </a:lnTo>
                <a:lnTo>
                  <a:pt x="143256" y="36588"/>
                </a:lnTo>
                <a:lnTo>
                  <a:pt x="143256" y="35064"/>
                </a:lnTo>
                <a:lnTo>
                  <a:pt x="141732" y="30492"/>
                </a:lnTo>
                <a:lnTo>
                  <a:pt x="140208" y="27444"/>
                </a:lnTo>
                <a:lnTo>
                  <a:pt x="140208" y="25920"/>
                </a:lnTo>
                <a:lnTo>
                  <a:pt x="137160" y="21348"/>
                </a:lnTo>
                <a:lnTo>
                  <a:pt x="135636" y="18300"/>
                </a:lnTo>
                <a:lnTo>
                  <a:pt x="137160" y="15252"/>
                </a:lnTo>
                <a:lnTo>
                  <a:pt x="140208" y="10680"/>
                </a:lnTo>
                <a:lnTo>
                  <a:pt x="138684" y="6108"/>
                </a:lnTo>
                <a:lnTo>
                  <a:pt x="135636" y="3048"/>
                </a:lnTo>
                <a:lnTo>
                  <a:pt x="131064" y="0"/>
                </a:lnTo>
                <a:lnTo>
                  <a:pt x="126492" y="0"/>
                </a:lnTo>
                <a:lnTo>
                  <a:pt x="117348" y="9156"/>
                </a:lnTo>
                <a:lnTo>
                  <a:pt x="117348" y="10680"/>
                </a:lnTo>
                <a:lnTo>
                  <a:pt x="115824" y="13728"/>
                </a:lnTo>
                <a:lnTo>
                  <a:pt x="115824" y="24396"/>
                </a:lnTo>
                <a:lnTo>
                  <a:pt x="118872" y="30492"/>
                </a:lnTo>
                <a:lnTo>
                  <a:pt x="118872" y="32016"/>
                </a:lnTo>
                <a:lnTo>
                  <a:pt x="120396" y="36588"/>
                </a:lnTo>
                <a:lnTo>
                  <a:pt x="120396" y="35064"/>
                </a:lnTo>
                <a:lnTo>
                  <a:pt x="121920" y="38112"/>
                </a:lnTo>
                <a:lnTo>
                  <a:pt x="123444" y="42684"/>
                </a:lnTo>
                <a:lnTo>
                  <a:pt x="121920" y="41160"/>
                </a:lnTo>
                <a:lnTo>
                  <a:pt x="124968" y="53352"/>
                </a:lnTo>
                <a:lnTo>
                  <a:pt x="126492" y="57924"/>
                </a:lnTo>
                <a:lnTo>
                  <a:pt x="126492" y="64020"/>
                </a:lnTo>
                <a:lnTo>
                  <a:pt x="128016" y="71640"/>
                </a:lnTo>
                <a:lnTo>
                  <a:pt x="128016" y="80784"/>
                </a:lnTo>
                <a:lnTo>
                  <a:pt x="131051" y="99060"/>
                </a:lnTo>
                <a:lnTo>
                  <a:pt x="97536" y="99060"/>
                </a:lnTo>
                <a:lnTo>
                  <a:pt x="88392" y="97536"/>
                </a:lnTo>
                <a:lnTo>
                  <a:pt x="86868" y="97536"/>
                </a:lnTo>
                <a:lnTo>
                  <a:pt x="77724" y="99060"/>
                </a:lnTo>
                <a:lnTo>
                  <a:pt x="68580" y="99060"/>
                </a:lnTo>
                <a:lnTo>
                  <a:pt x="60960" y="100584"/>
                </a:lnTo>
                <a:lnTo>
                  <a:pt x="62484" y="100584"/>
                </a:lnTo>
                <a:lnTo>
                  <a:pt x="54864" y="102108"/>
                </a:lnTo>
                <a:lnTo>
                  <a:pt x="45720" y="102108"/>
                </a:lnTo>
                <a:lnTo>
                  <a:pt x="39624" y="103632"/>
                </a:lnTo>
                <a:lnTo>
                  <a:pt x="38100" y="103632"/>
                </a:lnTo>
                <a:lnTo>
                  <a:pt x="25908" y="106680"/>
                </a:lnTo>
                <a:lnTo>
                  <a:pt x="16764" y="106680"/>
                </a:lnTo>
                <a:lnTo>
                  <a:pt x="12192" y="108204"/>
                </a:lnTo>
                <a:lnTo>
                  <a:pt x="9144" y="108204"/>
                </a:lnTo>
                <a:lnTo>
                  <a:pt x="4572" y="106680"/>
                </a:lnTo>
                <a:lnTo>
                  <a:pt x="0" y="111252"/>
                </a:lnTo>
                <a:lnTo>
                  <a:pt x="0" y="121920"/>
                </a:lnTo>
                <a:lnTo>
                  <a:pt x="3048" y="126492"/>
                </a:lnTo>
                <a:lnTo>
                  <a:pt x="28956" y="126492"/>
                </a:lnTo>
                <a:lnTo>
                  <a:pt x="35052" y="124968"/>
                </a:lnTo>
                <a:lnTo>
                  <a:pt x="36576" y="124968"/>
                </a:lnTo>
                <a:lnTo>
                  <a:pt x="42672" y="123444"/>
                </a:lnTo>
                <a:lnTo>
                  <a:pt x="48768" y="123444"/>
                </a:lnTo>
                <a:lnTo>
                  <a:pt x="64008" y="120396"/>
                </a:lnTo>
                <a:lnTo>
                  <a:pt x="71628" y="120396"/>
                </a:lnTo>
                <a:lnTo>
                  <a:pt x="79248" y="118872"/>
                </a:lnTo>
                <a:lnTo>
                  <a:pt x="114300" y="118872"/>
                </a:lnTo>
                <a:lnTo>
                  <a:pt x="123444" y="120396"/>
                </a:lnTo>
                <a:lnTo>
                  <a:pt x="133235" y="120396"/>
                </a:lnTo>
                <a:lnTo>
                  <a:pt x="134112" y="126504"/>
                </a:lnTo>
                <a:lnTo>
                  <a:pt x="134112" y="137172"/>
                </a:lnTo>
                <a:lnTo>
                  <a:pt x="135636" y="147840"/>
                </a:lnTo>
                <a:lnTo>
                  <a:pt x="135636" y="156984"/>
                </a:lnTo>
                <a:lnTo>
                  <a:pt x="137160" y="166116"/>
                </a:lnTo>
                <a:lnTo>
                  <a:pt x="137160" y="192036"/>
                </a:lnTo>
                <a:lnTo>
                  <a:pt x="135636" y="199656"/>
                </a:lnTo>
                <a:lnTo>
                  <a:pt x="134112" y="208800"/>
                </a:lnTo>
                <a:lnTo>
                  <a:pt x="132588" y="216420"/>
                </a:lnTo>
                <a:lnTo>
                  <a:pt x="134112" y="216420"/>
                </a:lnTo>
                <a:lnTo>
                  <a:pt x="131064" y="225564"/>
                </a:lnTo>
                <a:lnTo>
                  <a:pt x="132588" y="224040"/>
                </a:lnTo>
                <a:lnTo>
                  <a:pt x="129540" y="233184"/>
                </a:lnTo>
                <a:lnTo>
                  <a:pt x="129540" y="245376"/>
                </a:lnTo>
                <a:lnTo>
                  <a:pt x="131064" y="251472"/>
                </a:lnTo>
                <a:lnTo>
                  <a:pt x="132588" y="254520"/>
                </a:lnTo>
                <a:lnTo>
                  <a:pt x="134112" y="256044"/>
                </a:lnTo>
                <a:lnTo>
                  <a:pt x="140208" y="256044"/>
                </a:lnTo>
                <a:lnTo>
                  <a:pt x="155448" y="220980"/>
                </a:lnTo>
                <a:lnTo>
                  <a:pt x="156972" y="220980"/>
                </a:lnTo>
                <a:lnTo>
                  <a:pt x="158496" y="211848"/>
                </a:lnTo>
                <a:lnTo>
                  <a:pt x="158496" y="202692"/>
                </a:lnTo>
                <a:lnTo>
                  <a:pt x="160020" y="195084"/>
                </a:lnTo>
                <a:lnTo>
                  <a:pt x="160020" y="193560"/>
                </a:lnTo>
                <a:lnTo>
                  <a:pt x="160020" y="164592"/>
                </a:lnTo>
                <a:lnTo>
                  <a:pt x="160020" y="155460"/>
                </a:lnTo>
                <a:lnTo>
                  <a:pt x="158496" y="146316"/>
                </a:lnTo>
                <a:lnTo>
                  <a:pt x="158496" y="135648"/>
                </a:lnTo>
                <a:lnTo>
                  <a:pt x="156972" y="124980"/>
                </a:lnTo>
                <a:lnTo>
                  <a:pt x="156451" y="121920"/>
                </a:lnTo>
                <a:lnTo>
                  <a:pt x="188976" y="121920"/>
                </a:lnTo>
                <a:lnTo>
                  <a:pt x="195072" y="120396"/>
                </a:lnTo>
                <a:lnTo>
                  <a:pt x="199644" y="120396"/>
                </a:lnTo>
                <a:lnTo>
                  <a:pt x="205740" y="118872"/>
                </a:lnTo>
                <a:lnTo>
                  <a:pt x="222504" y="118872"/>
                </a:lnTo>
                <a:lnTo>
                  <a:pt x="227076" y="117348"/>
                </a:lnTo>
                <a:lnTo>
                  <a:pt x="231648" y="111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object 5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854952" y="4818888"/>
            <a:ext cx="513587" cy="303275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7431023" y="4725923"/>
            <a:ext cx="210820" cy="428625"/>
          </a:xfrm>
          <a:custGeom>
            <a:avLst/>
            <a:gdLst/>
            <a:ahLst/>
            <a:cxnLst/>
            <a:rect l="l" t="t" r="r" b="b"/>
            <a:pathLst>
              <a:path w="210820" h="428625">
                <a:moveTo>
                  <a:pt x="111252" y="134112"/>
                </a:moveTo>
                <a:lnTo>
                  <a:pt x="99060" y="118872"/>
                </a:lnTo>
                <a:lnTo>
                  <a:pt x="86868" y="105156"/>
                </a:lnTo>
                <a:lnTo>
                  <a:pt x="62484" y="80772"/>
                </a:lnTo>
                <a:lnTo>
                  <a:pt x="53340" y="70104"/>
                </a:lnTo>
                <a:lnTo>
                  <a:pt x="42672" y="60960"/>
                </a:lnTo>
                <a:lnTo>
                  <a:pt x="27432" y="45720"/>
                </a:lnTo>
                <a:lnTo>
                  <a:pt x="21336" y="38100"/>
                </a:lnTo>
                <a:lnTo>
                  <a:pt x="16764" y="32004"/>
                </a:lnTo>
                <a:lnTo>
                  <a:pt x="15240" y="32004"/>
                </a:lnTo>
                <a:lnTo>
                  <a:pt x="12192" y="27432"/>
                </a:lnTo>
                <a:lnTo>
                  <a:pt x="7620" y="22860"/>
                </a:lnTo>
                <a:lnTo>
                  <a:pt x="6096" y="19812"/>
                </a:lnTo>
                <a:lnTo>
                  <a:pt x="6096" y="18288"/>
                </a:lnTo>
                <a:lnTo>
                  <a:pt x="3048" y="15240"/>
                </a:lnTo>
                <a:lnTo>
                  <a:pt x="0" y="10668"/>
                </a:lnTo>
                <a:lnTo>
                  <a:pt x="1524" y="4572"/>
                </a:lnTo>
                <a:lnTo>
                  <a:pt x="6096" y="1524"/>
                </a:lnTo>
                <a:lnTo>
                  <a:pt x="10668" y="0"/>
                </a:lnTo>
                <a:lnTo>
                  <a:pt x="16764" y="1524"/>
                </a:lnTo>
                <a:lnTo>
                  <a:pt x="18288" y="4572"/>
                </a:lnTo>
                <a:lnTo>
                  <a:pt x="21336" y="9144"/>
                </a:lnTo>
                <a:lnTo>
                  <a:pt x="22098" y="9144"/>
                </a:lnTo>
                <a:lnTo>
                  <a:pt x="22860" y="10668"/>
                </a:lnTo>
                <a:lnTo>
                  <a:pt x="32004" y="19812"/>
                </a:lnTo>
                <a:lnTo>
                  <a:pt x="30480" y="19812"/>
                </a:lnTo>
                <a:lnTo>
                  <a:pt x="36576" y="24384"/>
                </a:lnTo>
                <a:lnTo>
                  <a:pt x="50292" y="38100"/>
                </a:lnTo>
                <a:lnTo>
                  <a:pt x="48768" y="38100"/>
                </a:lnTo>
                <a:lnTo>
                  <a:pt x="57912" y="45720"/>
                </a:lnTo>
                <a:lnTo>
                  <a:pt x="67056" y="54864"/>
                </a:lnTo>
                <a:lnTo>
                  <a:pt x="68580" y="54864"/>
                </a:lnTo>
                <a:lnTo>
                  <a:pt x="77724" y="65532"/>
                </a:lnTo>
                <a:lnTo>
                  <a:pt x="115824" y="103632"/>
                </a:lnTo>
                <a:lnTo>
                  <a:pt x="115824" y="105156"/>
                </a:lnTo>
                <a:lnTo>
                  <a:pt x="128016" y="118872"/>
                </a:lnTo>
                <a:lnTo>
                  <a:pt x="138988" y="132588"/>
                </a:lnTo>
                <a:lnTo>
                  <a:pt x="111252" y="132588"/>
                </a:lnTo>
                <a:lnTo>
                  <a:pt x="111252" y="134112"/>
                </a:lnTo>
                <a:close/>
              </a:path>
              <a:path w="210820" h="428625">
                <a:moveTo>
                  <a:pt x="22098" y="9144"/>
                </a:moveTo>
                <a:lnTo>
                  <a:pt x="21336" y="9144"/>
                </a:lnTo>
                <a:lnTo>
                  <a:pt x="21336" y="7620"/>
                </a:lnTo>
                <a:lnTo>
                  <a:pt x="22098" y="9144"/>
                </a:lnTo>
                <a:close/>
              </a:path>
              <a:path w="210820" h="428625">
                <a:moveTo>
                  <a:pt x="167640" y="213359"/>
                </a:moveTo>
                <a:lnTo>
                  <a:pt x="158496" y="196596"/>
                </a:lnTo>
                <a:lnTo>
                  <a:pt x="146304" y="179832"/>
                </a:lnTo>
                <a:lnTo>
                  <a:pt x="147828" y="179832"/>
                </a:lnTo>
                <a:lnTo>
                  <a:pt x="135636" y="164592"/>
                </a:lnTo>
                <a:lnTo>
                  <a:pt x="123444" y="147828"/>
                </a:lnTo>
                <a:lnTo>
                  <a:pt x="111252" y="132588"/>
                </a:lnTo>
                <a:lnTo>
                  <a:pt x="138988" y="132588"/>
                </a:lnTo>
                <a:lnTo>
                  <a:pt x="140208" y="134112"/>
                </a:lnTo>
                <a:lnTo>
                  <a:pt x="141732" y="134112"/>
                </a:lnTo>
                <a:lnTo>
                  <a:pt x="153924" y="150876"/>
                </a:lnTo>
                <a:lnTo>
                  <a:pt x="166116" y="166116"/>
                </a:lnTo>
                <a:lnTo>
                  <a:pt x="166116" y="167640"/>
                </a:lnTo>
                <a:lnTo>
                  <a:pt x="176784" y="184404"/>
                </a:lnTo>
                <a:lnTo>
                  <a:pt x="178308" y="184404"/>
                </a:lnTo>
                <a:lnTo>
                  <a:pt x="187452" y="201168"/>
                </a:lnTo>
                <a:lnTo>
                  <a:pt x="188976" y="202692"/>
                </a:lnTo>
                <a:lnTo>
                  <a:pt x="193132" y="211835"/>
                </a:lnTo>
                <a:lnTo>
                  <a:pt x="167640" y="211835"/>
                </a:lnTo>
                <a:lnTo>
                  <a:pt x="167640" y="213359"/>
                </a:lnTo>
                <a:close/>
              </a:path>
              <a:path w="210820" h="428625">
                <a:moveTo>
                  <a:pt x="199643" y="230123"/>
                </a:moveTo>
                <a:lnTo>
                  <a:pt x="175260" y="230123"/>
                </a:lnTo>
                <a:lnTo>
                  <a:pt x="167640" y="211835"/>
                </a:lnTo>
                <a:lnTo>
                  <a:pt x="193132" y="211835"/>
                </a:lnTo>
                <a:lnTo>
                  <a:pt x="196596" y="219456"/>
                </a:lnTo>
                <a:lnTo>
                  <a:pt x="196596" y="220980"/>
                </a:lnTo>
                <a:lnTo>
                  <a:pt x="199643" y="230123"/>
                </a:lnTo>
                <a:close/>
              </a:path>
              <a:path w="210820" h="428625">
                <a:moveTo>
                  <a:pt x="179831" y="246888"/>
                </a:moveTo>
                <a:lnTo>
                  <a:pt x="173736" y="228600"/>
                </a:lnTo>
                <a:lnTo>
                  <a:pt x="175260" y="230123"/>
                </a:lnTo>
                <a:lnTo>
                  <a:pt x="199643" y="230123"/>
                </a:lnTo>
                <a:lnTo>
                  <a:pt x="202691" y="239268"/>
                </a:lnTo>
                <a:lnTo>
                  <a:pt x="204216" y="240792"/>
                </a:lnTo>
                <a:lnTo>
                  <a:pt x="204919" y="245364"/>
                </a:lnTo>
                <a:lnTo>
                  <a:pt x="179831" y="245364"/>
                </a:lnTo>
                <a:lnTo>
                  <a:pt x="179831" y="246888"/>
                </a:lnTo>
                <a:close/>
              </a:path>
              <a:path w="210820" h="428625">
                <a:moveTo>
                  <a:pt x="184404" y="265176"/>
                </a:moveTo>
                <a:lnTo>
                  <a:pt x="179831" y="245364"/>
                </a:lnTo>
                <a:lnTo>
                  <a:pt x="204919" y="245364"/>
                </a:lnTo>
                <a:lnTo>
                  <a:pt x="207264" y="260604"/>
                </a:lnTo>
                <a:lnTo>
                  <a:pt x="207264" y="262128"/>
                </a:lnTo>
                <a:lnTo>
                  <a:pt x="207498" y="263652"/>
                </a:lnTo>
                <a:lnTo>
                  <a:pt x="184404" y="263652"/>
                </a:lnTo>
                <a:lnTo>
                  <a:pt x="184404" y="265176"/>
                </a:lnTo>
                <a:close/>
              </a:path>
              <a:path w="210820" h="428625">
                <a:moveTo>
                  <a:pt x="203747" y="339852"/>
                </a:moveTo>
                <a:lnTo>
                  <a:pt x="179831" y="339852"/>
                </a:lnTo>
                <a:lnTo>
                  <a:pt x="182879" y="320040"/>
                </a:lnTo>
                <a:lnTo>
                  <a:pt x="185928" y="301752"/>
                </a:lnTo>
                <a:lnTo>
                  <a:pt x="185928" y="281940"/>
                </a:lnTo>
                <a:lnTo>
                  <a:pt x="184404" y="263652"/>
                </a:lnTo>
                <a:lnTo>
                  <a:pt x="207498" y="263652"/>
                </a:lnTo>
                <a:lnTo>
                  <a:pt x="210312" y="281940"/>
                </a:lnTo>
                <a:lnTo>
                  <a:pt x="210312" y="304800"/>
                </a:lnTo>
                <a:lnTo>
                  <a:pt x="207264" y="323088"/>
                </a:lnTo>
                <a:lnTo>
                  <a:pt x="207264" y="324612"/>
                </a:lnTo>
                <a:lnTo>
                  <a:pt x="203747" y="339852"/>
                </a:lnTo>
                <a:close/>
              </a:path>
              <a:path w="210820" h="428625">
                <a:moveTo>
                  <a:pt x="185928" y="283464"/>
                </a:moveTo>
                <a:lnTo>
                  <a:pt x="185810" y="281940"/>
                </a:lnTo>
                <a:lnTo>
                  <a:pt x="185928" y="283464"/>
                </a:lnTo>
                <a:close/>
              </a:path>
              <a:path w="210820" h="428625">
                <a:moveTo>
                  <a:pt x="198471" y="359664"/>
                </a:moveTo>
                <a:lnTo>
                  <a:pt x="173736" y="359664"/>
                </a:lnTo>
                <a:lnTo>
                  <a:pt x="179831" y="338327"/>
                </a:lnTo>
                <a:lnTo>
                  <a:pt x="179831" y="339852"/>
                </a:lnTo>
                <a:lnTo>
                  <a:pt x="203747" y="339852"/>
                </a:lnTo>
                <a:lnTo>
                  <a:pt x="202691" y="344424"/>
                </a:lnTo>
                <a:lnTo>
                  <a:pt x="202691" y="345948"/>
                </a:lnTo>
                <a:lnTo>
                  <a:pt x="198471" y="359664"/>
                </a:lnTo>
                <a:close/>
              </a:path>
              <a:path w="210820" h="428625">
                <a:moveTo>
                  <a:pt x="153924" y="428244"/>
                </a:moveTo>
                <a:lnTo>
                  <a:pt x="150876" y="428244"/>
                </a:lnTo>
                <a:lnTo>
                  <a:pt x="149352" y="426720"/>
                </a:lnTo>
                <a:lnTo>
                  <a:pt x="146304" y="425196"/>
                </a:lnTo>
                <a:lnTo>
                  <a:pt x="144780" y="420624"/>
                </a:lnTo>
                <a:lnTo>
                  <a:pt x="146304" y="419100"/>
                </a:lnTo>
                <a:lnTo>
                  <a:pt x="156972" y="397764"/>
                </a:lnTo>
                <a:lnTo>
                  <a:pt x="164591" y="376427"/>
                </a:lnTo>
                <a:lnTo>
                  <a:pt x="166116" y="376427"/>
                </a:lnTo>
                <a:lnTo>
                  <a:pt x="173736" y="358140"/>
                </a:lnTo>
                <a:lnTo>
                  <a:pt x="173736" y="359664"/>
                </a:lnTo>
                <a:lnTo>
                  <a:pt x="198471" y="359664"/>
                </a:lnTo>
                <a:lnTo>
                  <a:pt x="196596" y="365760"/>
                </a:lnTo>
                <a:lnTo>
                  <a:pt x="196596" y="367284"/>
                </a:lnTo>
                <a:lnTo>
                  <a:pt x="187452" y="387096"/>
                </a:lnTo>
                <a:lnTo>
                  <a:pt x="185928" y="388620"/>
                </a:lnTo>
                <a:lnTo>
                  <a:pt x="173736" y="406908"/>
                </a:lnTo>
                <a:lnTo>
                  <a:pt x="172212" y="406908"/>
                </a:lnTo>
                <a:lnTo>
                  <a:pt x="156972" y="425196"/>
                </a:lnTo>
                <a:lnTo>
                  <a:pt x="153924" y="4282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107680" y="4777740"/>
            <a:ext cx="56515" cy="40005"/>
          </a:xfrm>
          <a:custGeom>
            <a:avLst/>
            <a:gdLst/>
            <a:ahLst/>
            <a:cxnLst/>
            <a:rect l="l" t="t" r="r" b="b"/>
            <a:pathLst>
              <a:path w="56515" h="40004">
                <a:moveTo>
                  <a:pt x="21844" y="5080"/>
                </a:moveTo>
                <a:lnTo>
                  <a:pt x="22860" y="3048"/>
                </a:lnTo>
                <a:lnTo>
                  <a:pt x="25908" y="3048"/>
                </a:lnTo>
                <a:lnTo>
                  <a:pt x="28956" y="1524"/>
                </a:lnTo>
                <a:lnTo>
                  <a:pt x="33528" y="0"/>
                </a:lnTo>
                <a:lnTo>
                  <a:pt x="44196" y="0"/>
                </a:lnTo>
                <a:lnTo>
                  <a:pt x="47244" y="1524"/>
                </a:lnTo>
                <a:lnTo>
                  <a:pt x="50292" y="1524"/>
                </a:lnTo>
                <a:lnTo>
                  <a:pt x="53340" y="3048"/>
                </a:lnTo>
                <a:lnTo>
                  <a:pt x="54356" y="4572"/>
                </a:lnTo>
                <a:lnTo>
                  <a:pt x="22860" y="4572"/>
                </a:lnTo>
                <a:lnTo>
                  <a:pt x="21844" y="5080"/>
                </a:lnTo>
                <a:close/>
              </a:path>
              <a:path w="56515" h="40004">
                <a:moveTo>
                  <a:pt x="21336" y="6096"/>
                </a:moveTo>
                <a:lnTo>
                  <a:pt x="21844" y="5080"/>
                </a:lnTo>
                <a:lnTo>
                  <a:pt x="22860" y="4572"/>
                </a:lnTo>
                <a:lnTo>
                  <a:pt x="21336" y="6096"/>
                </a:lnTo>
                <a:close/>
              </a:path>
              <a:path w="56515" h="40004">
                <a:moveTo>
                  <a:pt x="19812" y="32004"/>
                </a:moveTo>
                <a:lnTo>
                  <a:pt x="3048" y="32004"/>
                </a:lnTo>
                <a:lnTo>
                  <a:pt x="3048" y="28956"/>
                </a:lnTo>
                <a:lnTo>
                  <a:pt x="4572" y="25908"/>
                </a:lnTo>
                <a:lnTo>
                  <a:pt x="4572" y="24384"/>
                </a:lnTo>
                <a:lnTo>
                  <a:pt x="9144" y="15240"/>
                </a:lnTo>
                <a:lnTo>
                  <a:pt x="18288" y="6096"/>
                </a:lnTo>
                <a:lnTo>
                  <a:pt x="21336" y="6096"/>
                </a:lnTo>
                <a:lnTo>
                  <a:pt x="22860" y="4572"/>
                </a:lnTo>
                <a:lnTo>
                  <a:pt x="54356" y="4572"/>
                </a:lnTo>
                <a:lnTo>
                  <a:pt x="56388" y="7620"/>
                </a:lnTo>
                <a:lnTo>
                  <a:pt x="54864" y="12192"/>
                </a:lnTo>
                <a:lnTo>
                  <a:pt x="54864" y="16764"/>
                </a:lnTo>
                <a:lnTo>
                  <a:pt x="50292" y="19812"/>
                </a:lnTo>
                <a:lnTo>
                  <a:pt x="39624" y="19812"/>
                </a:lnTo>
                <a:lnTo>
                  <a:pt x="36576" y="21336"/>
                </a:lnTo>
                <a:lnTo>
                  <a:pt x="35052" y="21336"/>
                </a:lnTo>
                <a:lnTo>
                  <a:pt x="32004" y="22860"/>
                </a:lnTo>
                <a:lnTo>
                  <a:pt x="27432" y="27432"/>
                </a:lnTo>
                <a:lnTo>
                  <a:pt x="25908" y="27432"/>
                </a:lnTo>
                <a:lnTo>
                  <a:pt x="24384" y="28956"/>
                </a:lnTo>
                <a:lnTo>
                  <a:pt x="22860" y="28956"/>
                </a:lnTo>
                <a:lnTo>
                  <a:pt x="19812" y="32004"/>
                </a:lnTo>
                <a:close/>
              </a:path>
              <a:path w="56515" h="40004">
                <a:moveTo>
                  <a:pt x="21336" y="6096"/>
                </a:moveTo>
                <a:lnTo>
                  <a:pt x="19812" y="6096"/>
                </a:lnTo>
                <a:lnTo>
                  <a:pt x="21844" y="5080"/>
                </a:lnTo>
                <a:lnTo>
                  <a:pt x="21336" y="6096"/>
                </a:lnTo>
                <a:close/>
              </a:path>
              <a:path w="56515" h="40004">
                <a:moveTo>
                  <a:pt x="33528" y="22860"/>
                </a:moveTo>
                <a:lnTo>
                  <a:pt x="35052" y="21336"/>
                </a:lnTo>
                <a:lnTo>
                  <a:pt x="36576" y="21336"/>
                </a:lnTo>
                <a:lnTo>
                  <a:pt x="33528" y="22860"/>
                </a:lnTo>
                <a:close/>
              </a:path>
              <a:path w="56515" h="40004">
                <a:moveTo>
                  <a:pt x="24384" y="28956"/>
                </a:moveTo>
                <a:lnTo>
                  <a:pt x="25908" y="27432"/>
                </a:lnTo>
                <a:lnTo>
                  <a:pt x="27432" y="27432"/>
                </a:lnTo>
                <a:lnTo>
                  <a:pt x="24384" y="28956"/>
                </a:lnTo>
                <a:close/>
              </a:path>
              <a:path w="56515" h="40004">
                <a:moveTo>
                  <a:pt x="22860" y="30480"/>
                </a:moveTo>
                <a:lnTo>
                  <a:pt x="22860" y="28956"/>
                </a:lnTo>
                <a:lnTo>
                  <a:pt x="24384" y="28956"/>
                </a:lnTo>
                <a:lnTo>
                  <a:pt x="22860" y="30480"/>
                </a:lnTo>
                <a:close/>
              </a:path>
              <a:path w="56515" h="40004">
                <a:moveTo>
                  <a:pt x="4572" y="39624"/>
                </a:moveTo>
                <a:lnTo>
                  <a:pt x="1524" y="39624"/>
                </a:lnTo>
                <a:lnTo>
                  <a:pt x="0" y="38100"/>
                </a:lnTo>
                <a:lnTo>
                  <a:pt x="0" y="35052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30480"/>
                </a:lnTo>
                <a:lnTo>
                  <a:pt x="3048" y="32004"/>
                </a:lnTo>
                <a:lnTo>
                  <a:pt x="19812" y="32004"/>
                </a:lnTo>
                <a:lnTo>
                  <a:pt x="18288" y="33528"/>
                </a:lnTo>
                <a:lnTo>
                  <a:pt x="7620" y="33528"/>
                </a:lnTo>
                <a:lnTo>
                  <a:pt x="6096" y="35052"/>
                </a:lnTo>
                <a:lnTo>
                  <a:pt x="4572" y="38100"/>
                </a:lnTo>
                <a:lnTo>
                  <a:pt x="4572" y="39624"/>
                </a:lnTo>
                <a:close/>
              </a:path>
              <a:path w="56515" h="40004">
                <a:moveTo>
                  <a:pt x="6096" y="35052"/>
                </a:moveTo>
                <a:lnTo>
                  <a:pt x="7620" y="33528"/>
                </a:lnTo>
                <a:lnTo>
                  <a:pt x="7112" y="34544"/>
                </a:lnTo>
                <a:lnTo>
                  <a:pt x="6096" y="35052"/>
                </a:lnTo>
                <a:close/>
              </a:path>
              <a:path w="56515" h="40004">
                <a:moveTo>
                  <a:pt x="7112" y="34544"/>
                </a:moveTo>
                <a:lnTo>
                  <a:pt x="7620" y="33528"/>
                </a:lnTo>
                <a:lnTo>
                  <a:pt x="9144" y="33528"/>
                </a:lnTo>
                <a:lnTo>
                  <a:pt x="7112" y="34544"/>
                </a:lnTo>
                <a:close/>
              </a:path>
              <a:path w="56515" h="40004">
                <a:moveTo>
                  <a:pt x="6096" y="36576"/>
                </a:moveTo>
                <a:lnTo>
                  <a:pt x="6096" y="35052"/>
                </a:lnTo>
                <a:lnTo>
                  <a:pt x="7112" y="34544"/>
                </a:lnTo>
                <a:lnTo>
                  <a:pt x="6096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2" name="object 6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546348" y="4881371"/>
            <a:ext cx="1461516" cy="77190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640323" y="4792980"/>
            <a:ext cx="1623060" cy="715517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8042147" y="4960620"/>
            <a:ext cx="86995" cy="260985"/>
          </a:xfrm>
          <a:custGeom>
            <a:avLst/>
            <a:gdLst/>
            <a:ahLst/>
            <a:cxnLst/>
            <a:rect l="l" t="t" r="r" b="b"/>
            <a:pathLst>
              <a:path w="86995" h="260985">
                <a:moveTo>
                  <a:pt x="59436" y="59436"/>
                </a:moveTo>
                <a:lnTo>
                  <a:pt x="60960" y="51816"/>
                </a:lnTo>
                <a:lnTo>
                  <a:pt x="60960" y="22860"/>
                </a:lnTo>
                <a:lnTo>
                  <a:pt x="62484" y="18288"/>
                </a:lnTo>
                <a:lnTo>
                  <a:pt x="62484" y="13716"/>
                </a:lnTo>
                <a:lnTo>
                  <a:pt x="64008" y="9144"/>
                </a:lnTo>
                <a:lnTo>
                  <a:pt x="65532" y="3048"/>
                </a:lnTo>
                <a:lnTo>
                  <a:pt x="71628" y="0"/>
                </a:lnTo>
                <a:lnTo>
                  <a:pt x="83820" y="3048"/>
                </a:lnTo>
                <a:lnTo>
                  <a:pt x="86868" y="9144"/>
                </a:lnTo>
                <a:lnTo>
                  <a:pt x="85344" y="15240"/>
                </a:lnTo>
                <a:lnTo>
                  <a:pt x="85344" y="18288"/>
                </a:lnTo>
                <a:lnTo>
                  <a:pt x="84836" y="19812"/>
                </a:lnTo>
                <a:lnTo>
                  <a:pt x="83820" y="19812"/>
                </a:lnTo>
                <a:lnTo>
                  <a:pt x="83820" y="44196"/>
                </a:lnTo>
                <a:lnTo>
                  <a:pt x="82296" y="51816"/>
                </a:lnTo>
                <a:lnTo>
                  <a:pt x="82296" y="57912"/>
                </a:lnTo>
                <a:lnTo>
                  <a:pt x="60960" y="57912"/>
                </a:lnTo>
                <a:lnTo>
                  <a:pt x="59436" y="59436"/>
                </a:lnTo>
                <a:close/>
              </a:path>
              <a:path w="86995" h="260985">
                <a:moveTo>
                  <a:pt x="83820" y="22860"/>
                </a:moveTo>
                <a:lnTo>
                  <a:pt x="83820" y="19812"/>
                </a:lnTo>
                <a:lnTo>
                  <a:pt x="84836" y="19812"/>
                </a:lnTo>
                <a:lnTo>
                  <a:pt x="83820" y="22860"/>
                </a:lnTo>
                <a:close/>
              </a:path>
              <a:path w="86995" h="260985">
                <a:moveTo>
                  <a:pt x="79683" y="77724"/>
                </a:moveTo>
                <a:lnTo>
                  <a:pt x="57912" y="77724"/>
                </a:lnTo>
                <a:lnTo>
                  <a:pt x="59436" y="67056"/>
                </a:lnTo>
                <a:lnTo>
                  <a:pt x="60960" y="57912"/>
                </a:lnTo>
                <a:lnTo>
                  <a:pt x="82296" y="57912"/>
                </a:lnTo>
                <a:lnTo>
                  <a:pt x="82296" y="60960"/>
                </a:lnTo>
                <a:lnTo>
                  <a:pt x="80772" y="70104"/>
                </a:lnTo>
                <a:lnTo>
                  <a:pt x="79683" y="77724"/>
                </a:lnTo>
                <a:close/>
              </a:path>
              <a:path w="86995" h="260985">
                <a:moveTo>
                  <a:pt x="78377" y="86868"/>
                </a:moveTo>
                <a:lnTo>
                  <a:pt x="54864" y="86868"/>
                </a:lnTo>
                <a:lnTo>
                  <a:pt x="57912" y="76200"/>
                </a:lnTo>
                <a:lnTo>
                  <a:pt x="57912" y="77724"/>
                </a:lnTo>
                <a:lnTo>
                  <a:pt x="79683" y="77724"/>
                </a:lnTo>
                <a:lnTo>
                  <a:pt x="78377" y="86868"/>
                </a:lnTo>
                <a:close/>
              </a:path>
              <a:path w="86995" h="260985">
                <a:moveTo>
                  <a:pt x="62484" y="144780"/>
                </a:moveTo>
                <a:lnTo>
                  <a:pt x="38100" y="144780"/>
                </a:lnTo>
                <a:lnTo>
                  <a:pt x="42672" y="131064"/>
                </a:lnTo>
                <a:lnTo>
                  <a:pt x="47244" y="118872"/>
                </a:lnTo>
                <a:lnTo>
                  <a:pt x="53340" y="97536"/>
                </a:lnTo>
                <a:lnTo>
                  <a:pt x="54864" y="85344"/>
                </a:lnTo>
                <a:lnTo>
                  <a:pt x="54864" y="86868"/>
                </a:lnTo>
                <a:lnTo>
                  <a:pt x="78377" y="86868"/>
                </a:lnTo>
                <a:lnTo>
                  <a:pt x="77724" y="91440"/>
                </a:lnTo>
                <a:lnTo>
                  <a:pt x="74676" y="102108"/>
                </a:lnTo>
                <a:lnTo>
                  <a:pt x="68580" y="126492"/>
                </a:lnTo>
                <a:lnTo>
                  <a:pt x="64008" y="138684"/>
                </a:lnTo>
                <a:lnTo>
                  <a:pt x="62484" y="144780"/>
                </a:lnTo>
                <a:close/>
              </a:path>
              <a:path w="86995" h="260985">
                <a:moveTo>
                  <a:pt x="28956" y="169163"/>
                </a:moveTo>
                <a:lnTo>
                  <a:pt x="33528" y="156972"/>
                </a:lnTo>
                <a:lnTo>
                  <a:pt x="38100" y="143256"/>
                </a:lnTo>
                <a:lnTo>
                  <a:pt x="38100" y="144780"/>
                </a:lnTo>
                <a:lnTo>
                  <a:pt x="62484" y="144780"/>
                </a:lnTo>
                <a:lnTo>
                  <a:pt x="60960" y="150876"/>
                </a:lnTo>
                <a:lnTo>
                  <a:pt x="56388" y="164592"/>
                </a:lnTo>
                <a:lnTo>
                  <a:pt x="55245" y="167639"/>
                </a:lnTo>
                <a:lnTo>
                  <a:pt x="30480" y="167639"/>
                </a:lnTo>
                <a:lnTo>
                  <a:pt x="28956" y="169163"/>
                </a:lnTo>
                <a:close/>
              </a:path>
              <a:path w="86995" h="260985">
                <a:moveTo>
                  <a:pt x="9144" y="260604"/>
                </a:moveTo>
                <a:lnTo>
                  <a:pt x="6096" y="260604"/>
                </a:lnTo>
                <a:lnTo>
                  <a:pt x="4572" y="259080"/>
                </a:lnTo>
                <a:lnTo>
                  <a:pt x="3048" y="259080"/>
                </a:lnTo>
                <a:lnTo>
                  <a:pt x="1524" y="257556"/>
                </a:lnTo>
                <a:lnTo>
                  <a:pt x="1524" y="256032"/>
                </a:lnTo>
                <a:lnTo>
                  <a:pt x="0" y="251460"/>
                </a:lnTo>
                <a:lnTo>
                  <a:pt x="0" y="243839"/>
                </a:lnTo>
                <a:lnTo>
                  <a:pt x="1524" y="239268"/>
                </a:lnTo>
                <a:lnTo>
                  <a:pt x="4572" y="231648"/>
                </a:lnTo>
                <a:lnTo>
                  <a:pt x="7620" y="222504"/>
                </a:lnTo>
                <a:lnTo>
                  <a:pt x="12192" y="213360"/>
                </a:lnTo>
                <a:lnTo>
                  <a:pt x="16764" y="202692"/>
                </a:lnTo>
                <a:lnTo>
                  <a:pt x="19812" y="192024"/>
                </a:lnTo>
                <a:lnTo>
                  <a:pt x="24384" y="179832"/>
                </a:lnTo>
                <a:lnTo>
                  <a:pt x="30480" y="167639"/>
                </a:lnTo>
                <a:lnTo>
                  <a:pt x="55245" y="167639"/>
                </a:lnTo>
                <a:lnTo>
                  <a:pt x="51816" y="176784"/>
                </a:lnTo>
                <a:lnTo>
                  <a:pt x="45720" y="188975"/>
                </a:lnTo>
                <a:lnTo>
                  <a:pt x="41148" y="201168"/>
                </a:lnTo>
                <a:lnTo>
                  <a:pt x="32004" y="222504"/>
                </a:lnTo>
                <a:lnTo>
                  <a:pt x="32004" y="224027"/>
                </a:lnTo>
                <a:lnTo>
                  <a:pt x="27432" y="231648"/>
                </a:lnTo>
                <a:lnTo>
                  <a:pt x="27432" y="233172"/>
                </a:lnTo>
                <a:lnTo>
                  <a:pt x="22860" y="240792"/>
                </a:lnTo>
                <a:lnTo>
                  <a:pt x="19812" y="248412"/>
                </a:lnTo>
                <a:lnTo>
                  <a:pt x="18288" y="249936"/>
                </a:lnTo>
                <a:lnTo>
                  <a:pt x="15240" y="254508"/>
                </a:lnTo>
                <a:lnTo>
                  <a:pt x="13716" y="256032"/>
                </a:lnTo>
                <a:lnTo>
                  <a:pt x="9144" y="259080"/>
                </a:lnTo>
                <a:lnTo>
                  <a:pt x="9144" y="2606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5" name="object 6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397240" y="4719828"/>
            <a:ext cx="478535" cy="26035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108947" y="4479036"/>
            <a:ext cx="71628" cy="155448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8999219" y="4693920"/>
            <a:ext cx="565785" cy="73660"/>
          </a:xfrm>
          <a:custGeom>
            <a:avLst/>
            <a:gdLst/>
            <a:ahLst/>
            <a:cxnLst/>
            <a:rect l="l" t="t" r="r" b="b"/>
            <a:pathLst>
              <a:path w="565784" h="73660">
                <a:moveTo>
                  <a:pt x="335280" y="44196"/>
                </a:moveTo>
                <a:lnTo>
                  <a:pt x="335280" y="42672"/>
                </a:lnTo>
                <a:lnTo>
                  <a:pt x="76200" y="42672"/>
                </a:lnTo>
                <a:lnTo>
                  <a:pt x="86868" y="41148"/>
                </a:lnTo>
                <a:lnTo>
                  <a:pt x="112776" y="41148"/>
                </a:lnTo>
                <a:lnTo>
                  <a:pt x="126492" y="39624"/>
                </a:lnTo>
                <a:lnTo>
                  <a:pt x="141732" y="38100"/>
                </a:lnTo>
                <a:lnTo>
                  <a:pt x="155448" y="36576"/>
                </a:lnTo>
                <a:lnTo>
                  <a:pt x="172212" y="35052"/>
                </a:lnTo>
                <a:lnTo>
                  <a:pt x="231648" y="30480"/>
                </a:lnTo>
                <a:lnTo>
                  <a:pt x="230124" y="30480"/>
                </a:lnTo>
                <a:lnTo>
                  <a:pt x="291084" y="25908"/>
                </a:lnTo>
                <a:lnTo>
                  <a:pt x="312419" y="22860"/>
                </a:lnTo>
                <a:lnTo>
                  <a:pt x="332232" y="21336"/>
                </a:lnTo>
                <a:lnTo>
                  <a:pt x="332232" y="19812"/>
                </a:lnTo>
                <a:lnTo>
                  <a:pt x="393192" y="15240"/>
                </a:lnTo>
                <a:lnTo>
                  <a:pt x="413004" y="12192"/>
                </a:lnTo>
                <a:lnTo>
                  <a:pt x="431292" y="10668"/>
                </a:lnTo>
                <a:lnTo>
                  <a:pt x="429768" y="10668"/>
                </a:lnTo>
                <a:lnTo>
                  <a:pt x="461772" y="7620"/>
                </a:lnTo>
                <a:lnTo>
                  <a:pt x="475488" y="4572"/>
                </a:lnTo>
                <a:lnTo>
                  <a:pt x="489204" y="4572"/>
                </a:lnTo>
                <a:lnTo>
                  <a:pt x="501396" y="3048"/>
                </a:lnTo>
                <a:lnTo>
                  <a:pt x="502920" y="3048"/>
                </a:lnTo>
                <a:lnTo>
                  <a:pt x="513588" y="1524"/>
                </a:lnTo>
                <a:lnTo>
                  <a:pt x="533399" y="1524"/>
                </a:lnTo>
                <a:lnTo>
                  <a:pt x="541020" y="0"/>
                </a:lnTo>
                <a:lnTo>
                  <a:pt x="559308" y="0"/>
                </a:lnTo>
                <a:lnTo>
                  <a:pt x="563880" y="3048"/>
                </a:lnTo>
                <a:lnTo>
                  <a:pt x="563880" y="7620"/>
                </a:lnTo>
                <a:lnTo>
                  <a:pt x="565404" y="13716"/>
                </a:lnTo>
                <a:lnTo>
                  <a:pt x="562356" y="18288"/>
                </a:lnTo>
                <a:lnTo>
                  <a:pt x="557784" y="19812"/>
                </a:lnTo>
                <a:lnTo>
                  <a:pt x="554736" y="21336"/>
                </a:lnTo>
                <a:lnTo>
                  <a:pt x="548640" y="21336"/>
                </a:lnTo>
                <a:lnTo>
                  <a:pt x="542544" y="22860"/>
                </a:lnTo>
                <a:lnTo>
                  <a:pt x="534924" y="22860"/>
                </a:lnTo>
                <a:lnTo>
                  <a:pt x="525780" y="24384"/>
                </a:lnTo>
                <a:lnTo>
                  <a:pt x="515112" y="24384"/>
                </a:lnTo>
                <a:lnTo>
                  <a:pt x="504444" y="25908"/>
                </a:lnTo>
                <a:lnTo>
                  <a:pt x="492251" y="27432"/>
                </a:lnTo>
                <a:lnTo>
                  <a:pt x="478536" y="27432"/>
                </a:lnTo>
                <a:lnTo>
                  <a:pt x="464820" y="30480"/>
                </a:lnTo>
                <a:lnTo>
                  <a:pt x="432816" y="33528"/>
                </a:lnTo>
                <a:lnTo>
                  <a:pt x="414528" y="35052"/>
                </a:lnTo>
                <a:lnTo>
                  <a:pt x="396240" y="38100"/>
                </a:lnTo>
                <a:lnTo>
                  <a:pt x="394716" y="38100"/>
                </a:lnTo>
                <a:lnTo>
                  <a:pt x="355092" y="41148"/>
                </a:lnTo>
                <a:lnTo>
                  <a:pt x="335280" y="44196"/>
                </a:lnTo>
                <a:close/>
              </a:path>
              <a:path w="565784" h="73660">
                <a:moveTo>
                  <a:pt x="211836" y="54864"/>
                </a:moveTo>
                <a:lnTo>
                  <a:pt x="6096" y="54864"/>
                </a:lnTo>
                <a:lnTo>
                  <a:pt x="7620" y="51816"/>
                </a:lnTo>
                <a:lnTo>
                  <a:pt x="13716" y="48768"/>
                </a:lnTo>
                <a:lnTo>
                  <a:pt x="15240" y="47244"/>
                </a:lnTo>
                <a:lnTo>
                  <a:pt x="19812" y="45720"/>
                </a:lnTo>
                <a:lnTo>
                  <a:pt x="24384" y="45720"/>
                </a:lnTo>
                <a:lnTo>
                  <a:pt x="28956" y="44196"/>
                </a:lnTo>
                <a:lnTo>
                  <a:pt x="35052" y="44196"/>
                </a:lnTo>
                <a:lnTo>
                  <a:pt x="41148" y="42672"/>
                </a:lnTo>
                <a:lnTo>
                  <a:pt x="335280" y="42672"/>
                </a:lnTo>
                <a:lnTo>
                  <a:pt x="313943" y="45720"/>
                </a:lnTo>
                <a:lnTo>
                  <a:pt x="294131" y="48768"/>
                </a:lnTo>
                <a:lnTo>
                  <a:pt x="233172" y="53340"/>
                </a:lnTo>
                <a:lnTo>
                  <a:pt x="231648" y="53340"/>
                </a:lnTo>
                <a:lnTo>
                  <a:pt x="211836" y="54864"/>
                </a:lnTo>
                <a:close/>
              </a:path>
              <a:path w="565784" h="73660">
                <a:moveTo>
                  <a:pt x="10668" y="73152"/>
                </a:moveTo>
                <a:lnTo>
                  <a:pt x="7620" y="73152"/>
                </a:lnTo>
                <a:lnTo>
                  <a:pt x="4572" y="71628"/>
                </a:lnTo>
                <a:lnTo>
                  <a:pt x="1524" y="68580"/>
                </a:lnTo>
                <a:lnTo>
                  <a:pt x="0" y="65532"/>
                </a:lnTo>
                <a:lnTo>
                  <a:pt x="0" y="60960"/>
                </a:lnTo>
                <a:lnTo>
                  <a:pt x="3048" y="57912"/>
                </a:lnTo>
                <a:lnTo>
                  <a:pt x="4572" y="54864"/>
                </a:lnTo>
                <a:lnTo>
                  <a:pt x="192024" y="54864"/>
                </a:lnTo>
                <a:lnTo>
                  <a:pt x="175260" y="56388"/>
                </a:lnTo>
                <a:lnTo>
                  <a:pt x="21336" y="56388"/>
                </a:lnTo>
                <a:lnTo>
                  <a:pt x="19812" y="57912"/>
                </a:lnTo>
                <a:lnTo>
                  <a:pt x="16764" y="57912"/>
                </a:lnTo>
                <a:lnTo>
                  <a:pt x="16764" y="58674"/>
                </a:lnTo>
                <a:lnTo>
                  <a:pt x="15240" y="59436"/>
                </a:lnTo>
                <a:lnTo>
                  <a:pt x="16764" y="60198"/>
                </a:lnTo>
                <a:lnTo>
                  <a:pt x="16764" y="70104"/>
                </a:lnTo>
                <a:lnTo>
                  <a:pt x="10668" y="73152"/>
                </a:lnTo>
                <a:close/>
              </a:path>
              <a:path w="565784" h="73660">
                <a:moveTo>
                  <a:pt x="25908" y="60960"/>
                </a:moveTo>
                <a:lnTo>
                  <a:pt x="18288" y="60960"/>
                </a:lnTo>
                <a:lnTo>
                  <a:pt x="17068" y="58521"/>
                </a:lnTo>
                <a:lnTo>
                  <a:pt x="18288" y="57912"/>
                </a:lnTo>
                <a:lnTo>
                  <a:pt x="19812" y="57912"/>
                </a:lnTo>
                <a:lnTo>
                  <a:pt x="21336" y="56388"/>
                </a:lnTo>
                <a:lnTo>
                  <a:pt x="24384" y="57912"/>
                </a:lnTo>
                <a:lnTo>
                  <a:pt x="24384" y="59436"/>
                </a:lnTo>
                <a:lnTo>
                  <a:pt x="25908" y="60960"/>
                </a:lnTo>
                <a:close/>
              </a:path>
              <a:path w="565784" h="73660">
                <a:moveTo>
                  <a:pt x="28956" y="64008"/>
                </a:moveTo>
                <a:lnTo>
                  <a:pt x="24384" y="64008"/>
                </a:lnTo>
                <a:lnTo>
                  <a:pt x="25908" y="60960"/>
                </a:lnTo>
                <a:lnTo>
                  <a:pt x="24384" y="59436"/>
                </a:lnTo>
                <a:lnTo>
                  <a:pt x="24384" y="57912"/>
                </a:lnTo>
                <a:lnTo>
                  <a:pt x="21336" y="56388"/>
                </a:lnTo>
                <a:lnTo>
                  <a:pt x="175260" y="56388"/>
                </a:lnTo>
                <a:lnTo>
                  <a:pt x="128016" y="60960"/>
                </a:lnTo>
                <a:lnTo>
                  <a:pt x="44196" y="60960"/>
                </a:lnTo>
                <a:lnTo>
                  <a:pt x="38100" y="62484"/>
                </a:lnTo>
                <a:lnTo>
                  <a:pt x="33528" y="62484"/>
                </a:lnTo>
                <a:lnTo>
                  <a:pt x="28956" y="64008"/>
                </a:lnTo>
                <a:close/>
              </a:path>
              <a:path w="565784" h="73660">
                <a:moveTo>
                  <a:pt x="16764" y="58674"/>
                </a:moveTo>
                <a:lnTo>
                  <a:pt x="16764" y="57912"/>
                </a:lnTo>
                <a:lnTo>
                  <a:pt x="17068" y="58521"/>
                </a:lnTo>
                <a:lnTo>
                  <a:pt x="16764" y="58674"/>
                </a:lnTo>
                <a:close/>
              </a:path>
              <a:path w="565784" h="73660">
                <a:moveTo>
                  <a:pt x="17068" y="58521"/>
                </a:moveTo>
                <a:lnTo>
                  <a:pt x="16764" y="57912"/>
                </a:lnTo>
                <a:lnTo>
                  <a:pt x="18288" y="57912"/>
                </a:lnTo>
                <a:lnTo>
                  <a:pt x="17068" y="58521"/>
                </a:lnTo>
                <a:close/>
              </a:path>
              <a:path w="565784" h="73660">
                <a:moveTo>
                  <a:pt x="18288" y="60960"/>
                </a:moveTo>
                <a:lnTo>
                  <a:pt x="16764" y="60198"/>
                </a:lnTo>
                <a:lnTo>
                  <a:pt x="16764" y="58674"/>
                </a:lnTo>
                <a:lnTo>
                  <a:pt x="17068" y="58521"/>
                </a:lnTo>
                <a:lnTo>
                  <a:pt x="18288" y="60960"/>
                </a:lnTo>
                <a:close/>
              </a:path>
              <a:path w="565784" h="73660">
                <a:moveTo>
                  <a:pt x="16764" y="60198"/>
                </a:moveTo>
                <a:lnTo>
                  <a:pt x="15240" y="59436"/>
                </a:lnTo>
                <a:lnTo>
                  <a:pt x="16764" y="58674"/>
                </a:lnTo>
                <a:lnTo>
                  <a:pt x="16764" y="60198"/>
                </a:lnTo>
                <a:close/>
              </a:path>
              <a:path w="565784" h="73660">
                <a:moveTo>
                  <a:pt x="16764" y="65532"/>
                </a:moveTo>
                <a:lnTo>
                  <a:pt x="16764" y="60198"/>
                </a:lnTo>
                <a:lnTo>
                  <a:pt x="18288" y="60960"/>
                </a:lnTo>
                <a:lnTo>
                  <a:pt x="25908" y="60960"/>
                </a:lnTo>
                <a:lnTo>
                  <a:pt x="24384" y="64008"/>
                </a:lnTo>
                <a:lnTo>
                  <a:pt x="18288" y="64008"/>
                </a:lnTo>
                <a:lnTo>
                  <a:pt x="16764" y="65532"/>
                </a:lnTo>
                <a:close/>
              </a:path>
              <a:path w="565784" h="73660">
                <a:moveTo>
                  <a:pt x="100584" y="62484"/>
                </a:moveTo>
                <a:lnTo>
                  <a:pt x="42672" y="62484"/>
                </a:lnTo>
                <a:lnTo>
                  <a:pt x="44196" y="60960"/>
                </a:lnTo>
                <a:lnTo>
                  <a:pt x="114300" y="60960"/>
                </a:lnTo>
                <a:lnTo>
                  <a:pt x="100584" y="62484"/>
                </a:lnTo>
                <a:close/>
              </a:path>
              <a:path w="565784" h="73660">
                <a:moveTo>
                  <a:pt x="16764" y="70104"/>
                </a:moveTo>
                <a:lnTo>
                  <a:pt x="16764" y="65532"/>
                </a:lnTo>
                <a:lnTo>
                  <a:pt x="18288" y="64008"/>
                </a:lnTo>
                <a:lnTo>
                  <a:pt x="18288" y="65532"/>
                </a:lnTo>
                <a:lnTo>
                  <a:pt x="16764" y="70104"/>
                </a:lnTo>
                <a:close/>
              </a:path>
              <a:path w="565784" h="73660">
                <a:moveTo>
                  <a:pt x="16764" y="70104"/>
                </a:moveTo>
                <a:lnTo>
                  <a:pt x="18288" y="65532"/>
                </a:lnTo>
                <a:lnTo>
                  <a:pt x="18288" y="64008"/>
                </a:lnTo>
                <a:lnTo>
                  <a:pt x="21336" y="64008"/>
                </a:lnTo>
                <a:lnTo>
                  <a:pt x="18288" y="67056"/>
                </a:lnTo>
                <a:lnTo>
                  <a:pt x="16764" y="70104"/>
                </a:lnTo>
                <a:close/>
              </a:path>
              <a:path w="565784" h="73660">
                <a:moveTo>
                  <a:pt x="19812" y="65532"/>
                </a:moveTo>
                <a:lnTo>
                  <a:pt x="21336" y="64008"/>
                </a:lnTo>
                <a:lnTo>
                  <a:pt x="22860" y="64008"/>
                </a:lnTo>
                <a:lnTo>
                  <a:pt x="19812" y="655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8" name="object 6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043416" y="4814316"/>
            <a:ext cx="556260" cy="297180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3444227" y="6077711"/>
            <a:ext cx="142240" cy="88900"/>
          </a:xfrm>
          <a:custGeom>
            <a:avLst/>
            <a:gdLst/>
            <a:ahLst/>
            <a:cxnLst/>
            <a:rect l="l" t="t" r="r" b="b"/>
            <a:pathLst>
              <a:path w="142239" h="88900">
                <a:moveTo>
                  <a:pt x="111252" y="12192"/>
                </a:moveTo>
                <a:lnTo>
                  <a:pt x="107188" y="9144"/>
                </a:lnTo>
                <a:lnTo>
                  <a:pt x="105156" y="7620"/>
                </a:lnTo>
                <a:lnTo>
                  <a:pt x="99060" y="9144"/>
                </a:lnTo>
                <a:lnTo>
                  <a:pt x="68580" y="9144"/>
                </a:lnTo>
                <a:lnTo>
                  <a:pt x="64008" y="7620"/>
                </a:lnTo>
                <a:lnTo>
                  <a:pt x="32004" y="7620"/>
                </a:lnTo>
                <a:lnTo>
                  <a:pt x="28956" y="6096"/>
                </a:lnTo>
                <a:lnTo>
                  <a:pt x="26670" y="6096"/>
                </a:lnTo>
                <a:lnTo>
                  <a:pt x="25908" y="4572"/>
                </a:lnTo>
                <a:lnTo>
                  <a:pt x="24384" y="3048"/>
                </a:lnTo>
                <a:lnTo>
                  <a:pt x="22860" y="1524"/>
                </a:lnTo>
                <a:lnTo>
                  <a:pt x="16764" y="1524"/>
                </a:lnTo>
                <a:lnTo>
                  <a:pt x="12192" y="0"/>
                </a:lnTo>
                <a:lnTo>
                  <a:pt x="6096" y="1524"/>
                </a:lnTo>
                <a:lnTo>
                  <a:pt x="3048" y="4572"/>
                </a:lnTo>
                <a:lnTo>
                  <a:pt x="0" y="9144"/>
                </a:lnTo>
                <a:lnTo>
                  <a:pt x="0" y="10668"/>
                </a:lnTo>
                <a:lnTo>
                  <a:pt x="0" y="15240"/>
                </a:lnTo>
                <a:lnTo>
                  <a:pt x="1371" y="16154"/>
                </a:lnTo>
                <a:lnTo>
                  <a:pt x="1524" y="16764"/>
                </a:lnTo>
                <a:lnTo>
                  <a:pt x="5181" y="19202"/>
                </a:lnTo>
                <a:lnTo>
                  <a:pt x="7620" y="22860"/>
                </a:lnTo>
                <a:lnTo>
                  <a:pt x="10668" y="22860"/>
                </a:lnTo>
                <a:lnTo>
                  <a:pt x="13716" y="24384"/>
                </a:lnTo>
                <a:lnTo>
                  <a:pt x="15240" y="24384"/>
                </a:lnTo>
                <a:lnTo>
                  <a:pt x="18288" y="25908"/>
                </a:lnTo>
                <a:lnTo>
                  <a:pt x="22860" y="27432"/>
                </a:lnTo>
                <a:lnTo>
                  <a:pt x="25908" y="28956"/>
                </a:lnTo>
                <a:lnTo>
                  <a:pt x="54864" y="28956"/>
                </a:lnTo>
                <a:lnTo>
                  <a:pt x="60960" y="30480"/>
                </a:lnTo>
                <a:lnTo>
                  <a:pt x="108204" y="30480"/>
                </a:lnTo>
                <a:lnTo>
                  <a:pt x="111252" y="24384"/>
                </a:lnTo>
                <a:lnTo>
                  <a:pt x="111252" y="22860"/>
                </a:lnTo>
                <a:lnTo>
                  <a:pt x="111252" y="18288"/>
                </a:lnTo>
                <a:lnTo>
                  <a:pt x="19812" y="18288"/>
                </a:lnTo>
                <a:lnTo>
                  <a:pt x="19812" y="16764"/>
                </a:lnTo>
                <a:lnTo>
                  <a:pt x="21336" y="16764"/>
                </a:lnTo>
                <a:lnTo>
                  <a:pt x="111252" y="16764"/>
                </a:lnTo>
                <a:lnTo>
                  <a:pt x="111252" y="12192"/>
                </a:lnTo>
                <a:close/>
              </a:path>
              <a:path w="142239" h="88900">
                <a:moveTo>
                  <a:pt x="141744" y="70116"/>
                </a:moveTo>
                <a:lnTo>
                  <a:pt x="140220" y="68592"/>
                </a:lnTo>
                <a:lnTo>
                  <a:pt x="137172" y="65544"/>
                </a:lnTo>
                <a:lnTo>
                  <a:pt x="126504" y="65544"/>
                </a:lnTo>
                <a:lnTo>
                  <a:pt x="121932" y="64020"/>
                </a:lnTo>
                <a:lnTo>
                  <a:pt x="109740" y="64020"/>
                </a:lnTo>
                <a:lnTo>
                  <a:pt x="108216" y="65544"/>
                </a:lnTo>
                <a:lnTo>
                  <a:pt x="92976" y="65544"/>
                </a:lnTo>
                <a:lnTo>
                  <a:pt x="91452" y="67068"/>
                </a:lnTo>
                <a:lnTo>
                  <a:pt x="77736" y="67068"/>
                </a:lnTo>
                <a:lnTo>
                  <a:pt x="71640" y="68592"/>
                </a:lnTo>
                <a:lnTo>
                  <a:pt x="51828" y="68592"/>
                </a:lnTo>
                <a:lnTo>
                  <a:pt x="48780" y="67068"/>
                </a:lnTo>
                <a:lnTo>
                  <a:pt x="36588" y="67068"/>
                </a:lnTo>
                <a:lnTo>
                  <a:pt x="32016" y="71640"/>
                </a:lnTo>
                <a:lnTo>
                  <a:pt x="32016" y="82308"/>
                </a:lnTo>
                <a:lnTo>
                  <a:pt x="36588" y="86880"/>
                </a:lnTo>
                <a:lnTo>
                  <a:pt x="44208" y="86880"/>
                </a:lnTo>
                <a:lnTo>
                  <a:pt x="47256" y="88404"/>
                </a:lnTo>
                <a:lnTo>
                  <a:pt x="99072" y="88404"/>
                </a:lnTo>
                <a:lnTo>
                  <a:pt x="105168" y="86880"/>
                </a:lnTo>
                <a:lnTo>
                  <a:pt x="132600" y="86880"/>
                </a:lnTo>
                <a:lnTo>
                  <a:pt x="137172" y="85356"/>
                </a:lnTo>
                <a:lnTo>
                  <a:pt x="141744" y="80784"/>
                </a:lnTo>
                <a:lnTo>
                  <a:pt x="141744" y="70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0" name="object 7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727703" y="5835396"/>
            <a:ext cx="435864" cy="515873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317491" y="5995415"/>
            <a:ext cx="211836" cy="23926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584192" y="5777484"/>
            <a:ext cx="475488" cy="455421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5372100" y="6051803"/>
            <a:ext cx="786765" cy="40005"/>
          </a:xfrm>
          <a:custGeom>
            <a:avLst/>
            <a:gdLst/>
            <a:ahLst/>
            <a:cxnLst/>
            <a:rect l="l" t="t" r="r" b="b"/>
            <a:pathLst>
              <a:path w="786764" h="40004">
                <a:moveTo>
                  <a:pt x="664464" y="1524"/>
                </a:moveTo>
                <a:lnTo>
                  <a:pt x="637032" y="1524"/>
                </a:lnTo>
                <a:lnTo>
                  <a:pt x="646176" y="0"/>
                </a:lnTo>
                <a:lnTo>
                  <a:pt x="655319" y="0"/>
                </a:lnTo>
                <a:lnTo>
                  <a:pt x="664464" y="1524"/>
                </a:lnTo>
                <a:close/>
              </a:path>
              <a:path w="786764" h="40004">
                <a:moveTo>
                  <a:pt x="784860" y="19812"/>
                </a:moveTo>
                <a:lnTo>
                  <a:pt x="54864" y="19812"/>
                </a:lnTo>
                <a:lnTo>
                  <a:pt x="59435" y="18288"/>
                </a:lnTo>
                <a:lnTo>
                  <a:pt x="70103" y="18288"/>
                </a:lnTo>
                <a:lnTo>
                  <a:pt x="76200" y="16764"/>
                </a:lnTo>
                <a:lnTo>
                  <a:pt x="82296" y="16764"/>
                </a:lnTo>
                <a:lnTo>
                  <a:pt x="88392" y="15240"/>
                </a:lnTo>
                <a:lnTo>
                  <a:pt x="92964" y="15240"/>
                </a:lnTo>
                <a:lnTo>
                  <a:pt x="94487" y="13716"/>
                </a:lnTo>
                <a:lnTo>
                  <a:pt x="118871" y="13716"/>
                </a:lnTo>
                <a:lnTo>
                  <a:pt x="126492" y="12192"/>
                </a:lnTo>
                <a:lnTo>
                  <a:pt x="140207" y="12192"/>
                </a:lnTo>
                <a:lnTo>
                  <a:pt x="149351" y="10667"/>
                </a:lnTo>
                <a:lnTo>
                  <a:pt x="156971" y="10667"/>
                </a:lnTo>
                <a:lnTo>
                  <a:pt x="164592" y="9144"/>
                </a:lnTo>
                <a:lnTo>
                  <a:pt x="509016" y="9144"/>
                </a:lnTo>
                <a:lnTo>
                  <a:pt x="518160" y="7619"/>
                </a:lnTo>
                <a:lnTo>
                  <a:pt x="545592" y="7619"/>
                </a:lnTo>
                <a:lnTo>
                  <a:pt x="554735" y="6096"/>
                </a:lnTo>
                <a:lnTo>
                  <a:pt x="563880" y="6096"/>
                </a:lnTo>
                <a:lnTo>
                  <a:pt x="571500" y="4572"/>
                </a:lnTo>
                <a:lnTo>
                  <a:pt x="589787" y="4572"/>
                </a:lnTo>
                <a:lnTo>
                  <a:pt x="598932" y="3048"/>
                </a:lnTo>
                <a:lnTo>
                  <a:pt x="608076" y="3048"/>
                </a:lnTo>
                <a:lnTo>
                  <a:pt x="618744" y="1524"/>
                </a:lnTo>
                <a:lnTo>
                  <a:pt x="723900" y="1524"/>
                </a:lnTo>
                <a:lnTo>
                  <a:pt x="729996" y="0"/>
                </a:lnTo>
                <a:lnTo>
                  <a:pt x="781812" y="0"/>
                </a:lnTo>
                <a:lnTo>
                  <a:pt x="786384" y="6096"/>
                </a:lnTo>
                <a:lnTo>
                  <a:pt x="784860" y="12192"/>
                </a:lnTo>
                <a:lnTo>
                  <a:pt x="784860" y="19812"/>
                </a:lnTo>
                <a:close/>
              </a:path>
              <a:path w="786764" h="40004">
                <a:moveTo>
                  <a:pt x="405383" y="4572"/>
                </a:moveTo>
                <a:lnTo>
                  <a:pt x="277367" y="4572"/>
                </a:lnTo>
                <a:lnTo>
                  <a:pt x="286512" y="3048"/>
                </a:lnTo>
                <a:lnTo>
                  <a:pt x="397764" y="3048"/>
                </a:lnTo>
                <a:lnTo>
                  <a:pt x="405383" y="4572"/>
                </a:lnTo>
                <a:close/>
              </a:path>
              <a:path w="786764" h="40004">
                <a:moveTo>
                  <a:pt x="448055" y="6096"/>
                </a:moveTo>
                <a:lnTo>
                  <a:pt x="257555" y="6096"/>
                </a:lnTo>
                <a:lnTo>
                  <a:pt x="266700" y="4572"/>
                </a:lnTo>
                <a:lnTo>
                  <a:pt x="446532" y="4572"/>
                </a:lnTo>
                <a:lnTo>
                  <a:pt x="448055" y="6096"/>
                </a:lnTo>
                <a:close/>
              </a:path>
              <a:path w="786764" h="40004">
                <a:moveTo>
                  <a:pt x="464819" y="7619"/>
                </a:moveTo>
                <a:lnTo>
                  <a:pt x="239267" y="7619"/>
                </a:lnTo>
                <a:lnTo>
                  <a:pt x="248412" y="6096"/>
                </a:lnTo>
                <a:lnTo>
                  <a:pt x="457200" y="6096"/>
                </a:lnTo>
                <a:lnTo>
                  <a:pt x="464819" y="7619"/>
                </a:lnTo>
                <a:close/>
              </a:path>
              <a:path w="786764" h="40004">
                <a:moveTo>
                  <a:pt x="501396" y="9144"/>
                </a:moveTo>
                <a:lnTo>
                  <a:pt x="219455" y="9144"/>
                </a:lnTo>
                <a:lnTo>
                  <a:pt x="230123" y="7619"/>
                </a:lnTo>
                <a:lnTo>
                  <a:pt x="492251" y="7619"/>
                </a:lnTo>
                <a:lnTo>
                  <a:pt x="501396" y="9144"/>
                </a:lnTo>
                <a:close/>
              </a:path>
              <a:path w="786764" h="40004">
                <a:moveTo>
                  <a:pt x="21335" y="15240"/>
                </a:moveTo>
                <a:lnTo>
                  <a:pt x="10667" y="15240"/>
                </a:lnTo>
                <a:lnTo>
                  <a:pt x="13716" y="13716"/>
                </a:lnTo>
                <a:lnTo>
                  <a:pt x="16764" y="13716"/>
                </a:lnTo>
                <a:lnTo>
                  <a:pt x="21335" y="15240"/>
                </a:lnTo>
                <a:close/>
              </a:path>
              <a:path w="786764" h="40004">
                <a:moveTo>
                  <a:pt x="9144" y="32003"/>
                </a:moveTo>
                <a:lnTo>
                  <a:pt x="4571" y="32003"/>
                </a:lnTo>
                <a:lnTo>
                  <a:pt x="1523" y="28956"/>
                </a:lnTo>
                <a:lnTo>
                  <a:pt x="42" y="24511"/>
                </a:lnTo>
                <a:lnTo>
                  <a:pt x="0" y="21335"/>
                </a:lnTo>
                <a:lnTo>
                  <a:pt x="3048" y="16764"/>
                </a:lnTo>
                <a:lnTo>
                  <a:pt x="6096" y="15240"/>
                </a:lnTo>
                <a:lnTo>
                  <a:pt x="22860" y="15240"/>
                </a:lnTo>
                <a:lnTo>
                  <a:pt x="24383" y="16764"/>
                </a:lnTo>
                <a:lnTo>
                  <a:pt x="27432" y="18288"/>
                </a:lnTo>
                <a:lnTo>
                  <a:pt x="33528" y="18288"/>
                </a:lnTo>
                <a:lnTo>
                  <a:pt x="36576" y="19812"/>
                </a:lnTo>
                <a:lnTo>
                  <a:pt x="784860" y="19812"/>
                </a:lnTo>
                <a:lnTo>
                  <a:pt x="780795" y="22860"/>
                </a:lnTo>
                <a:lnTo>
                  <a:pt x="646176" y="22860"/>
                </a:lnTo>
                <a:lnTo>
                  <a:pt x="638555" y="24383"/>
                </a:lnTo>
                <a:lnTo>
                  <a:pt x="323087" y="24383"/>
                </a:lnTo>
                <a:lnTo>
                  <a:pt x="323850" y="24511"/>
                </a:lnTo>
                <a:lnTo>
                  <a:pt x="315467" y="25908"/>
                </a:lnTo>
                <a:lnTo>
                  <a:pt x="278892" y="25908"/>
                </a:lnTo>
                <a:lnTo>
                  <a:pt x="260603" y="28956"/>
                </a:lnTo>
                <a:lnTo>
                  <a:pt x="240792" y="28956"/>
                </a:lnTo>
                <a:lnTo>
                  <a:pt x="231648" y="30480"/>
                </a:lnTo>
                <a:lnTo>
                  <a:pt x="10667" y="30480"/>
                </a:lnTo>
                <a:lnTo>
                  <a:pt x="11430" y="30861"/>
                </a:lnTo>
                <a:lnTo>
                  <a:pt x="9144" y="32003"/>
                </a:lnTo>
                <a:close/>
              </a:path>
              <a:path w="786764" h="40004">
                <a:moveTo>
                  <a:pt x="733044" y="24383"/>
                </a:moveTo>
                <a:lnTo>
                  <a:pt x="662939" y="24383"/>
                </a:lnTo>
                <a:lnTo>
                  <a:pt x="655319" y="22860"/>
                </a:lnTo>
                <a:lnTo>
                  <a:pt x="737616" y="22860"/>
                </a:lnTo>
                <a:lnTo>
                  <a:pt x="733044" y="24383"/>
                </a:lnTo>
                <a:close/>
              </a:path>
              <a:path w="786764" h="40004">
                <a:moveTo>
                  <a:pt x="778764" y="24383"/>
                </a:moveTo>
                <a:lnTo>
                  <a:pt x="772667" y="22860"/>
                </a:lnTo>
                <a:lnTo>
                  <a:pt x="780795" y="22860"/>
                </a:lnTo>
                <a:lnTo>
                  <a:pt x="778764" y="24383"/>
                </a:lnTo>
                <a:close/>
              </a:path>
              <a:path w="786764" h="40004">
                <a:moveTo>
                  <a:pt x="323850" y="24511"/>
                </a:moveTo>
                <a:lnTo>
                  <a:pt x="323087" y="24383"/>
                </a:lnTo>
                <a:lnTo>
                  <a:pt x="324612" y="24383"/>
                </a:lnTo>
                <a:lnTo>
                  <a:pt x="323850" y="24511"/>
                </a:lnTo>
                <a:close/>
              </a:path>
              <a:path w="786764" h="40004">
                <a:moveTo>
                  <a:pt x="609600" y="25908"/>
                </a:moveTo>
                <a:lnTo>
                  <a:pt x="332232" y="25908"/>
                </a:lnTo>
                <a:lnTo>
                  <a:pt x="323850" y="24511"/>
                </a:lnTo>
                <a:lnTo>
                  <a:pt x="324612" y="24383"/>
                </a:lnTo>
                <a:lnTo>
                  <a:pt x="618744" y="24383"/>
                </a:lnTo>
                <a:lnTo>
                  <a:pt x="609600" y="25908"/>
                </a:lnTo>
                <a:close/>
              </a:path>
              <a:path w="786764" h="40004">
                <a:moveTo>
                  <a:pt x="413003" y="27432"/>
                </a:moveTo>
                <a:lnTo>
                  <a:pt x="405383" y="27432"/>
                </a:lnTo>
                <a:lnTo>
                  <a:pt x="405383" y="25908"/>
                </a:lnTo>
                <a:lnTo>
                  <a:pt x="413003" y="25908"/>
                </a:lnTo>
                <a:lnTo>
                  <a:pt x="413003" y="27432"/>
                </a:lnTo>
                <a:close/>
              </a:path>
              <a:path w="786764" h="40004">
                <a:moveTo>
                  <a:pt x="591312" y="27432"/>
                </a:moveTo>
                <a:lnTo>
                  <a:pt x="420623" y="27432"/>
                </a:lnTo>
                <a:lnTo>
                  <a:pt x="413003" y="25908"/>
                </a:lnTo>
                <a:lnTo>
                  <a:pt x="600455" y="25908"/>
                </a:lnTo>
                <a:lnTo>
                  <a:pt x="591312" y="27432"/>
                </a:lnTo>
                <a:close/>
              </a:path>
              <a:path w="786764" h="40004">
                <a:moveTo>
                  <a:pt x="547116" y="30480"/>
                </a:moveTo>
                <a:lnTo>
                  <a:pt x="463296" y="30480"/>
                </a:lnTo>
                <a:lnTo>
                  <a:pt x="445007" y="27432"/>
                </a:lnTo>
                <a:lnTo>
                  <a:pt x="574548" y="27432"/>
                </a:lnTo>
                <a:lnTo>
                  <a:pt x="565403" y="28956"/>
                </a:lnTo>
                <a:lnTo>
                  <a:pt x="556260" y="28956"/>
                </a:lnTo>
                <a:lnTo>
                  <a:pt x="547116" y="30480"/>
                </a:lnTo>
                <a:close/>
              </a:path>
              <a:path w="786764" h="40004">
                <a:moveTo>
                  <a:pt x="11430" y="30861"/>
                </a:moveTo>
                <a:lnTo>
                  <a:pt x="10667" y="30480"/>
                </a:lnTo>
                <a:lnTo>
                  <a:pt x="11582" y="30784"/>
                </a:lnTo>
                <a:lnTo>
                  <a:pt x="11430" y="30861"/>
                </a:lnTo>
                <a:close/>
              </a:path>
              <a:path w="786764" h="40004">
                <a:moveTo>
                  <a:pt x="11582" y="30784"/>
                </a:moveTo>
                <a:lnTo>
                  <a:pt x="10667" y="30480"/>
                </a:lnTo>
                <a:lnTo>
                  <a:pt x="12192" y="30480"/>
                </a:lnTo>
                <a:lnTo>
                  <a:pt x="11582" y="30784"/>
                </a:lnTo>
                <a:close/>
              </a:path>
              <a:path w="786764" h="40004">
                <a:moveTo>
                  <a:pt x="150876" y="33528"/>
                </a:moveTo>
                <a:lnTo>
                  <a:pt x="18287" y="33528"/>
                </a:lnTo>
                <a:lnTo>
                  <a:pt x="15239" y="32003"/>
                </a:lnTo>
                <a:lnTo>
                  <a:pt x="11582" y="30784"/>
                </a:lnTo>
                <a:lnTo>
                  <a:pt x="12192" y="30480"/>
                </a:lnTo>
                <a:lnTo>
                  <a:pt x="222503" y="30480"/>
                </a:lnTo>
                <a:lnTo>
                  <a:pt x="220980" y="32003"/>
                </a:lnTo>
                <a:lnTo>
                  <a:pt x="158496" y="32003"/>
                </a:lnTo>
                <a:lnTo>
                  <a:pt x="150876" y="33528"/>
                </a:lnTo>
                <a:close/>
              </a:path>
              <a:path w="786764" h="40004">
                <a:moveTo>
                  <a:pt x="510539" y="32003"/>
                </a:moveTo>
                <a:lnTo>
                  <a:pt x="499871" y="32003"/>
                </a:lnTo>
                <a:lnTo>
                  <a:pt x="490728" y="30480"/>
                </a:lnTo>
                <a:lnTo>
                  <a:pt x="519683" y="30480"/>
                </a:lnTo>
                <a:lnTo>
                  <a:pt x="510539" y="32003"/>
                </a:lnTo>
                <a:close/>
              </a:path>
              <a:path w="786764" h="40004">
                <a:moveTo>
                  <a:pt x="135635" y="35051"/>
                </a:moveTo>
                <a:lnTo>
                  <a:pt x="19812" y="35051"/>
                </a:lnTo>
                <a:lnTo>
                  <a:pt x="16764" y="33528"/>
                </a:lnTo>
                <a:lnTo>
                  <a:pt x="143255" y="33528"/>
                </a:lnTo>
                <a:lnTo>
                  <a:pt x="135635" y="35051"/>
                </a:lnTo>
                <a:close/>
              </a:path>
              <a:path w="786764" h="40004">
                <a:moveTo>
                  <a:pt x="96012" y="36576"/>
                </a:moveTo>
                <a:lnTo>
                  <a:pt x="24383" y="36576"/>
                </a:lnTo>
                <a:lnTo>
                  <a:pt x="21335" y="35051"/>
                </a:lnTo>
                <a:lnTo>
                  <a:pt x="100583" y="35051"/>
                </a:lnTo>
                <a:lnTo>
                  <a:pt x="96012" y="36576"/>
                </a:lnTo>
                <a:close/>
              </a:path>
              <a:path w="786764" h="40004">
                <a:moveTo>
                  <a:pt x="79248" y="38100"/>
                </a:moveTo>
                <a:lnTo>
                  <a:pt x="28955" y="38100"/>
                </a:lnTo>
                <a:lnTo>
                  <a:pt x="25907" y="36576"/>
                </a:lnTo>
                <a:lnTo>
                  <a:pt x="85344" y="36576"/>
                </a:lnTo>
                <a:lnTo>
                  <a:pt x="79248" y="38100"/>
                </a:lnTo>
                <a:close/>
              </a:path>
              <a:path w="786764" h="40004">
                <a:moveTo>
                  <a:pt x="67055" y="39624"/>
                </a:moveTo>
                <a:lnTo>
                  <a:pt x="35051" y="39624"/>
                </a:lnTo>
                <a:lnTo>
                  <a:pt x="32003" y="38100"/>
                </a:lnTo>
                <a:lnTo>
                  <a:pt x="73151" y="38100"/>
                </a:lnTo>
                <a:lnTo>
                  <a:pt x="67055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4" name="object 7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281928" y="5682996"/>
            <a:ext cx="455675" cy="422910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1900428" y="5824728"/>
            <a:ext cx="262255" cy="285750"/>
          </a:xfrm>
          <a:custGeom>
            <a:avLst/>
            <a:gdLst/>
            <a:ahLst/>
            <a:cxnLst/>
            <a:rect l="l" t="t" r="r" b="b"/>
            <a:pathLst>
              <a:path w="262255" h="285750">
                <a:moveTo>
                  <a:pt x="216408" y="1904"/>
                </a:moveTo>
                <a:lnTo>
                  <a:pt x="220979" y="0"/>
                </a:lnTo>
                <a:lnTo>
                  <a:pt x="223519" y="423"/>
                </a:lnTo>
                <a:lnTo>
                  <a:pt x="216408" y="1904"/>
                </a:lnTo>
                <a:close/>
              </a:path>
              <a:path w="262255" h="285750">
                <a:moveTo>
                  <a:pt x="227214" y="1039"/>
                </a:moveTo>
                <a:lnTo>
                  <a:pt x="223519" y="423"/>
                </a:lnTo>
                <a:lnTo>
                  <a:pt x="225551" y="0"/>
                </a:lnTo>
                <a:lnTo>
                  <a:pt x="227214" y="1039"/>
                </a:lnTo>
                <a:close/>
              </a:path>
              <a:path w="262255" h="285750">
                <a:moveTo>
                  <a:pt x="220979" y="27940"/>
                </a:moveTo>
                <a:lnTo>
                  <a:pt x="213359" y="25400"/>
                </a:lnTo>
                <a:lnTo>
                  <a:pt x="208787" y="15875"/>
                </a:lnTo>
                <a:lnTo>
                  <a:pt x="208787" y="8890"/>
                </a:lnTo>
                <a:lnTo>
                  <a:pt x="212706" y="3447"/>
                </a:lnTo>
                <a:lnTo>
                  <a:pt x="216408" y="1904"/>
                </a:lnTo>
                <a:lnTo>
                  <a:pt x="223519" y="423"/>
                </a:lnTo>
                <a:lnTo>
                  <a:pt x="227214" y="1039"/>
                </a:lnTo>
                <a:lnTo>
                  <a:pt x="229108" y="2222"/>
                </a:lnTo>
                <a:lnTo>
                  <a:pt x="233033" y="9582"/>
                </a:lnTo>
                <a:lnTo>
                  <a:pt x="233171" y="10160"/>
                </a:lnTo>
                <a:lnTo>
                  <a:pt x="234696" y="12700"/>
                </a:lnTo>
                <a:lnTo>
                  <a:pt x="234696" y="17780"/>
                </a:lnTo>
                <a:lnTo>
                  <a:pt x="233171" y="20320"/>
                </a:lnTo>
                <a:lnTo>
                  <a:pt x="228600" y="24130"/>
                </a:lnTo>
                <a:lnTo>
                  <a:pt x="227075" y="24130"/>
                </a:lnTo>
                <a:lnTo>
                  <a:pt x="220979" y="27940"/>
                </a:lnTo>
                <a:close/>
              </a:path>
              <a:path w="262255" h="285750">
                <a:moveTo>
                  <a:pt x="229108" y="2222"/>
                </a:moveTo>
                <a:lnTo>
                  <a:pt x="227214" y="1039"/>
                </a:lnTo>
                <a:lnTo>
                  <a:pt x="228600" y="1270"/>
                </a:lnTo>
                <a:lnTo>
                  <a:pt x="229108" y="2222"/>
                </a:lnTo>
                <a:close/>
              </a:path>
              <a:path w="262255" h="285750">
                <a:moveTo>
                  <a:pt x="212706" y="3447"/>
                </a:moveTo>
                <a:lnTo>
                  <a:pt x="213359" y="2540"/>
                </a:lnTo>
                <a:lnTo>
                  <a:pt x="216408" y="1904"/>
                </a:lnTo>
                <a:lnTo>
                  <a:pt x="212706" y="3447"/>
                </a:lnTo>
                <a:close/>
              </a:path>
              <a:path w="262255" h="285750">
                <a:moveTo>
                  <a:pt x="233033" y="9582"/>
                </a:moveTo>
                <a:lnTo>
                  <a:pt x="229108" y="2222"/>
                </a:lnTo>
                <a:lnTo>
                  <a:pt x="231647" y="3810"/>
                </a:lnTo>
                <a:lnTo>
                  <a:pt x="233033" y="9582"/>
                </a:lnTo>
                <a:close/>
              </a:path>
              <a:path w="262255" h="285750">
                <a:moveTo>
                  <a:pt x="208787" y="15875"/>
                </a:moveTo>
                <a:lnTo>
                  <a:pt x="207263" y="12700"/>
                </a:lnTo>
                <a:lnTo>
                  <a:pt x="208787" y="5080"/>
                </a:lnTo>
                <a:lnTo>
                  <a:pt x="212706" y="3447"/>
                </a:lnTo>
                <a:lnTo>
                  <a:pt x="208787" y="8890"/>
                </a:lnTo>
                <a:lnTo>
                  <a:pt x="208787" y="15875"/>
                </a:lnTo>
                <a:close/>
              </a:path>
              <a:path w="262255" h="285750">
                <a:moveTo>
                  <a:pt x="234696" y="12700"/>
                </a:moveTo>
                <a:lnTo>
                  <a:pt x="233171" y="10160"/>
                </a:lnTo>
                <a:lnTo>
                  <a:pt x="233033" y="9582"/>
                </a:lnTo>
                <a:lnTo>
                  <a:pt x="234696" y="12700"/>
                </a:lnTo>
                <a:close/>
              </a:path>
              <a:path w="262255" h="285750">
                <a:moveTo>
                  <a:pt x="236220" y="13970"/>
                </a:moveTo>
                <a:lnTo>
                  <a:pt x="234696" y="13970"/>
                </a:lnTo>
                <a:lnTo>
                  <a:pt x="234696" y="12700"/>
                </a:lnTo>
                <a:lnTo>
                  <a:pt x="236220" y="13970"/>
                </a:lnTo>
                <a:close/>
              </a:path>
              <a:path w="262255" h="285750">
                <a:moveTo>
                  <a:pt x="213359" y="33020"/>
                </a:moveTo>
                <a:lnTo>
                  <a:pt x="211835" y="27940"/>
                </a:lnTo>
                <a:lnTo>
                  <a:pt x="220979" y="27940"/>
                </a:lnTo>
                <a:lnTo>
                  <a:pt x="227075" y="24130"/>
                </a:lnTo>
                <a:lnTo>
                  <a:pt x="228600" y="24130"/>
                </a:lnTo>
                <a:lnTo>
                  <a:pt x="233171" y="20320"/>
                </a:lnTo>
                <a:lnTo>
                  <a:pt x="234696" y="17780"/>
                </a:lnTo>
                <a:lnTo>
                  <a:pt x="234696" y="13970"/>
                </a:lnTo>
                <a:lnTo>
                  <a:pt x="237743" y="19049"/>
                </a:lnTo>
                <a:lnTo>
                  <a:pt x="237743" y="20320"/>
                </a:lnTo>
                <a:lnTo>
                  <a:pt x="240791" y="29210"/>
                </a:lnTo>
                <a:lnTo>
                  <a:pt x="240791" y="31750"/>
                </a:lnTo>
                <a:lnTo>
                  <a:pt x="213359" y="31750"/>
                </a:lnTo>
                <a:lnTo>
                  <a:pt x="213359" y="33020"/>
                </a:lnTo>
                <a:close/>
              </a:path>
              <a:path w="262255" h="285750">
                <a:moveTo>
                  <a:pt x="210311" y="19049"/>
                </a:moveTo>
                <a:lnTo>
                  <a:pt x="208787" y="17780"/>
                </a:lnTo>
                <a:lnTo>
                  <a:pt x="208787" y="15875"/>
                </a:lnTo>
                <a:lnTo>
                  <a:pt x="210311" y="19049"/>
                </a:lnTo>
                <a:close/>
              </a:path>
              <a:path w="262255" h="285750">
                <a:moveTo>
                  <a:pt x="220979" y="27940"/>
                </a:moveTo>
                <a:lnTo>
                  <a:pt x="213359" y="27940"/>
                </a:lnTo>
                <a:lnTo>
                  <a:pt x="210312" y="21590"/>
                </a:lnTo>
                <a:lnTo>
                  <a:pt x="210312" y="19050"/>
                </a:lnTo>
                <a:lnTo>
                  <a:pt x="213359" y="25400"/>
                </a:lnTo>
                <a:lnTo>
                  <a:pt x="220979" y="27940"/>
                </a:lnTo>
                <a:close/>
              </a:path>
              <a:path w="262255" h="285750">
                <a:moveTo>
                  <a:pt x="214883" y="38100"/>
                </a:moveTo>
                <a:lnTo>
                  <a:pt x="213359" y="31750"/>
                </a:lnTo>
                <a:lnTo>
                  <a:pt x="240791" y="31750"/>
                </a:lnTo>
                <a:lnTo>
                  <a:pt x="242316" y="35560"/>
                </a:lnTo>
                <a:lnTo>
                  <a:pt x="214883" y="35560"/>
                </a:lnTo>
                <a:lnTo>
                  <a:pt x="214883" y="38100"/>
                </a:lnTo>
                <a:close/>
              </a:path>
              <a:path w="262255" h="285750">
                <a:moveTo>
                  <a:pt x="224027" y="82550"/>
                </a:moveTo>
                <a:lnTo>
                  <a:pt x="220979" y="72390"/>
                </a:lnTo>
                <a:lnTo>
                  <a:pt x="219455" y="63500"/>
                </a:lnTo>
                <a:lnTo>
                  <a:pt x="217931" y="55880"/>
                </a:lnTo>
                <a:lnTo>
                  <a:pt x="219455" y="55880"/>
                </a:lnTo>
                <a:lnTo>
                  <a:pt x="217931" y="48260"/>
                </a:lnTo>
                <a:lnTo>
                  <a:pt x="214883" y="35560"/>
                </a:lnTo>
                <a:lnTo>
                  <a:pt x="242316" y="35560"/>
                </a:lnTo>
                <a:lnTo>
                  <a:pt x="242316" y="41910"/>
                </a:lnTo>
                <a:lnTo>
                  <a:pt x="243839" y="49530"/>
                </a:lnTo>
                <a:lnTo>
                  <a:pt x="246887" y="67310"/>
                </a:lnTo>
                <a:lnTo>
                  <a:pt x="249935" y="77470"/>
                </a:lnTo>
                <a:lnTo>
                  <a:pt x="249935" y="78740"/>
                </a:lnTo>
                <a:lnTo>
                  <a:pt x="250316" y="81280"/>
                </a:lnTo>
                <a:lnTo>
                  <a:pt x="224027" y="81280"/>
                </a:lnTo>
                <a:lnTo>
                  <a:pt x="224027" y="82550"/>
                </a:lnTo>
                <a:close/>
              </a:path>
              <a:path w="262255" h="285750">
                <a:moveTo>
                  <a:pt x="12191" y="69850"/>
                </a:moveTo>
                <a:lnTo>
                  <a:pt x="7620" y="67310"/>
                </a:lnTo>
                <a:lnTo>
                  <a:pt x="3047" y="63500"/>
                </a:lnTo>
                <a:lnTo>
                  <a:pt x="0" y="57150"/>
                </a:lnTo>
                <a:lnTo>
                  <a:pt x="1523" y="55880"/>
                </a:lnTo>
                <a:lnTo>
                  <a:pt x="1523" y="50800"/>
                </a:lnTo>
                <a:lnTo>
                  <a:pt x="4571" y="48260"/>
                </a:lnTo>
                <a:lnTo>
                  <a:pt x="6096" y="44450"/>
                </a:lnTo>
                <a:lnTo>
                  <a:pt x="7620" y="43180"/>
                </a:lnTo>
                <a:lnTo>
                  <a:pt x="13716" y="40640"/>
                </a:lnTo>
                <a:lnTo>
                  <a:pt x="25908" y="40640"/>
                </a:lnTo>
                <a:lnTo>
                  <a:pt x="27431" y="41910"/>
                </a:lnTo>
                <a:lnTo>
                  <a:pt x="30479" y="41910"/>
                </a:lnTo>
                <a:lnTo>
                  <a:pt x="30479" y="43180"/>
                </a:lnTo>
                <a:lnTo>
                  <a:pt x="35051" y="44450"/>
                </a:lnTo>
                <a:lnTo>
                  <a:pt x="41147" y="48260"/>
                </a:lnTo>
                <a:lnTo>
                  <a:pt x="41147" y="49530"/>
                </a:lnTo>
                <a:lnTo>
                  <a:pt x="44196" y="50800"/>
                </a:lnTo>
                <a:lnTo>
                  <a:pt x="49276" y="55880"/>
                </a:lnTo>
                <a:lnTo>
                  <a:pt x="19812" y="55880"/>
                </a:lnTo>
                <a:lnTo>
                  <a:pt x="19812" y="57150"/>
                </a:lnTo>
                <a:lnTo>
                  <a:pt x="18287" y="59690"/>
                </a:lnTo>
                <a:lnTo>
                  <a:pt x="16763" y="59690"/>
                </a:lnTo>
                <a:lnTo>
                  <a:pt x="17779" y="60536"/>
                </a:lnTo>
                <a:lnTo>
                  <a:pt x="16763" y="62230"/>
                </a:lnTo>
                <a:lnTo>
                  <a:pt x="21335" y="62230"/>
                </a:lnTo>
                <a:lnTo>
                  <a:pt x="24383" y="63500"/>
                </a:lnTo>
                <a:lnTo>
                  <a:pt x="22859" y="63500"/>
                </a:lnTo>
                <a:lnTo>
                  <a:pt x="25908" y="64770"/>
                </a:lnTo>
                <a:lnTo>
                  <a:pt x="25908" y="66040"/>
                </a:lnTo>
                <a:lnTo>
                  <a:pt x="16763" y="66040"/>
                </a:lnTo>
                <a:lnTo>
                  <a:pt x="12191" y="69850"/>
                </a:lnTo>
                <a:close/>
              </a:path>
              <a:path w="262255" h="285750">
                <a:moveTo>
                  <a:pt x="21335" y="59054"/>
                </a:moveTo>
                <a:lnTo>
                  <a:pt x="19812" y="58420"/>
                </a:lnTo>
                <a:lnTo>
                  <a:pt x="19812" y="55880"/>
                </a:lnTo>
                <a:lnTo>
                  <a:pt x="21335" y="57150"/>
                </a:lnTo>
                <a:lnTo>
                  <a:pt x="21335" y="59054"/>
                </a:lnTo>
                <a:close/>
              </a:path>
              <a:path w="262255" h="285750">
                <a:moveTo>
                  <a:pt x="28955" y="67310"/>
                </a:moveTo>
                <a:lnTo>
                  <a:pt x="25908" y="64770"/>
                </a:lnTo>
                <a:lnTo>
                  <a:pt x="27431" y="63500"/>
                </a:lnTo>
                <a:lnTo>
                  <a:pt x="22859" y="59690"/>
                </a:lnTo>
                <a:lnTo>
                  <a:pt x="21335" y="59054"/>
                </a:lnTo>
                <a:lnTo>
                  <a:pt x="21335" y="57150"/>
                </a:lnTo>
                <a:lnTo>
                  <a:pt x="19812" y="55880"/>
                </a:lnTo>
                <a:lnTo>
                  <a:pt x="49276" y="55880"/>
                </a:lnTo>
                <a:lnTo>
                  <a:pt x="50546" y="57150"/>
                </a:lnTo>
                <a:lnTo>
                  <a:pt x="50291" y="57150"/>
                </a:lnTo>
                <a:lnTo>
                  <a:pt x="58826" y="66040"/>
                </a:lnTo>
                <a:lnTo>
                  <a:pt x="28955" y="66040"/>
                </a:lnTo>
                <a:lnTo>
                  <a:pt x="28955" y="67310"/>
                </a:lnTo>
                <a:close/>
              </a:path>
              <a:path w="262255" h="285750">
                <a:moveTo>
                  <a:pt x="18287" y="60960"/>
                </a:moveTo>
                <a:lnTo>
                  <a:pt x="17779" y="60536"/>
                </a:lnTo>
                <a:lnTo>
                  <a:pt x="19812" y="57150"/>
                </a:lnTo>
                <a:lnTo>
                  <a:pt x="19812" y="59690"/>
                </a:lnTo>
                <a:lnTo>
                  <a:pt x="18287" y="60960"/>
                </a:lnTo>
                <a:close/>
              </a:path>
              <a:path w="262255" h="285750">
                <a:moveTo>
                  <a:pt x="51816" y="58420"/>
                </a:moveTo>
                <a:lnTo>
                  <a:pt x="50291" y="57150"/>
                </a:lnTo>
                <a:lnTo>
                  <a:pt x="50546" y="57150"/>
                </a:lnTo>
                <a:lnTo>
                  <a:pt x="51816" y="58420"/>
                </a:lnTo>
                <a:close/>
              </a:path>
              <a:path w="262255" h="285750">
                <a:moveTo>
                  <a:pt x="18592" y="61213"/>
                </a:moveTo>
                <a:lnTo>
                  <a:pt x="18287" y="60960"/>
                </a:lnTo>
                <a:lnTo>
                  <a:pt x="19812" y="59690"/>
                </a:lnTo>
                <a:lnTo>
                  <a:pt x="19812" y="58420"/>
                </a:lnTo>
                <a:lnTo>
                  <a:pt x="20504" y="60151"/>
                </a:lnTo>
                <a:lnTo>
                  <a:pt x="18592" y="61213"/>
                </a:lnTo>
                <a:close/>
              </a:path>
              <a:path w="262255" h="285750">
                <a:moveTo>
                  <a:pt x="20504" y="60151"/>
                </a:moveTo>
                <a:lnTo>
                  <a:pt x="19812" y="58420"/>
                </a:lnTo>
                <a:lnTo>
                  <a:pt x="21335" y="59690"/>
                </a:lnTo>
                <a:lnTo>
                  <a:pt x="20504" y="60151"/>
                </a:lnTo>
                <a:close/>
              </a:path>
              <a:path w="262255" h="285750">
                <a:moveTo>
                  <a:pt x="21335" y="59690"/>
                </a:moveTo>
                <a:lnTo>
                  <a:pt x="19812" y="58420"/>
                </a:lnTo>
                <a:lnTo>
                  <a:pt x="21335" y="59054"/>
                </a:lnTo>
                <a:lnTo>
                  <a:pt x="21335" y="59690"/>
                </a:lnTo>
                <a:close/>
              </a:path>
              <a:path w="262255" h="285750">
                <a:moveTo>
                  <a:pt x="25908" y="64770"/>
                </a:moveTo>
                <a:lnTo>
                  <a:pt x="22859" y="63500"/>
                </a:lnTo>
                <a:lnTo>
                  <a:pt x="24383" y="63500"/>
                </a:lnTo>
                <a:lnTo>
                  <a:pt x="21335" y="62230"/>
                </a:lnTo>
                <a:lnTo>
                  <a:pt x="21335" y="59054"/>
                </a:lnTo>
                <a:lnTo>
                  <a:pt x="22859" y="59690"/>
                </a:lnTo>
                <a:lnTo>
                  <a:pt x="27431" y="63500"/>
                </a:lnTo>
                <a:lnTo>
                  <a:pt x="25908" y="64770"/>
                </a:lnTo>
                <a:close/>
              </a:path>
              <a:path w="262255" h="285750">
                <a:moveTo>
                  <a:pt x="17779" y="60536"/>
                </a:moveTo>
                <a:lnTo>
                  <a:pt x="16763" y="59690"/>
                </a:lnTo>
                <a:lnTo>
                  <a:pt x="18287" y="59690"/>
                </a:lnTo>
                <a:lnTo>
                  <a:pt x="17779" y="60536"/>
                </a:lnTo>
                <a:close/>
              </a:path>
              <a:path w="262255" h="285750">
                <a:moveTo>
                  <a:pt x="17779" y="60536"/>
                </a:moveTo>
                <a:lnTo>
                  <a:pt x="18287" y="59690"/>
                </a:lnTo>
                <a:lnTo>
                  <a:pt x="17779" y="60536"/>
                </a:lnTo>
                <a:close/>
              </a:path>
              <a:path w="262255" h="285750">
                <a:moveTo>
                  <a:pt x="21335" y="62230"/>
                </a:moveTo>
                <a:lnTo>
                  <a:pt x="20504" y="60151"/>
                </a:lnTo>
                <a:lnTo>
                  <a:pt x="21335" y="59690"/>
                </a:lnTo>
                <a:lnTo>
                  <a:pt x="21335" y="62230"/>
                </a:lnTo>
                <a:close/>
              </a:path>
              <a:path w="262255" h="285750">
                <a:moveTo>
                  <a:pt x="21335" y="62230"/>
                </a:moveTo>
                <a:lnTo>
                  <a:pt x="19812" y="62230"/>
                </a:lnTo>
                <a:lnTo>
                  <a:pt x="18592" y="61213"/>
                </a:lnTo>
                <a:lnTo>
                  <a:pt x="20504" y="60151"/>
                </a:lnTo>
                <a:lnTo>
                  <a:pt x="21335" y="62230"/>
                </a:lnTo>
                <a:close/>
              </a:path>
              <a:path w="262255" h="285750">
                <a:moveTo>
                  <a:pt x="16763" y="62230"/>
                </a:moveTo>
                <a:lnTo>
                  <a:pt x="17779" y="60536"/>
                </a:lnTo>
                <a:lnTo>
                  <a:pt x="18287" y="60960"/>
                </a:lnTo>
                <a:lnTo>
                  <a:pt x="16763" y="62230"/>
                </a:lnTo>
                <a:close/>
              </a:path>
              <a:path w="262255" h="285750">
                <a:moveTo>
                  <a:pt x="16763" y="62230"/>
                </a:moveTo>
                <a:lnTo>
                  <a:pt x="18287" y="60960"/>
                </a:lnTo>
                <a:lnTo>
                  <a:pt x="18592" y="61213"/>
                </a:lnTo>
                <a:lnTo>
                  <a:pt x="16763" y="62230"/>
                </a:lnTo>
                <a:close/>
              </a:path>
              <a:path w="262255" h="285750">
                <a:moveTo>
                  <a:pt x="21335" y="62230"/>
                </a:moveTo>
                <a:lnTo>
                  <a:pt x="16763" y="62230"/>
                </a:lnTo>
                <a:lnTo>
                  <a:pt x="18592" y="61213"/>
                </a:lnTo>
                <a:lnTo>
                  <a:pt x="19812" y="62230"/>
                </a:lnTo>
                <a:lnTo>
                  <a:pt x="21335" y="62230"/>
                </a:lnTo>
                <a:close/>
              </a:path>
              <a:path w="262255" h="285750">
                <a:moveTo>
                  <a:pt x="25908" y="67310"/>
                </a:moveTo>
                <a:lnTo>
                  <a:pt x="19812" y="67310"/>
                </a:lnTo>
                <a:lnTo>
                  <a:pt x="18287" y="66040"/>
                </a:lnTo>
                <a:lnTo>
                  <a:pt x="25908" y="66040"/>
                </a:lnTo>
                <a:lnTo>
                  <a:pt x="25908" y="67310"/>
                </a:lnTo>
                <a:close/>
              </a:path>
              <a:path w="262255" h="285750">
                <a:moveTo>
                  <a:pt x="73151" y="115570"/>
                </a:moveTo>
                <a:lnTo>
                  <a:pt x="62483" y="104140"/>
                </a:lnTo>
                <a:lnTo>
                  <a:pt x="60959" y="104140"/>
                </a:lnTo>
                <a:lnTo>
                  <a:pt x="56387" y="97790"/>
                </a:lnTo>
                <a:lnTo>
                  <a:pt x="51816" y="93980"/>
                </a:lnTo>
                <a:lnTo>
                  <a:pt x="51816" y="92710"/>
                </a:lnTo>
                <a:lnTo>
                  <a:pt x="48767" y="87630"/>
                </a:lnTo>
                <a:lnTo>
                  <a:pt x="41147" y="80010"/>
                </a:lnTo>
                <a:lnTo>
                  <a:pt x="42671" y="80010"/>
                </a:lnTo>
                <a:lnTo>
                  <a:pt x="38100" y="77470"/>
                </a:lnTo>
                <a:lnTo>
                  <a:pt x="39623" y="77470"/>
                </a:lnTo>
                <a:lnTo>
                  <a:pt x="32004" y="71120"/>
                </a:lnTo>
                <a:lnTo>
                  <a:pt x="32004" y="69850"/>
                </a:lnTo>
                <a:lnTo>
                  <a:pt x="28955" y="66040"/>
                </a:lnTo>
                <a:lnTo>
                  <a:pt x="30479" y="67310"/>
                </a:lnTo>
                <a:lnTo>
                  <a:pt x="60045" y="67310"/>
                </a:lnTo>
                <a:lnTo>
                  <a:pt x="62483" y="69850"/>
                </a:lnTo>
                <a:lnTo>
                  <a:pt x="65531" y="73660"/>
                </a:lnTo>
                <a:lnTo>
                  <a:pt x="70104" y="78740"/>
                </a:lnTo>
                <a:lnTo>
                  <a:pt x="68579" y="78740"/>
                </a:lnTo>
                <a:lnTo>
                  <a:pt x="77723" y="87630"/>
                </a:lnTo>
                <a:lnTo>
                  <a:pt x="83820" y="92710"/>
                </a:lnTo>
                <a:lnTo>
                  <a:pt x="83820" y="93980"/>
                </a:lnTo>
                <a:lnTo>
                  <a:pt x="88391" y="97790"/>
                </a:lnTo>
                <a:lnTo>
                  <a:pt x="89916" y="97790"/>
                </a:lnTo>
                <a:lnTo>
                  <a:pt x="94487" y="104140"/>
                </a:lnTo>
                <a:lnTo>
                  <a:pt x="100583" y="109220"/>
                </a:lnTo>
                <a:lnTo>
                  <a:pt x="100583" y="110490"/>
                </a:lnTo>
                <a:lnTo>
                  <a:pt x="104241" y="114300"/>
                </a:lnTo>
                <a:lnTo>
                  <a:pt x="73151" y="114300"/>
                </a:lnTo>
                <a:lnTo>
                  <a:pt x="73151" y="115570"/>
                </a:lnTo>
                <a:close/>
              </a:path>
              <a:path w="262255" h="285750">
                <a:moveTo>
                  <a:pt x="60045" y="67310"/>
                </a:moveTo>
                <a:lnTo>
                  <a:pt x="30479" y="67310"/>
                </a:lnTo>
                <a:lnTo>
                  <a:pt x="28955" y="66040"/>
                </a:lnTo>
                <a:lnTo>
                  <a:pt x="58826" y="66040"/>
                </a:lnTo>
                <a:lnTo>
                  <a:pt x="60045" y="67310"/>
                </a:lnTo>
                <a:close/>
              </a:path>
              <a:path w="262255" h="285750">
                <a:moveTo>
                  <a:pt x="230123" y="128270"/>
                </a:moveTo>
                <a:lnTo>
                  <a:pt x="228600" y="116840"/>
                </a:lnTo>
                <a:lnTo>
                  <a:pt x="227075" y="116840"/>
                </a:lnTo>
                <a:lnTo>
                  <a:pt x="225551" y="104140"/>
                </a:lnTo>
                <a:lnTo>
                  <a:pt x="225551" y="92710"/>
                </a:lnTo>
                <a:lnTo>
                  <a:pt x="224027" y="92710"/>
                </a:lnTo>
                <a:lnTo>
                  <a:pt x="224027" y="81280"/>
                </a:lnTo>
                <a:lnTo>
                  <a:pt x="250316" y="81280"/>
                </a:lnTo>
                <a:lnTo>
                  <a:pt x="251459" y="88900"/>
                </a:lnTo>
                <a:lnTo>
                  <a:pt x="252983" y="101600"/>
                </a:lnTo>
                <a:lnTo>
                  <a:pt x="252983" y="114300"/>
                </a:lnTo>
                <a:lnTo>
                  <a:pt x="256031" y="124460"/>
                </a:lnTo>
                <a:lnTo>
                  <a:pt x="256031" y="127000"/>
                </a:lnTo>
                <a:lnTo>
                  <a:pt x="230123" y="127000"/>
                </a:lnTo>
                <a:lnTo>
                  <a:pt x="230123" y="128270"/>
                </a:lnTo>
                <a:close/>
              </a:path>
              <a:path w="262255" h="285750">
                <a:moveTo>
                  <a:pt x="140208" y="185420"/>
                </a:moveTo>
                <a:lnTo>
                  <a:pt x="134112" y="177800"/>
                </a:lnTo>
                <a:lnTo>
                  <a:pt x="126491" y="171450"/>
                </a:lnTo>
                <a:lnTo>
                  <a:pt x="126491" y="170180"/>
                </a:lnTo>
                <a:lnTo>
                  <a:pt x="114300" y="157480"/>
                </a:lnTo>
                <a:lnTo>
                  <a:pt x="106679" y="152400"/>
                </a:lnTo>
                <a:lnTo>
                  <a:pt x="106679" y="149860"/>
                </a:lnTo>
                <a:lnTo>
                  <a:pt x="100583" y="143510"/>
                </a:lnTo>
                <a:lnTo>
                  <a:pt x="96012" y="138430"/>
                </a:lnTo>
                <a:lnTo>
                  <a:pt x="83820" y="125730"/>
                </a:lnTo>
                <a:lnTo>
                  <a:pt x="85343" y="125730"/>
                </a:lnTo>
                <a:lnTo>
                  <a:pt x="77723" y="119380"/>
                </a:lnTo>
                <a:lnTo>
                  <a:pt x="73151" y="114300"/>
                </a:lnTo>
                <a:lnTo>
                  <a:pt x="104241" y="114300"/>
                </a:lnTo>
                <a:lnTo>
                  <a:pt x="112775" y="123190"/>
                </a:lnTo>
                <a:lnTo>
                  <a:pt x="117347" y="128270"/>
                </a:lnTo>
                <a:lnTo>
                  <a:pt x="143255" y="154940"/>
                </a:lnTo>
                <a:lnTo>
                  <a:pt x="149351" y="162560"/>
                </a:lnTo>
                <a:lnTo>
                  <a:pt x="156971" y="168910"/>
                </a:lnTo>
                <a:lnTo>
                  <a:pt x="163067" y="176530"/>
                </a:lnTo>
                <a:lnTo>
                  <a:pt x="169163" y="181610"/>
                </a:lnTo>
                <a:lnTo>
                  <a:pt x="170905" y="184150"/>
                </a:lnTo>
                <a:lnTo>
                  <a:pt x="140208" y="184150"/>
                </a:lnTo>
                <a:lnTo>
                  <a:pt x="140208" y="185420"/>
                </a:lnTo>
                <a:close/>
              </a:path>
              <a:path w="262255" h="285750">
                <a:moveTo>
                  <a:pt x="260604" y="261620"/>
                </a:moveTo>
                <a:lnTo>
                  <a:pt x="240791" y="261620"/>
                </a:lnTo>
                <a:lnTo>
                  <a:pt x="237743" y="260350"/>
                </a:lnTo>
                <a:lnTo>
                  <a:pt x="236220" y="259080"/>
                </a:lnTo>
                <a:lnTo>
                  <a:pt x="236220" y="193040"/>
                </a:lnTo>
                <a:lnTo>
                  <a:pt x="234696" y="184150"/>
                </a:lnTo>
                <a:lnTo>
                  <a:pt x="234696" y="173990"/>
                </a:lnTo>
                <a:lnTo>
                  <a:pt x="231647" y="153670"/>
                </a:lnTo>
                <a:lnTo>
                  <a:pt x="231647" y="152400"/>
                </a:lnTo>
                <a:lnTo>
                  <a:pt x="230123" y="140970"/>
                </a:lnTo>
                <a:lnTo>
                  <a:pt x="230123" y="127000"/>
                </a:lnTo>
                <a:lnTo>
                  <a:pt x="256031" y="127000"/>
                </a:lnTo>
                <a:lnTo>
                  <a:pt x="256031" y="138430"/>
                </a:lnTo>
                <a:lnTo>
                  <a:pt x="259079" y="161290"/>
                </a:lnTo>
                <a:lnTo>
                  <a:pt x="259079" y="171450"/>
                </a:lnTo>
                <a:lnTo>
                  <a:pt x="260604" y="171450"/>
                </a:lnTo>
                <a:lnTo>
                  <a:pt x="260604" y="191770"/>
                </a:lnTo>
                <a:lnTo>
                  <a:pt x="262127" y="200660"/>
                </a:lnTo>
                <a:lnTo>
                  <a:pt x="262127" y="245110"/>
                </a:lnTo>
                <a:lnTo>
                  <a:pt x="260984" y="248920"/>
                </a:lnTo>
                <a:lnTo>
                  <a:pt x="260604" y="248920"/>
                </a:lnTo>
                <a:lnTo>
                  <a:pt x="260604" y="261620"/>
                </a:lnTo>
                <a:close/>
              </a:path>
              <a:path w="262255" h="285750">
                <a:moveTo>
                  <a:pt x="181355" y="229870"/>
                </a:moveTo>
                <a:lnTo>
                  <a:pt x="176783" y="223520"/>
                </a:lnTo>
                <a:lnTo>
                  <a:pt x="158496" y="204470"/>
                </a:lnTo>
                <a:lnTo>
                  <a:pt x="152400" y="196850"/>
                </a:lnTo>
                <a:lnTo>
                  <a:pt x="146304" y="191770"/>
                </a:lnTo>
                <a:lnTo>
                  <a:pt x="140208" y="184150"/>
                </a:lnTo>
                <a:lnTo>
                  <a:pt x="170905" y="184150"/>
                </a:lnTo>
                <a:lnTo>
                  <a:pt x="175259" y="190500"/>
                </a:lnTo>
                <a:lnTo>
                  <a:pt x="182879" y="195580"/>
                </a:lnTo>
                <a:lnTo>
                  <a:pt x="181355" y="195580"/>
                </a:lnTo>
                <a:lnTo>
                  <a:pt x="188975" y="201930"/>
                </a:lnTo>
                <a:lnTo>
                  <a:pt x="187451" y="201930"/>
                </a:lnTo>
                <a:lnTo>
                  <a:pt x="199643" y="214630"/>
                </a:lnTo>
                <a:lnTo>
                  <a:pt x="199643" y="215900"/>
                </a:lnTo>
                <a:lnTo>
                  <a:pt x="204216" y="219710"/>
                </a:lnTo>
                <a:lnTo>
                  <a:pt x="208787" y="226060"/>
                </a:lnTo>
                <a:lnTo>
                  <a:pt x="208787" y="228600"/>
                </a:lnTo>
                <a:lnTo>
                  <a:pt x="181355" y="228600"/>
                </a:lnTo>
                <a:lnTo>
                  <a:pt x="181355" y="229870"/>
                </a:lnTo>
                <a:close/>
              </a:path>
              <a:path w="262255" h="285750">
                <a:moveTo>
                  <a:pt x="219455" y="241300"/>
                </a:moveTo>
                <a:lnTo>
                  <a:pt x="217931" y="240030"/>
                </a:lnTo>
                <a:lnTo>
                  <a:pt x="190500" y="240030"/>
                </a:lnTo>
                <a:lnTo>
                  <a:pt x="181355" y="228600"/>
                </a:lnTo>
                <a:lnTo>
                  <a:pt x="208787" y="228600"/>
                </a:lnTo>
                <a:lnTo>
                  <a:pt x="212216" y="232410"/>
                </a:lnTo>
                <a:lnTo>
                  <a:pt x="211835" y="232410"/>
                </a:lnTo>
                <a:lnTo>
                  <a:pt x="214883" y="237490"/>
                </a:lnTo>
                <a:lnTo>
                  <a:pt x="216408" y="237490"/>
                </a:lnTo>
                <a:lnTo>
                  <a:pt x="219455" y="241300"/>
                </a:lnTo>
                <a:close/>
              </a:path>
              <a:path w="262255" h="285750">
                <a:moveTo>
                  <a:pt x="213359" y="233680"/>
                </a:moveTo>
                <a:lnTo>
                  <a:pt x="211835" y="232410"/>
                </a:lnTo>
                <a:lnTo>
                  <a:pt x="212216" y="232410"/>
                </a:lnTo>
                <a:lnTo>
                  <a:pt x="213359" y="233680"/>
                </a:lnTo>
                <a:close/>
              </a:path>
              <a:path w="262255" h="285750">
                <a:moveTo>
                  <a:pt x="198120" y="252730"/>
                </a:moveTo>
                <a:lnTo>
                  <a:pt x="195071" y="247650"/>
                </a:lnTo>
                <a:lnTo>
                  <a:pt x="193547" y="246380"/>
                </a:lnTo>
                <a:lnTo>
                  <a:pt x="188975" y="240030"/>
                </a:lnTo>
                <a:lnTo>
                  <a:pt x="217931" y="240030"/>
                </a:lnTo>
                <a:lnTo>
                  <a:pt x="225551" y="247650"/>
                </a:lnTo>
                <a:lnTo>
                  <a:pt x="225551" y="248920"/>
                </a:lnTo>
                <a:lnTo>
                  <a:pt x="226567" y="250190"/>
                </a:lnTo>
                <a:lnTo>
                  <a:pt x="198120" y="250190"/>
                </a:lnTo>
                <a:lnTo>
                  <a:pt x="198120" y="252730"/>
                </a:lnTo>
                <a:close/>
              </a:path>
              <a:path w="262255" h="285750">
                <a:moveTo>
                  <a:pt x="260604" y="250190"/>
                </a:moveTo>
                <a:lnTo>
                  <a:pt x="260604" y="248920"/>
                </a:lnTo>
                <a:lnTo>
                  <a:pt x="260984" y="248920"/>
                </a:lnTo>
                <a:lnTo>
                  <a:pt x="260604" y="250190"/>
                </a:lnTo>
                <a:close/>
              </a:path>
              <a:path w="262255" h="285750">
                <a:moveTo>
                  <a:pt x="233171" y="264160"/>
                </a:moveTo>
                <a:lnTo>
                  <a:pt x="208787" y="264160"/>
                </a:lnTo>
                <a:lnTo>
                  <a:pt x="205739" y="260350"/>
                </a:lnTo>
                <a:lnTo>
                  <a:pt x="201167" y="256540"/>
                </a:lnTo>
                <a:lnTo>
                  <a:pt x="201167" y="255270"/>
                </a:lnTo>
                <a:lnTo>
                  <a:pt x="198120" y="250190"/>
                </a:lnTo>
                <a:lnTo>
                  <a:pt x="226567" y="250190"/>
                </a:lnTo>
                <a:lnTo>
                  <a:pt x="228600" y="252730"/>
                </a:lnTo>
                <a:lnTo>
                  <a:pt x="229514" y="252730"/>
                </a:lnTo>
                <a:lnTo>
                  <a:pt x="233171" y="256540"/>
                </a:lnTo>
                <a:lnTo>
                  <a:pt x="233933" y="256540"/>
                </a:lnTo>
                <a:lnTo>
                  <a:pt x="234696" y="257810"/>
                </a:lnTo>
                <a:lnTo>
                  <a:pt x="235839" y="258762"/>
                </a:lnTo>
                <a:lnTo>
                  <a:pt x="234696" y="261620"/>
                </a:lnTo>
                <a:lnTo>
                  <a:pt x="234696" y="262890"/>
                </a:lnTo>
                <a:lnTo>
                  <a:pt x="233171" y="264160"/>
                </a:lnTo>
                <a:close/>
              </a:path>
              <a:path w="262255" h="285750">
                <a:moveTo>
                  <a:pt x="229514" y="252730"/>
                </a:moveTo>
                <a:lnTo>
                  <a:pt x="228600" y="252730"/>
                </a:lnTo>
                <a:lnTo>
                  <a:pt x="227075" y="250190"/>
                </a:lnTo>
                <a:lnTo>
                  <a:pt x="229514" y="252730"/>
                </a:lnTo>
                <a:close/>
              </a:path>
              <a:path w="262255" h="285750">
                <a:moveTo>
                  <a:pt x="233933" y="256540"/>
                </a:moveTo>
                <a:lnTo>
                  <a:pt x="233171" y="256540"/>
                </a:lnTo>
                <a:lnTo>
                  <a:pt x="233171" y="255270"/>
                </a:lnTo>
                <a:lnTo>
                  <a:pt x="233933" y="256540"/>
                </a:lnTo>
                <a:close/>
              </a:path>
              <a:path w="262255" h="285750">
                <a:moveTo>
                  <a:pt x="236220" y="259080"/>
                </a:moveTo>
                <a:lnTo>
                  <a:pt x="235839" y="258762"/>
                </a:lnTo>
                <a:lnTo>
                  <a:pt x="236220" y="257810"/>
                </a:lnTo>
                <a:lnTo>
                  <a:pt x="236220" y="259080"/>
                </a:lnTo>
                <a:close/>
              </a:path>
              <a:path w="262255" h="285750">
                <a:moveTo>
                  <a:pt x="234696" y="262890"/>
                </a:moveTo>
                <a:lnTo>
                  <a:pt x="234696" y="261620"/>
                </a:lnTo>
                <a:lnTo>
                  <a:pt x="235839" y="258762"/>
                </a:lnTo>
                <a:lnTo>
                  <a:pt x="236220" y="259080"/>
                </a:lnTo>
                <a:lnTo>
                  <a:pt x="236220" y="261620"/>
                </a:lnTo>
                <a:lnTo>
                  <a:pt x="234696" y="262890"/>
                </a:lnTo>
                <a:close/>
              </a:path>
              <a:path w="262255" h="285750">
                <a:moveTo>
                  <a:pt x="239267" y="261620"/>
                </a:moveTo>
                <a:lnTo>
                  <a:pt x="236220" y="260350"/>
                </a:lnTo>
                <a:lnTo>
                  <a:pt x="236220" y="259080"/>
                </a:lnTo>
                <a:lnTo>
                  <a:pt x="239267" y="261620"/>
                </a:lnTo>
                <a:close/>
              </a:path>
              <a:path w="262255" h="285750">
                <a:moveTo>
                  <a:pt x="235784" y="263071"/>
                </a:moveTo>
                <a:lnTo>
                  <a:pt x="236220" y="261620"/>
                </a:lnTo>
                <a:lnTo>
                  <a:pt x="236220" y="260350"/>
                </a:lnTo>
                <a:lnTo>
                  <a:pt x="239267" y="261620"/>
                </a:lnTo>
                <a:lnTo>
                  <a:pt x="235784" y="263071"/>
                </a:lnTo>
                <a:close/>
              </a:path>
              <a:path w="262255" h="285750">
                <a:moveTo>
                  <a:pt x="259079" y="266700"/>
                </a:moveTo>
                <a:lnTo>
                  <a:pt x="234696" y="266700"/>
                </a:lnTo>
                <a:lnTo>
                  <a:pt x="235784" y="263071"/>
                </a:lnTo>
                <a:lnTo>
                  <a:pt x="239267" y="261620"/>
                </a:lnTo>
                <a:lnTo>
                  <a:pt x="237743" y="260350"/>
                </a:lnTo>
                <a:lnTo>
                  <a:pt x="240791" y="261620"/>
                </a:lnTo>
                <a:lnTo>
                  <a:pt x="260604" y="261620"/>
                </a:lnTo>
                <a:lnTo>
                  <a:pt x="260604" y="262890"/>
                </a:lnTo>
                <a:lnTo>
                  <a:pt x="259079" y="264160"/>
                </a:lnTo>
                <a:lnTo>
                  <a:pt x="259079" y="266700"/>
                </a:lnTo>
                <a:close/>
              </a:path>
              <a:path w="262255" h="285750">
                <a:moveTo>
                  <a:pt x="234696" y="263524"/>
                </a:moveTo>
                <a:lnTo>
                  <a:pt x="234696" y="262890"/>
                </a:lnTo>
                <a:lnTo>
                  <a:pt x="236220" y="261620"/>
                </a:lnTo>
                <a:lnTo>
                  <a:pt x="235204" y="263313"/>
                </a:lnTo>
                <a:lnTo>
                  <a:pt x="234696" y="263524"/>
                </a:lnTo>
                <a:close/>
              </a:path>
              <a:path w="262255" h="285750">
                <a:moveTo>
                  <a:pt x="235204" y="263313"/>
                </a:moveTo>
                <a:lnTo>
                  <a:pt x="236220" y="261620"/>
                </a:lnTo>
                <a:lnTo>
                  <a:pt x="235784" y="263071"/>
                </a:lnTo>
                <a:lnTo>
                  <a:pt x="235204" y="263313"/>
                </a:lnTo>
                <a:close/>
              </a:path>
              <a:path w="262255" h="285750">
                <a:moveTo>
                  <a:pt x="233171" y="264160"/>
                </a:moveTo>
                <a:lnTo>
                  <a:pt x="234696" y="262890"/>
                </a:lnTo>
                <a:lnTo>
                  <a:pt x="234696" y="263524"/>
                </a:lnTo>
                <a:lnTo>
                  <a:pt x="233171" y="264160"/>
                </a:lnTo>
                <a:close/>
              </a:path>
              <a:path w="262255" h="285750">
                <a:moveTo>
                  <a:pt x="239267" y="285750"/>
                </a:moveTo>
                <a:lnTo>
                  <a:pt x="237743" y="285750"/>
                </a:lnTo>
                <a:lnTo>
                  <a:pt x="228600" y="280670"/>
                </a:lnTo>
                <a:lnTo>
                  <a:pt x="227075" y="279400"/>
                </a:lnTo>
                <a:lnTo>
                  <a:pt x="220979" y="276860"/>
                </a:lnTo>
                <a:lnTo>
                  <a:pt x="207263" y="262890"/>
                </a:lnTo>
                <a:lnTo>
                  <a:pt x="208787" y="264160"/>
                </a:lnTo>
                <a:lnTo>
                  <a:pt x="234696" y="264160"/>
                </a:lnTo>
                <a:lnTo>
                  <a:pt x="234696" y="266700"/>
                </a:lnTo>
                <a:lnTo>
                  <a:pt x="259079" y="266700"/>
                </a:lnTo>
                <a:lnTo>
                  <a:pt x="259079" y="267970"/>
                </a:lnTo>
                <a:lnTo>
                  <a:pt x="257555" y="270510"/>
                </a:lnTo>
                <a:lnTo>
                  <a:pt x="257555" y="273050"/>
                </a:lnTo>
                <a:lnTo>
                  <a:pt x="254508" y="276860"/>
                </a:lnTo>
                <a:lnTo>
                  <a:pt x="252983" y="279400"/>
                </a:lnTo>
                <a:lnTo>
                  <a:pt x="249935" y="283210"/>
                </a:lnTo>
                <a:lnTo>
                  <a:pt x="246887" y="284480"/>
                </a:lnTo>
                <a:lnTo>
                  <a:pt x="242316" y="284480"/>
                </a:lnTo>
                <a:lnTo>
                  <a:pt x="239267" y="285750"/>
                </a:lnTo>
                <a:close/>
              </a:path>
              <a:path w="262255" h="285750">
                <a:moveTo>
                  <a:pt x="234696" y="266700"/>
                </a:moveTo>
                <a:lnTo>
                  <a:pt x="234696" y="264160"/>
                </a:lnTo>
                <a:lnTo>
                  <a:pt x="235204" y="263313"/>
                </a:lnTo>
                <a:lnTo>
                  <a:pt x="235784" y="263071"/>
                </a:lnTo>
                <a:lnTo>
                  <a:pt x="234696" y="266700"/>
                </a:lnTo>
                <a:close/>
              </a:path>
              <a:path w="262255" h="285750">
                <a:moveTo>
                  <a:pt x="234696" y="264160"/>
                </a:moveTo>
                <a:lnTo>
                  <a:pt x="234696" y="263524"/>
                </a:lnTo>
                <a:lnTo>
                  <a:pt x="235204" y="263313"/>
                </a:lnTo>
                <a:lnTo>
                  <a:pt x="234696" y="264160"/>
                </a:lnTo>
                <a:close/>
              </a:path>
              <a:path w="262255" h="285750">
                <a:moveTo>
                  <a:pt x="234696" y="264160"/>
                </a:moveTo>
                <a:lnTo>
                  <a:pt x="233171" y="264160"/>
                </a:lnTo>
                <a:lnTo>
                  <a:pt x="234696" y="263524"/>
                </a:lnTo>
                <a:lnTo>
                  <a:pt x="234696" y="264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6" name="object 7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281428" y="5745480"/>
            <a:ext cx="922019" cy="4770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59" y="1522475"/>
            <a:ext cx="502920" cy="152400"/>
            <a:chOff x="327659" y="1522475"/>
            <a:chExt cx="502920" cy="152400"/>
          </a:xfrm>
        </p:grpSpPr>
        <p:sp>
          <p:nvSpPr>
            <p:cNvPr id="3" name="object 3"/>
            <p:cNvSpPr/>
            <p:nvPr/>
          </p:nvSpPr>
          <p:spPr>
            <a:xfrm>
              <a:off x="327659" y="1580387"/>
              <a:ext cx="413384" cy="52069"/>
            </a:xfrm>
            <a:custGeom>
              <a:avLst/>
              <a:gdLst/>
              <a:ahLst/>
              <a:cxnLst/>
              <a:rect l="l" t="t" r="r" b="b"/>
              <a:pathLst>
                <a:path w="413384" h="52069">
                  <a:moveTo>
                    <a:pt x="391668" y="15240"/>
                  </a:moveTo>
                  <a:lnTo>
                    <a:pt x="393192" y="12192"/>
                  </a:lnTo>
                  <a:lnTo>
                    <a:pt x="396240" y="7620"/>
                  </a:lnTo>
                  <a:lnTo>
                    <a:pt x="403860" y="0"/>
                  </a:lnTo>
                  <a:lnTo>
                    <a:pt x="405384" y="1524"/>
                  </a:lnTo>
                  <a:lnTo>
                    <a:pt x="408432" y="1524"/>
                  </a:lnTo>
                  <a:lnTo>
                    <a:pt x="409956" y="3048"/>
                  </a:lnTo>
                  <a:lnTo>
                    <a:pt x="409956" y="4572"/>
                  </a:lnTo>
                  <a:lnTo>
                    <a:pt x="411479" y="9144"/>
                  </a:lnTo>
                  <a:lnTo>
                    <a:pt x="413003" y="10668"/>
                  </a:lnTo>
                  <a:lnTo>
                    <a:pt x="413003" y="13716"/>
                  </a:lnTo>
                  <a:lnTo>
                    <a:pt x="393192" y="13716"/>
                  </a:lnTo>
                  <a:lnTo>
                    <a:pt x="391668" y="15240"/>
                  </a:lnTo>
                  <a:close/>
                </a:path>
                <a:path w="413384" h="52069">
                  <a:moveTo>
                    <a:pt x="410971" y="16764"/>
                  </a:moveTo>
                  <a:lnTo>
                    <a:pt x="390144" y="16764"/>
                  </a:lnTo>
                  <a:lnTo>
                    <a:pt x="393192" y="13716"/>
                  </a:lnTo>
                  <a:lnTo>
                    <a:pt x="413003" y="13716"/>
                  </a:lnTo>
                  <a:lnTo>
                    <a:pt x="411479" y="15240"/>
                  </a:lnTo>
                  <a:lnTo>
                    <a:pt x="410971" y="16764"/>
                  </a:lnTo>
                  <a:close/>
                </a:path>
                <a:path w="413384" h="52069">
                  <a:moveTo>
                    <a:pt x="384810" y="20574"/>
                  </a:moveTo>
                  <a:lnTo>
                    <a:pt x="387096" y="18288"/>
                  </a:lnTo>
                  <a:lnTo>
                    <a:pt x="388620" y="18288"/>
                  </a:lnTo>
                  <a:lnTo>
                    <a:pt x="390144" y="15240"/>
                  </a:lnTo>
                  <a:lnTo>
                    <a:pt x="390144" y="16764"/>
                  </a:lnTo>
                  <a:lnTo>
                    <a:pt x="410971" y="16764"/>
                  </a:lnTo>
                  <a:lnTo>
                    <a:pt x="409955" y="19812"/>
                  </a:lnTo>
                  <a:lnTo>
                    <a:pt x="387096" y="19812"/>
                  </a:lnTo>
                  <a:lnTo>
                    <a:pt x="384810" y="20574"/>
                  </a:lnTo>
                  <a:close/>
                </a:path>
                <a:path w="413384" h="52069">
                  <a:moveTo>
                    <a:pt x="384048" y="21336"/>
                  </a:moveTo>
                  <a:lnTo>
                    <a:pt x="384810" y="20574"/>
                  </a:lnTo>
                  <a:lnTo>
                    <a:pt x="387096" y="19812"/>
                  </a:lnTo>
                  <a:lnTo>
                    <a:pt x="384048" y="21336"/>
                  </a:lnTo>
                  <a:close/>
                </a:path>
                <a:path w="413384" h="52069">
                  <a:moveTo>
                    <a:pt x="382524" y="44196"/>
                  </a:moveTo>
                  <a:lnTo>
                    <a:pt x="16764" y="44196"/>
                  </a:lnTo>
                  <a:lnTo>
                    <a:pt x="18288" y="42672"/>
                  </a:lnTo>
                  <a:lnTo>
                    <a:pt x="21336" y="41148"/>
                  </a:lnTo>
                  <a:lnTo>
                    <a:pt x="22860" y="39624"/>
                  </a:lnTo>
                  <a:lnTo>
                    <a:pt x="24384" y="36576"/>
                  </a:lnTo>
                  <a:lnTo>
                    <a:pt x="22860" y="35052"/>
                  </a:lnTo>
                  <a:lnTo>
                    <a:pt x="21336" y="32004"/>
                  </a:lnTo>
                  <a:lnTo>
                    <a:pt x="27432" y="32004"/>
                  </a:lnTo>
                  <a:lnTo>
                    <a:pt x="33528" y="30480"/>
                  </a:lnTo>
                  <a:lnTo>
                    <a:pt x="47244" y="30480"/>
                  </a:lnTo>
                  <a:lnTo>
                    <a:pt x="54864" y="28956"/>
                  </a:lnTo>
                  <a:lnTo>
                    <a:pt x="124968" y="28956"/>
                  </a:lnTo>
                  <a:lnTo>
                    <a:pt x="137160" y="27432"/>
                  </a:lnTo>
                  <a:lnTo>
                    <a:pt x="294132" y="27432"/>
                  </a:lnTo>
                  <a:lnTo>
                    <a:pt x="306323" y="25908"/>
                  </a:lnTo>
                  <a:lnTo>
                    <a:pt x="336803" y="25908"/>
                  </a:lnTo>
                  <a:lnTo>
                    <a:pt x="345948" y="24384"/>
                  </a:lnTo>
                  <a:lnTo>
                    <a:pt x="361188" y="24384"/>
                  </a:lnTo>
                  <a:lnTo>
                    <a:pt x="367284" y="22860"/>
                  </a:lnTo>
                  <a:lnTo>
                    <a:pt x="377952" y="22860"/>
                  </a:lnTo>
                  <a:lnTo>
                    <a:pt x="384048" y="21336"/>
                  </a:lnTo>
                  <a:lnTo>
                    <a:pt x="387096" y="19812"/>
                  </a:lnTo>
                  <a:lnTo>
                    <a:pt x="409955" y="19812"/>
                  </a:lnTo>
                  <a:lnTo>
                    <a:pt x="408432" y="24384"/>
                  </a:lnTo>
                  <a:lnTo>
                    <a:pt x="408432" y="25908"/>
                  </a:lnTo>
                  <a:lnTo>
                    <a:pt x="406908" y="28956"/>
                  </a:lnTo>
                  <a:lnTo>
                    <a:pt x="400812" y="35052"/>
                  </a:lnTo>
                  <a:lnTo>
                    <a:pt x="397764" y="36576"/>
                  </a:lnTo>
                  <a:lnTo>
                    <a:pt x="396240" y="38100"/>
                  </a:lnTo>
                  <a:lnTo>
                    <a:pt x="391668" y="41148"/>
                  </a:lnTo>
                  <a:lnTo>
                    <a:pt x="390144" y="41148"/>
                  </a:lnTo>
                  <a:lnTo>
                    <a:pt x="385572" y="42672"/>
                  </a:lnTo>
                  <a:lnTo>
                    <a:pt x="382524" y="44196"/>
                  </a:lnTo>
                  <a:close/>
                </a:path>
                <a:path w="413384" h="52069">
                  <a:moveTo>
                    <a:pt x="384048" y="21336"/>
                  </a:moveTo>
                  <a:lnTo>
                    <a:pt x="382524" y="21336"/>
                  </a:lnTo>
                  <a:lnTo>
                    <a:pt x="384810" y="20574"/>
                  </a:lnTo>
                  <a:lnTo>
                    <a:pt x="384048" y="21336"/>
                  </a:lnTo>
                  <a:close/>
                </a:path>
                <a:path w="413384" h="52069">
                  <a:moveTo>
                    <a:pt x="254508" y="27432"/>
                  </a:moveTo>
                  <a:lnTo>
                    <a:pt x="163068" y="27432"/>
                  </a:lnTo>
                  <a:lnTo>
                    <a:pt x="175259" y="25908"/>
                  </a:lnTo>
                  <a:lnTo>
                    <a:pt x="242316" y="25908"/>
                  </a:lnTo>
                  <a:lnTo>
                    <a:pt x="254508" y="27432"/>
                  </a:lnTo>
                  <a:close/>
                </a:path>
                <a:path w="413384" h="52069">
                  <a:moveTo>
                    <a:pt x="48768" y="50292"/>
                  </a:moveTo>
                  <a:lnTo>
                    <a:pt x="9144" y="50292"/>
                  </a:lnTo>
                  <a:lnTo>
                    <a:pt x="7620" y="48768"/>
                  </a:lnTo>
                  <a:lnTo>
                    <a:pt x="4572" y="47244"/>
                  </a:lnTo>
                  <a:lnTo>
                    <a:pt x="1524" y="44196"/>
                  </a:lnTo>
                  <a:lnTo>
                    <a:pt x="0" y="41148"/>
                  </a:lnTo>
                  <a:lnTo>
                    <a:pt x="1524" y="36576"/>
                  </a:lnTo>
                  <a:lnTo>
                    <a:pt x="1524" y="33528"/>
                  </a:lnTo>
                  <a:lnTo>
                    <a:pt x="4572" y="30480"/>
                  </a:lnTo>
                  <a:lnTo>
                    <a:pt x="7620" y="30480"/>
                  </a:lnTo>
                  <a:lnTo>
                    <a:pt x="12192" y="28956"/>
                  </a:lnTo>
                  <a:lnTo>
                    <a:pt x="15240" y="30480"/>
                  </a:lnTo>
                  <a:lnTo>
                    <a:pt x="15849" y="31699"/>
                  </a:lnTo>
                  <a:lnTo>
                    <a:pt x="15240" y="32004"/>
                  </a:lnTo>
                  <a:lnTo>
                    <a:pt x="12192" y="32004"/>
                  </a:lnTo>
                  <a:lnTo>
                    <a:pt x="14131" y="32973"/>
                  </a:lnTo>
                  <a:lnTo>
                    <a:pt x="17936" y="41851"/>
                  </a:lnTo>
                  <a:lnTo>
                    <a:pt x="16764" y="44196"/>
                  </a:lnTo>
                  <a:lnTo>
                    <a:pt x="371856" y="44196"/>
                  </a:lnTo>
                  <a:lnTo>
                    <a:pt x="364236" y="45720"/>
                  </a:lnTo>
                  <a:lnTo>
                    <a:pt x="175259" y="45720"/>
                  </a:lnTo>
                  <a:lnTo>
                    <a:pt x="163068" y="47244"/>
                  </a:lnTo>
                  <a:lnTo>
                    <a:pt x="138684" y="47244"/>
                  </a:lnTo>
                  <a:lnTo>
                    <a:pt x="126492" y="48768"/>
                  </a:lnTo>
                  <a:lnTo>
                    <a:pt x="56388" y="48768"/>
                  </a:lnTo>
                  <a:lnTo>
                    <a:pt x="48768" y="50292"/>
                  </a:lnTo>
                  <a:close/>
                </a:path>
                <a:path w="413384" h="52069">
                  <a:moveTo>
                    <a:pt x="22098" y="33528"/>
                  </a:moveTo>
                  <a:lnTo>
                    <a:pt x="18288" y="33528"/>
                  </a:lnTo>
                  <a:lnTo>
                    <a:pt x="16256" y="32512"/>
                  </a:lnTo>
                  <a:lnTo>
                    <a:pt x="15849" y="31699"/>
                  </a:lnTo>
                  <a:lnTo>
                    <a:pt x="18288" y="30480"/>
                  </a:lnTo>
                  <a:lnTo>
                    <a:pt x="21336" y="32004"/>
                  </a:lnTo>
                  <a:lnTo>
                    <a:pt x="22098" y="33528"/>
                  </a:lnTo>
                  <a:close/>
                </a:path>
                <a:path w="413384" h="52069">
                  <a:moveTo>
                    <a:pt x="16256" y="32512"/>
                  </a:moveTo>
                  <a:lnTo>
                    <a:pt x="15240" y="32004"/>
                  </a:lnTo>
                  <a:lnTo>
                    <a:pt x="15849" y="31699"/>
                  </a:lnTo>
                  <a:lnTo>
                    <a:pt x="16256" y="32512"/>
                  </a:lnTo>
                  <a:close/>
                </a:path>
                <a:path w="413384" h="52069">
                  <a:moveTo>
                    <a:pt x="14131" y="32973"/>
                  </a:moveTo>
                  <a:lnTo>
                    <a:pt x="12192" y="32004"/>
                  </a:lnTo>
                  <a:lnTo>
                    <a:pt x="13716" y="32004"/>
                  </a:lnTo>
                  <a:lnTo>
                    <a:pt x="14131" y="32973"/>
                  </a:lnTo>
                  <a:close/>
                </a:path>
                <a:path w="413384" h="52069">
                  <a:moveTo>
                    <a:pt x="18288" y="35052"/>
                  </a:moveTo>
                  <a:lnTo>
                    <a:pt x="14131" y="32973"/>
                  </a:lnTo>
                  <a:lnTo>
                    <a:pt x="13716" y="32004"/>
                  </a:lnTo>
                  <a:lnTo>
                    <a:pt x="16764" y="33528"/>
                  </a:lnTo>
                  <a:lnTo>
                    <a:pt x="18288" y="35052"/>
                  </a:lnTo>
                  <a:close/>
                </a:path>
                <a:path w="413384" h="52069">
                  <a:moveTo>
                    <a:pt x="16764" y="33528"/>
                  </a:moveTo>
                  <a:lnTo>
                    <a:pt x="13716" y="32004"/>
                  </a:lnTo>
                  <a:lnTo>
                    <a:pt x="15240" y="32004"/>
                  </a:lnTo>
                  <a:lnTo>
                    <a:pt x="16764" y="33528"/>
                  </a:lnTo>
                  <a:close/>
                </a:path>
                <a:path w="413384" h="52069">
                  <a:moveTo>
                    <a:pt x="16764" y="33528"/>
                  </a:moveTo>
                  <a:lnTo>
                    <a:pt x="15240" y="32004"/>
                  </a:lnTo>
                  <a:lnTo>
                    <a:pt x="16256" y="32512"/>
                  </a:lnTo>
                  <a:lnTo>
                    <a:pt x="16764" y="33528"/>
                  </a:lnTo>
                  <a:close/>
                </a:path>
                <a:path w="413384" h="52069">
                  <a:moveTo>
                    <a:pt x="22860" y="35052"/>
                  </a:moveTo>
                  <a:lnTo>
                    <a:pt x="18288" y="35052"/>
                  </a:lnTo>
                  <a:lnTo>
                    <a:pt x="16764" y="33528"/>
                  </a:lnTo>
                  <a:lnTo>
                    <a:pt x="16256" y="32512"/>
                  </a:lnTo>
                  <a:lnTo>
                    <a:pt x="18288" y="33528"/>
                  </a:lnTo>
                  <a:lnTo>
                    <a:pt x="22098" y="33528"/>
                  </a:lnTo>
                  <a:lnTo>
                    <a:pt x="22860" y="35052"/>
                  </a:lnTo>
                  <a:close/>
                </a:path>
                <a:path w="413384" h="52069">
                  <a:moveTo>
                    <a:pt x="17936" y="41851"/>
                  </a:moveTo>
                  <a:lnTo>
                    <a:pt x="14131" y="32973"/>
                  </a:lnTo>
                  <a:lnTo>
                    <a:pt x="18288" y="35052"/>
                  </a:lnTo>
                  <a:lnTo>
                    <a:pt x="22860" y="35052"/>
                  </a:lnTo>
                  <a:lnTo>
                    <a:pt x="24384" y="36576"/>
                  </a:lnTo>
                  <a:lnTo>
                    <a:pt x="22860" y="39624"/>
                  </a:lnTo>
                  <a:lnTo>
                    <a:pt x="21336" y="41148"/>
                  </a:lnTo>
                  <a:lnTo>
                    <a:pt x="18288" y="41148"/>
                  </a:lnTo>
                  <a:lnTo>
                    <a:pt x="17936" y="41851"/>
                  </a:lnTo>
                  <a:close/>
                </a:path>
                <a:path w="413384" h="52069">
                  <a:moveTo>
                    <a:pt x="18288" y="42672"/>
                  </a:moveTo>
                  <a:lnTo>
                    <a:pt x="17936" y="41851"/>
                  </a:lnTo>
                  <a:lnTo>
                    <a:pt x="18288" y="41148"/>
                  </a:lnTo>
                  <a:lnTo>
                    <a:pt x="18288" y="42672"/>
                  </a:lnTo>
                  <a:close/>
                </a:path>
                <a:path w="413384" h="52069">
                  <a:moveTo>
                    <a:pt x="18288" y="42672"/>
                  </a:moveTo>
                  <a:lnTo>
                    <a:pt x="18288" y="41148"/>
                  </a:lnTo>
                  <a:lnTo>
                    <a:pt x="21336" y="41148"/>
                  </a:lnTo>
                  <a:lnTo>
                    <a:pt x="18288" y="42672"/>
                  </a:lnTo>
                  <a:close/>
                </a:path>
                <a:path w="413384" h="52069">
                  <a:moveTo>
                    <a:pt x="16764" y="44196"/>
                  </a:moveTo>
                  <a:lnTo>
                    <a:pt x="17936" y="41851"/>
                  </a:lnTo>
                  <a:lnTo>
                    <a:pt x="18288" y="42672"/>
                  </a:lnTo>
                  <a:lnTo>
                    <a:pt x="16764" y="44196"/>
                  </a:lnTo>
                  <a:close/>
                </a:path>
                <a:path w="413384" h="52069">
                  <a:moveTo>
                    <a:pt x="338327" y="47244"/>
                  </a:moveTo>
                  <a:lnTo>
                    <a:pt x="240792" y="47244"/>
                  </a:lnTo>
                  <a:lnTo>
                    <a:pt x="227076" y="45720"/>
                  </a:lnTo>
                  <a:lnTo>
                    <a:pt x="347472" y="45720"/>
                  </a:lnTo>
                  <a:lnTo>
                    <a:pt x="338327" y="47244"/>
                  </a:lnTo>
                  <a:close/>
                </a:path>
                <a:path w="413384" h="52069">
                  <a:moveTo>
                    <a:pt x="295656" y="48768"/>
                  </a:moveTo>
                  <a:lnTo>
                    <a:pt x="268223" y="48768"/>
                  </a:lnTo>
                  <a:lnTo>
                    <a:pt x="254508" y="47244"/>
                  </a:lnTo>
                  <a:lnTo>
                    <a:pt x="307847" y="47244"/>
                  </a:lnTo>
                  <a:lnTo>
                    <a:pt x="295656" y="48768"/>
                  </a:lnTo>
                  <a:close/>
                </a:path>
                <a:path w="413384" h="52069">
                  <a:moveTo>
                    <a:pt x="19812" y="51816"/>
                  </a:moveTo>
                  <a:lnTo>
                    <a:pt x="15240" y="51816"/>
                  </a:lnTo>
                  <a:lnTo>
                    <a:pt x="12192" y="50292"/>
                  </a:lnTo>
                  <a:lnTo>
                    <a:pt x="24384" y="50292"/>
                  </a:lnTo>
                  <a:lnTo>
                    <a:pt x="19812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47" y="1522475"/>
              <a:ext cx="141732" cy="15240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261872" y="1267967"/>
            <a:ext cx="303530" cy="304800"/>
          </a:xfrm>
          <a:custGeom>
            <a:avLst/>
            <a:gdLst/>
            <a:ahLst/>
            <a:cxnLst/>
            <a:rect l="l" t="t" r="r" b="b"/>
            <a:pathLst>
              <a:path w="303530" h="304800">
                <a:moveTo>
                  <a:pt x="102108" y="1270"/>
                </a:moveTo>
                <a:lnTo>
                  <a:pt x="83820" y="1270"/>
                </a:lnTo>
                <a:lnTo>
                  <a:pt x="91440" y="0"/>
                </a:lnTo>
                <a:lnTo>
                  <a:pt x="94487" y="0"/>
                </a:lnTo>
                <a:lnTo>
                  <a:pt x="102108" y="1270"/>
                </a:lnTo>
                <a:close/>
              </a:path>
              <a:path w="303530" h="304800">
                <a:moveTo>
                  <a:pt x="74676" y="22860"/>
                </a:moveTo>
                <a:lnTo>
                  <a:pt x="27432" y="22860"/>
                </a:lnTo>
                <a:lnTo>
                  <a:pt x="30479" y="19050"/>
                </a:lnTo>
                <a:lnTo>
                  <a:pt x="35052" y="17780"/>
                </a:lnTo>
                <a:lnTo>
                  <a:pt x="33528" y="17780"/>
                </a:lnTo>
                <a:lnTo>
                  <a:pt x="38100" y="15240"/>
                </a:lnTo>
                <a:lnTo>
                  <a:pt x="39624" y="15240"/>
                </a:lnTo>
                <a:lnTo>
                  <a:pt x="48768" y="8890"/>
                </a:lnTo>
                <a:lnTo>
                  <a:pt x="50291" y="8890"/>
                </a:lnTo>
                <a:lnTo>
                  <a:pt x="56387" y="7620"/>
                </a:lnTo>
                <a:lnTo>
                  <a:pt x="62483" y="3810"/>
                </a:lnTo>
                <a:lnTo>
                  <a:pt x="70104" y="3810"/>
                </a:lnTo>
                <a:lnTo>
                  <a:pt x="76200" y="2540"/>
                </a:lnTo>
                <a:lnTo>
                  <a:pt x="77724" y="1270"/>
                </a:lnTo>
                <a:lnTo>
                  <a:pt x="109728" y="1270"/>
                </a:lnTo>
                <a:lnTo>
                  <a:pt x="117348" y="2540"/>
                </a:lnTo>
                <a:lnTo>
                  <a:pt x="126491" y="5080"/>
                </a:lnTo>
                <a:lnTo>
                  <a:pt x="141732" y="10160"/>
                </a:lnTo>
                <a:lnTo>
                  <a:pt x="143256" y="10160"/>
                </a:lnTo>
                <a:lnTo>
                  <a:pt x="150876" y="11430"/>
                </a:lnTo>
                <a:lnTo>
                  <a:pt x="150876" y="12700"/>
                </a:lnTo>
                <a:lnTo>
                  <a:pt x="169164" y="19050"/>
                </a:lnTo>
                <a:lnTo>
                  <a:pt x="91440" y="19050"/>
                </a:lnTo>
                <a:lnTo>
                  <a:pt x="93133" y="19332"/>
                </a:lnTo>
                <a:lnTo>
                  <a:pt x="88391" y="20320"/>
                </a:lnTo>
                <a:lnTo>
                  <a:pt x="80772" y="20320"/>
                </a:lnTo>
                <a:lnTo>
                  <a:pt x="74676" y="22860"/>
                </a:lnTo>
                <a:close/>
              </a:path>
              <a:path w="303530" h="304800">
                <a:moveTo>
                  <a:pt x="93133" y="19332"/>
                </a:moveTo>
                <a:lnTo>
                  <a:pt x="91440" y="19050"/>
                </a:lnTo>
                <a:lnTo>
                  <a:pt x="94487" y="19050"/>
                </a:lnTo>
                <a:lnTo>
                  <a:pt x="93133" y="19332"/>
                </a:lnTo>
                <a:close/>
              </a:path>
              <a:path w="303530" h="304800">
                <a:moveTo>
                  <a:pt x="128016" y="27940"/>
                </a:moveTo>
                <a:lnTo>
                  <a:pt x="120395" y="25400"/>
                </a:lnTo>
                <a:lnTo>
                  <a:pt x="105156" y="22860"/>
                </a:lnTo>
                <a:lnTo>
                  <a:pt x="99060" y="20320"/>
                </a:lnTo>
                <a:lnTo>
                  <a:pt x="93133" y="19332"/>
                </a:lnTo>
                <a:lnTo>
                  <a:pt x="94487" y="19050"/>
                </a:lnTo>
                <a:lnTo>
                  <a:pt x="169164" y="19050"/>
                </a:lnTo>
                <a:lnTo>
                  <a:pt x="187452" y="25400"/>
                </a:lnTo>
                <a:lnTo>
                  <a:pt x="189738" y="26670"/>
                </a:lnTo>
                <a:lnTo>
                  <a:pt x="128016" y="26670"/>
                </a:lnTo>
                <a:lnTo>
                  <a:pt x="128016" y="27940"/>
                </a:lnTo>
                <a:close/>
              </a:path>
              <a:path w="303530" h="304800">
                <a:moveTo>
                  <a:pt x="21336" y="43180"/>
                </a:moveTo>
                <a:lnTo>
                  <a:pt x="21336" y="41910"/>
                </a:lnTo>
                <a:lnTo>
                  <a:pt x="9144" y="41910"/>
                </a:lnTo>
                <a:lnTo>
                  <a:pt x="10668" y="39370"/>
                </a:lnTo>
                <a:lnTo>
                  <a:pt x="10668" y="38100"/>
                </a:lnTo>
                <a:lnTo>
                  <a:pt x="16764" y="31750"/>
                </a:lnTo>
                <a:lnTo>
                  <a:pt x="18287" y="27940"/>
                </a:lnTo>
                <a:lnTo>
                  <a:pt x="22860" y="24130"/>
                </a:lnTo>
                <a:lnTo>
                  <a:pt x="25908" y="22860"/>
                </a:lnTo>
                <a:lnTo>
                  <a:pt x="68579" y="22860"/>
                </a:lnTo>
                <a:lnTo>
                  <a:pt x="65531" y="24130"/>
                </a:lnTo>
                <a:lnTo>
                  <a:pt x="62483" y="24130"/>
                </a:lnTo>
                <a:lnTo>
                  <a:pt x="59435" y="25400"/>
                </a:lnTo>
                <a:lnTo>
                  <a:pt x="57912" y="25400"/>
                </a:lnTo>
                <a:lnTo>
                  <a:pt x="51816" y="27940"/>
                </a:lnTo>
                <a:lnTo>
                  <a:pt x="47244" y="30480"/>
                </a:lnTo>
                <a:lnTo>
                  <a:pt x="44195" y="31750"/>
                </a:lnTo>
                <a:lnTo>
                  <a:pt x="42672" y="33020"/>
                </a:lnTo>
                <a:lnTo>
                  <a:pt x="33528" y="35560"/>
                </a:lnTo>
                <a:lnTo>
                  <a:pt x="35052" y="35560"/>
                </a:lnTo>
                <a:lnTo>
                  <a:pt x="30479" y="38100"/>
                </a:lnTo>
                <a:lnTo>
                  <a:pt x="24383" y="40640"/>
                </a:lnTo>
                <a:lnTo>
                  <a:pt x="21336" y="43180"/>
                </a:lnTo>
                <a:close/>
              </a:path>
              <a:path w="303530" h="304800">
                <a:moveTo>
                  <a:pt x="67056" y="24130"/>
                </a:moveTo>
                <a:lnTo>
                  <a:pt x="68579" y="22860"/>
                </a:lnTo>
                <a:lnTo>
                  <a:pt x="73152" y="22860"/>
                </a:lnTo>
                <a:lnTo>
                  <a:pt x="67056" y="24130"/>
                </a:lnTo>
                <a:close/>
              </a:path>
              <a:path w="303530" h="304800">
                <a:moveTo>
                  <a:pt x="62483" y="25400"/>
                </a:moveTo>
                <a:lnTo>
                  <a:pt x="62483" y="24130"/>
                </a:lnTo>
                <a:lnTo>
                  <a:pt x="65531" y="24130"/>
                </a:lnTo>
                <a:lnTo>
                  <a:pt x="62483" y="25400"/>
                </a:lnTo>
                <a:close/>
              </a:path>
              <a:path w="303530" h="304800">
                <a:moveTo>
                  <a:pt x="56387" y="26670"/>
                </a:moveTo>
                <a:lnTo>
                  <a:pt x="57912" y="25400"/>
                </a:lnTo>
                <a:lnTo>
                  <a:pt x="59435" y="25400"/>
                </a:lnTo>
                <a:lnTo>
                  <a:pt x="56387" y="26670"/>
                </a:lnTo>
                <a:close/>
              </a:path>
              <a:path w="303530" h="304800">
                <a:moveTo>
                  <a:pt x="196595" y="30480"/>
                </a:moveTo>
                <a:lnTo>
                  <a:pt x="137160" y="30480"/>
                </a:lnTo>
                <a:lnTo>
                  <a:pt x="128016" y="26670"/>
                </a:lnTo>
                <a:lnTo>
                  <a:pt x="189738" y="26670"/>
                </a:lnTo>
                <a:lnTo>
                  <a:pt x="196595" y="30480"/>
                </a:lnTo>
                <a:close/>
              </a:path>
              <a:path w="303530" h="304800">
                <a:moveTo>
                  <a:pt x="205740" y="35560"/>
                </a:moveTo>
                <a:lnTo>
                  <a:pt x="152400" y="35560"/>
                </a:lnTo>
                <a:lnTo>
                  <a:pt x="144779" y="33020"/>
                </a:lnTo>
                <a:lnTo>
                  <a:pt x="135636" y="30480"/>
                </a:lnTo>
                <a:lnTo>
                  <a:pt x="198120" y="30480"/>
                </a:lnTo>
                <a:lnTo>
                  <a:pt x="205740" y="35560"/>
                </a:lnTo>
                <a:close/>
              </a:path>
              <a:path w="303530" h="304800">
                <a:moveTo>
                  <a:pt x="210312" y="64770"/>
                </a:moveTo>
                <a:lnTo>
                  <a:pt x="202691" y="58420"/>
                </a:lnTo>
                <a:lnTo>
                  <a:pt x="195072" y="54610"/>
                </a:lnTo>
                <a:lnTo>
                  <a:pt x="185928" y="49530"/>
                </a:lnTo>
                <a:lnTo>
                  <a:pt x="187452" y="49530"/>
                </a:lnTo>
                <a:lnTo>
                  <a:pt x="178308" y="45720"/>
                </a:lnTo>
                <a:lnTo>
                  <a:pt x="170687" y="41910"/>
                </a:lnTo>
                <a:lnTo>
                  <a:pt x="161544" y="39370"/>
                </a:lnTo>
                <a:lnTo>
                  <a:pt x="163068" y="39370"/>
                </a:lnTo>
                <a:lnTo>
                  <a:pt x="153924" y="35560"/>
                </a:lnTo>
                <a:lnTo>
                  <a:pt x="207264" y="35560"/>
                </a:lnTo>
                <a:lnTo>
                  <a:pt x="214883" y="40640"/>
                </a:lnTo>
                <a:lnTo>
                  <a:pt x="222504" y="46990"/>
                </a:lnTo>
                <a:lnTo>
                  <a:pt x="224028" y="46990"/>
                </a:lnTo>
                <a:lnTo>
                  <a:pt x="231648" y="53340"/>
                </a:lnTo>
                <a:lnTo>
                  <a:pt x="231648" y="54610"/>
                </a:lnTo>
                <a:lnTo>
                  <a:pt x="239268" y="62230"/>
                </a:lnTo>
                <a:lnTo>
                  <a:pt x="240791" y="62230"/>
                </a:lnTo>
                <a:lnTo>
                  <a:pt x="241807" y="63500"/>
                </a:lnTo>
                <a:lnTo>
                  <a:pt x="210312" y="63500"/>
                </a:lnTo>
                <a:lnTo>
                  <a:pt x="210312" y="64770"/>
                </a:lnTo>
                <a:close/>
              </a:path>
              <a:path w="303530" h="304800">
                <a:moveTo>
                  <a:pt x="9144" y="41910"/>
                </a:moveTo>
                <a:lnTo>
                  <a:pt x="7620" y="41910"/>
                </a:lnTo>
                <a:lnTo>
                  <a:pt x="10668" y="39370"/>
                </a:lnTo>
                <a:lnTo>
                  <a:pt x="9144" y="41910"/>
                </a:lnTo>
                <a:close/>
              </a:path>
              <a:path w="303530" h="304800">
                <a:moveTo>
                  <a:pt x="7620" y="53340"/>
                </a:moveTo>
                <a:lnTo>
                  <a:pt x="3048" y="53340"/>
                </a:lnTo>
                <a:lnTo>
                  <a:pt x="1524" y="49530"/>
                </a:lnTo>
                <a:lnTo>
                  <a:pt x="0" y="48260"/>
                </a:lnTo>
                <a:lnTo>
                  <a:pt x="0" y="45720"/>
                </a:lnTo>
                <a:lnTo>
                  <a:pt x="9144" y="40640"/>
                </a:lnTo>
                <a:lnTo>
                  <a:pt x="7620" y="41910"/>
                </a:lnTo>
                <a:lnTo>
                  <a:pt x="21336" y="41910"/>
                </a:lnTo>
                <a:lnTo>
                  <a:pt x="20320" y="43180"/>
                </a:lnTo>
                <a:lnTo>
                  <a:pt x="19812" y="43180"/>
                </a:lnTo>
                <a:lnTo>
                  <a:pt x="15240" y="48260"/>
                </a:lnTo>
                <a:lnTo>
                  <a:pt x="9144" y="50800"/>
                </a:lnTo>
                <a:lnTo>
                  <a:pt x="7620" y="53340"/>
                </a:lnTo>
                <a:close/>
              </a:path>
              <a:path w="303530" h="304800">
                <a:moveTo>
                  <a:pt x="18287" y="45720"/>
                </a:moveTo>
                <a:lnTo>
                  <a:pt x="19812" y="43180"/>
                </a:lnTo>
                <a:lnTo>
                  <a:pt x="20320" y="43180"/>
                </a:lnTo>
                <a:lnTo>
                  <a:pt x="18287" y="45720"/>
                </a:lnTo>
                <a:close/>
              </a:path>
              <a:path w="303530" h="304800">
                <a:moveTo>
                  <a:pt x="246887" y="69850"/>
                </a:moveTo>
                <a:lnTo>
                  <a:pt x="217932" y="69850"/>
                </a:lnTo>
                <a:lnTo>
                  <a:pt x="210312" y="63500"/>
                </a:lnTo>
                <a:lnTo>
                  <a:pt x="241807" y="63500"/>
                </a:lnTo>
                <a:lnTo>
                  <a:pt x="246887" y="69850"/>
                </a:lnTo>
                <a:close/>
              </a:path>
              <a:path w="303530" h="304800">
                <a:moveTo>
                  <a:pt x="269367" y="99139"/>
                </a:moveTo>
                <a:lnTo>
                  <a:pt x="266700" y="95250"/>
                </a:lnTo>
                <a:lnTo>
                  <a:pt x="262128" y="86360"/>
                </a:lnTo>
                <a:lnTo>
                  <a:pt x="260604" y="86360"/>
                </a:lnTo>
                <a:lnTo>
                  <a:pt x="256724" y="80702"/>
                </a:lnTo>
                <a:lnTo>
                  <a:pt x="266700" y="72390"/>
                </a:lnTo>
                <a:lnTo>
                  <a:pt x="269748" y="71120"/>
                </a:lnTo>
                <a:lnTo>
                  <a:pt x="284987" y="66040"/>
                </a:lnTo>
                <a:lnTo>
                  <a:pt x="289560" y="66040"/>
                </a:lnTo>
                <a:lnTo>
                  <a:pt x="291083" y="69850"/>
                </a:lnTo>
                <a:lnTo>
                  <a:pt x="292608" y="71120"/>
                </a:lnTo>
                <a:lnTo>
                  <a:pt x="292608" y="73660"/>
                </a:lnTo>
                <a:lnTo>
                  <a:pt x="291083" y="76200"/>
                </a:lnTo>
                <a:lnTo>
                  <a:pt x="287655" y="80010"/>
                </a:lnTo>
                <a:lnTo>
                  <a:pt x="286512" y="80010"/>
                </a:lnTo>
                <a:lnTo>
                  <a:pt x="281940" y="87630"/>
                </a:lnTo>
                <a:lnTo>
                  <a:pt x="280416" y="87630"/>
                </a:lnTo>
                <a:lnTo>
                  <a:pt x="269367" y="99139"/>
                </a:lnTo>
                <a:close/>
              </a:path>
              <a:path w="303530" h="304800">
                <a:moveTo>
                  <a:pt x="231648" y="85090"/>
                </a:moveTo>
                <a:lnTo>
                  <a:pt x="216408" y="69850"/>
                </a:lnTo>
                <a:lnTo>
                  <a:pt x="248412" y="69850"/>
                </a:lnTo>
                <a:lnTo>
                  <a:pt x="254508" y="77470"/>
                </a:lnTo>
                <a:lnTo>
                  <a:pt x="256724" y="80702"/>
                </a:lnTo>
                <a:lnTo>
                  <a:pt x="252983" y="83820"/>
                </a:lnTo>
                <a:lnTo>
                  <a:pt x="231648" y="83820"/>
                </a:lnTo>
                <a:lnTo>
                  <a:pt x="231648" y="85090"/>
                </a:lnTo>
                <a:close/>
              </a:path>
              <a:path w="303530" h="304800">
                <a:moveTo>
                  <a:pt x="286512" y="81280"/>
                </a:moveTo>
                <a:lnTo>
                  <a:pt x="286512" y="80010"/>
                </a:lnTo>
                <a:lnTo>
                  <a:pt x="287655" y="80010"/>
                </a:lnTo>
                <a:lnTo>
                  <a:pt x="286512" y="81280"/>
                </a:lnTo>
                <a:close/>
              </a:path>
              <a:path w="303530" h="304800">
                <a:moveTo>
                  <a:pt x="268224" y="100330"/>
                </a:moveTo>
                <a:lnTo>
                  <a:pt x="243840" y="100330"/>
                </a:lnTo>
                <a:lnTo>
                  <a:pt x="240557" y="95543"/>
                </a:lnTo>
                <a:lnTo>
                  <a:pt x="243840" y="91440"/>
                </a:lnTo>
                <a:lnTo>
                  <a:pt x="245364" y="91440"/>
                </a:lnTo>
                <a:lnTo>
                  <a:pt x="251460" y="83820"/>
                </a:lnTo>
                <a:lnTo>
                  <a:pt x="252983" y="83820"/>
                </a:lnTo>
                <a:lnTo>
                  <a:pt x="256724" y="80702"/>
                </a:lnTo>
                <a:lnTo>
                  <a:pt x="260604" y="86360"/>
                </a:lnTo>
                <a:lnTo>
                  <a:pt x="262128" y="86360"/>
                </a:lnTo>
                <a:lnTo>
                  <a:pt x="266700" y="95250"/>
                </a:lnTo>
                <a:lnTo>
                  <a:pt x="269367" y="99139"/>
                </a:lnTo>
                <a:lnTo>
                  <a:pt x="268224" y="100330"/>
                </a:lnTo>
                <a:close/>
              </a:path>
              <a:path w="303530" h="304800">
                <a:moveTo>
                  <a:pt x="240557" y="95543"/>
                </a:moveTo>
                <a:lnTo>
                  <a:pt x="237744" y="91440"/>
                </a:lnTo>
                <a:lnTo>
                  <a:pt x="231648" y="83820"/>
                </a:lnTo>
                <a:lnTo>
                  <a:pt x="251460" y="83820"/>
                </a:lnTo>
                <a:lnTo>
                  <a:pt x="245364" y="91440"/>
                </a:lnTo>
                <a:lnTo>
                  <a:pt x="243840" y="91440"/>
                </a:lnTo>
                <a:lnTo>
                  <a:pt x="240557" y="95543"/>
                </a:lnTo>
                <a:close/>
              </a:path>
              <a:path w="303530" h="304800">
                <a:moveTo>
                  <a:pt x="224028" y="170180"/>
                </a:moveTo>
                <a:lnTo>
                  <a:pt x="224028" y="168910"/>
                </a:lnTo>
                <a:lnTo>
                  <a:pt x="198120" y="168910"/>
                </a:lnTo>
                <a:lnTo>
                  <a:pt x="201168" y="161290"/>
                </a:lnTo>
                <a:lnTo>
                  <a:pt x="201168" y="160020"/>
                </a:lnTo>
                <a:lnTo>
                  <a:pt x="204216" y="153670"/>
                </a:lnTo>
                <a:lnTo>
                  <a:pt x="204216" y="152400"/>
                </a:lnTo>
                <a:lnTo>
                  <a:pt x="207264" y="146050"/>
                </a:lnTo>
                <a:lnTo>
                  <a:pt x="208787" y="144780"/>
                </a:lnTo>
                <a:lnTo>
                  <a:pt x="211836" y="138430"/>
                </a:lnTo>
                <a:lnTo>
                  <a:pt x="216408" y="132080"/>
                </a:lnTo>
                <a:lnTo>
                  <a:pt x="225552" y="116840"/>
                </a:lnTo>
                <a:lnTo>
                  <a:pt x="225552" y="115570"/>
                </a:lnTo>
                <a:lnTo>
                  <a:pt x="231648" y="107950"/>
                </a:lnTo>
                <a:lnTo>
                  <a:pt x="231648" y="106680"/>
                </a:lnTo>
                <a:lnTo>
                  <a:pt x="240557" y="95543"/>
                </a:lnTo>
                <a:lnTo>
                  <a:pt x="242969" y="99060"/>
                </a:lnTo>
                <a:lnTo>
                  <a:pt x="242316" y="99060"/>
                </a:lnTo>
                <a:lnTo>
                  <a:pt x="248412" y="107950"/>
                </a:lnTo>
                <a:lnTo>
                  <a:pt x="252983" y="115570"/>
                </a:lnTo>
                <a:lnTo>
                  <a:pt x="254039" y="117621"/>
                </a:lnTo>
                <a:lnTo>
                  <a:pt x="251460" y="121920"/>
                </a:lnTo>
                <a:lnTo>
                  <a:pt x="247396" y="127000"/>
                </a:lnTo>
                <a:lnTo>
                  <a:pt x="246887" y="127000"/>
                </a:lnTo>
                <a:lnTo>
                  <a:pt x="245364" y="129540"/>
                </a:lnTo>
                <a:lnTo>
                  <a:pt x="245744" y="129540"/>
                </a:lnTo>
                <a:lnTo>
                  <a:pt x="242316" y="137160"/>
                </a:lnTo>
                <a:lnTo>
                  <a:pt x="234696" y="149860"/>
                </a:lnTo>
                <a:lnTo>
                  <a:pt x="233172" y="149860"/>
                </a:lnTo>
                <a:lnTo>
                  <a:pt x="228600" y="157480"/>
                </a:lnTo>
                <a:lnTo>
                  <a:pt x="229514" y="157480"/>
                </a:lnTo>
                <a:lnTo>
                  <a:pt x="227076" y="162560"/>
                </a:lnTo>
                <a:lnTo>
                  <a:pt x="224028" y="170180"/>
                </a:lnTo>
                <a:close/>
              </a:path>
              <a:path w="303530" h="304800">
                <a:moveTo>
                  <a:pt x="254039" y="117621"/>
                </a:moveTo>
                <a:lnTo>
                  <a:pt x="252983" y="115570"/>
                </a:lnTo>
                <a:lnTo>
                  <a:pt x="248412" y="107950"/>
                </a:lnTo>
                <a:lnTo>
                  <a:pt x="242316" y="99060"/>
                </a:lnTo>
                <a:lnTo>
                  <a:pt x="243840" y="100330"/>
                </a:lnTo>
                <a:lnTo>
                  <a:pt x="268224" y="100330"/>
                </a:lnTo>
                <a:lnTo>
                  <a:pt x="262128" y="106680"/>
                </a:lnTo>
                <a:lnTo>
                  <a:pt x="256032" y="114300"/>
                </a:lnTo>
                <a:lnTo>
                  <a:pt x="254039" y="117621"/>
                </a:lnTo>
                <a:close/>
              </a:path>
              <a:path w="303530" h="304800">
                <a:moveTo>
                  <a:pt x="243840" y="100330"/>
                </a:moveTo>
                <a:lnTo>
                  <a:pt x="242316" y="99060"/>
                </a:lnTo>
                <a:lnTo>
                  <a:pt x="242969" y="99060"/>
                </a:lnTo>
                <a:lnTo>
                  <a:pt x="243840" y="100330"/>
                </a:lnTo>
                <a:close/>
              </a:path>
              <a:path w="303530" h="304800">
                <a:moveTo>
                  <a:pt x="257556" y="124460"/>
                </a:moveTo>
                <a:lnTo>
                  <a:pt x="254039" y="117621"/>
                </a:lnTo>
                <a:lnTo>
                  <a:pt x="256032" y="114300"/>
                </a:lnTo>
                <a:lnTo>
                  <a:pt x="262128" y="106680"/>
                </a:lnTo>
                <a:lnTo>
                  <a:pt x="269367" y="99139"/>
                </a:lnTo>
                <a:lnTo>
                  <a:pt x="272795" y="104140"/>
                </a:lnTo>
                <a:lnTo>
                  <a:pt x="277368" y="114300"/>
                </a:lnTo>
                <a:lnTo>
                  <a:pt x="280416" y="123190"/>
                </a:lnTo>
                <a:lnTo>
                  <a:pt x="257556" y="123190"/>
                </a:lnTo>
                <a:lnTo>
                  <a:pt x="257556" y="124460"/>
                </a:lnTo>
                <a:close/>
              </a:path>
              <a:path w="303530" h="304800">
                <a:moveTo>
                  <a:pt x="265176" y="139700"/>
                </a:moveTo>
                <a:lnTo>
                  <a:pt x="260604" y="132080"/>
                </a:lnTo>
                <a:lnTo>
                  <a:pt x="257556" y="123190"/>
                </a:lnTo>
                <a:lnTo>
                  <a:pt x="280416" y="123190"/>
                </a:lnTo>
                <a:lnTo>
                  <a:pt x="284987" y="130810"/>
                </a:lnTo>
                <a:lnTo>
                  <a:pt x="284987" y="132080"/>
                </a:lnTo>
                <a:lnTo>
                  <a:pt x="287528" y="138430"/>
                </a:lnTo>
                <a:lnTo>
                  <a:pt x="265176" y="138430"/>
                </a:lnTo>
                <a:lnTo>
                  <a:pt x="265176" y="139700"/>
                </a:lnTo>
                <a:close/>
              </a:path>
              <a:path w="303530" h="304800">
                <a:moveTo>
                  <a:pt x="245364" y="129540"/>
                </a:moveTo>
                <a:lnTo>
                  <a:pt x="246887" y="127000"/>
                </a:lnTo>
                <a:lnTo>
                  <a:pt x="246234" y="128451"/>
                </a:lnTo>
                <a:lnTo>
                  <a:pt x="245364" y="129540"/>
                </a:lnTo>
                <a:close/>
              </a:path>
              <a:path w="303530" h="304800">
                <a:moveTo>
                  <a:pt x="246234" y="128451"/>
                </a:moveTo>
                <a:lnTo>
                  <a:pt x="246887" y="127000"/>
                </a:lnTo>
                <a:lnTo>
                  <a:pt x="247396" y="127000"/>
                </a:lnTo>
                <a:lnTo>
                  <a:pt x="246234" y="128451"/>
                </a:lnTo>
                <a:close/>
              </a:path>
              <a:path w="303530" h="304800">
                <a:moveTo>
                  <a:pt x="245744" y="129540"/>
                </a:moveTo>
                <a:lnTo>
                  <a:pt x="245364" y="129540"/>
                </a:lnTo>
                <a:lnTo>
                  <a:pt x="246234" y="128451"/>
                </a:lnTo>
                <a:lnTo>
                  <a:pt x="245744" y="129540"/>
                </a:lnTo>
                <a:close/>
              </a:path>
              <a:path w="303530" h="304800">
                <a:moveTo>
                  <a:pt x="275844" y="172720"/>
                </a:moveTo>
                <a:lnTo>
                  <a:pt x="272795" y="165100"/>
                </a:lnTo>
                <a:lnTo>
                  <a:pt x="272795" y="163830"/>
                </a:lnTo>
                <a:lnTo>
                  <a:pt x="271272" y="156210"/>
                </a:lnTo>
                <a:lnTo>
                  <a:pt x="265176" y="138430"/>
                </a:lnTo>
                <a:lnTo>
                  <a:pt x="287528" y="138430"/>
                </a:lnTo>
                <a:lnTo>
                  <a:pt x="288036" y="139700"/>
                </a:lnTo>
                <a:lnTo>
                  <a:pt x="294132" y="157480"/>
                </a:lnTo>
                <a:lnTo>
                  <a:pt x="297179" y="165100"/>
                </a:lnTo>
                <a:lnTo>
                  <a:pt x="297179" y="167640"/>
                </a:lnTo>
                <a:lnTo>
                  <a:pt x="297941" y="171450"/>
                </a:lnTo>
                <a:lnTo>
                  <a:pt x="275844" y="171450"/>
                </a:lnTo>
                <a:lnTo>
                  <a:pt x="275844" y="172720"/>
                </a:lnTo>
                <a:close/>
              </a:path>
              <a:path w="303530" h="304800">
                <a:moveTo>
                  <a:pt x="233172" y="152400"/>
                </a:moveTo>
                <a:lnTo>
                  <a:pt x="233172" y="149860"/>
                </a:lnTo>
                <a:lnTo>
                  <a:pt x="234696" y="149860"/>
                </a:lnTo>
                <a:lnTo>
                  <a:pt x="233172" y="152400"/>
                </a:lnTo>
                <a:close/>
              </a:path>
              <a:path w="303530" h="304800">
                <a:moveTo>
                  <a:pt x="229514" y="157480"/>
                </a:moveTo>
                <a:lnTo>
                  <a:pt x="228600" y="157480"/>
                </a:lnTo>
                <a:lnTo>
                  <a:pt x="230124" y="156210"/>
                </a:lnTo>
                <a:lnTo>
                  <a:pt x="229514" y="157480"/>
                </a:lnTo>
                <a:close/>
              </a:path>
              <a:path w="303530" h="304800">
                <a:moveTo>
                  <a:pt x="256032" y="300990"/>
                </a:moveTo>
                <a:lnTo>
                  <a:pt x="222504" y="300990"/>
                </a:lnTo>
                <a:lnTo>
                  <a:pt x="217932" y="298450"/>
                </a:lnTo>
                <a:lnTo>
                  <a:pt x="216408" y="298450"/>
                </a:lnTo>
                <a:lnTo>
                  <a:pt x="208787" y="290830"/>
                </a:lnTo>
                <a:lnTo>
                  <a:pt x="207264" y="290830"/>
                </a:lnTo>
                <a:lnTo>
                  <a:pt x="204216" y="285750"/>
                </a:lnTo>
                <a:lnTo>
                  <a:pt x="202691" y="284480"/>
                </a:lnTo>
                <a:lnTo>
                  <a:pt x="199644" y="279400"/>
                </a:lnTo>
                <a:lnTo>
                  <a:pt x="198120" y="275590"/>
                </a:lnTo>
                <a:lnTo>
                  <a:pt x="195072" y="270510"/>
                </a:lnTo>
                <a:lnTo>
                  <a:pt x="193548" y="269240"/>
                </a:lnTo>
                <a:lnTo>
                  <a:pt x="192024" y="262890"/>
                </a:lnTo>
                <a:lnTo>
                  <a:pt x="188976" y="256540"/>
                </a:lnTo>
                <a:lnTo>
                  <a:pt x="187452" y="251460"/>
                </a:lnTo>
                <a:lnTo>
                  <a:pt x="187452" y="248920"/>
                </a:lnTo>
                <a:lnTo>
                  <a:pt x="185928" y="245110"/>
                </a:lnTo>
                <a:lnTo>
                  <a:pt x="185928" y="243840"/>
                </a:lnTo>
                <a:lnTo>
                  <a:pt x="184404" y="237490"/>
                </a:lnTo>
                <a:lnTo>
                  <a:pt x="184404" y="213360"/>
                </a:lnTo>
                <a:lnTo>
                  <a:pt x="185928" y="213360"/>
                </a:lnTo>
                <a:lnTo>
                  <a:pt x="185928" y="205740"/>
                </a:lnTo>
                <a:lnTo>
                  <a:pt x="187452" y="198120"/>
                </a:lnTo>
                <a:lnTo>
                  <a:pt x="190500" y="190500"/>
                </a:lnTo>
                <a:lnTo>
                  <a:pt x="192024" y="182880"/>
                </a:lnTo>
                <a:lnTo>
                  <a:pt x="198120" y="167640"/>
                </a:lnTo>
                <a:lnTo>
                  <a:pt x="198120" y="168910"/>
                </a:lnTo>
                <a:lnTo>
                  <a:pt x="224028" y="168910"/>
                </a:lnTo>
                <a:lnTo>
                  <a:pt x="220979" y="176530"/>
                </a:lnTo>
                <a:lnTo>
                  <a:pt x="220979" y="177800"/>
                </a:lnTo>
                <a:lnTo>
                  <a:pt x="217932" y="184150"/>
                </a:lnTo>
                <a:lnTo>
                  <a:pt x="215391" y="190500"/>
                </a:lnTo>
                <a:lnTo>
                  <a:pt x="214883" y="190500"/>
                </a:lnTo>
                <a:lnTo>
                  <a:pt x="213868" y="195580"/>
                </a:lnTo>
                <a:lnTo>
                  <a:pt x="213360" y="195580"/>
                </a:lnTo>
                <a:lnTo>
                  <a:pt x="211836" y="203200"/>
                </a:lnTo>
                <a:lnTo>
                  <a:pt x="208787" y="215900"/>
                </a:lnTo>
                <a:lnTo>
                  <a:pt x="208787" y="238760"/>
                </a:lnTo>
                <a:lnTo>
                  <a:pt x="210312" y="245110"/>
                </a:lnTo>
                <a:lnTo>
                  <a:pt x="210650" y="245110"/>
                </a:lnTo>
                <a:lnTo>
                  <a:pt x="213360" y="255270"/>
                </a:lnTo>
                <a:lnTo>
                  <a:pt x="215798" y="260350"/>
                </a:lnTo>
                <a:lnTo>
                  <a:pt x="214883" y="260350"/>
                </a:lnTo>
                <a:lnTo>
                  <a:pt x="217932" y="262890"/>
                </a:lnTo>
                <a:lnTo>
                  <a:pt x="217932" y="264160"/>
                </a:lnTo>
                <a:lnTo>
                  <a:pt x="220217" y="267970"/>
                </a:lnTo>
                <a:lnTo>
                  <a:pt x="219456" y="267970"/>
                </a:lnTo>
                <a:lnTo>
                  <a:pt x="222504" y="271780"/>
                </a:lnTo>
                <a:lnTo>
                  <a:pt x="223266" y="271780"/>
                </a:lnTo>
                <a:lnTo>
                  <a:pt x="224790" y="274320"/>
                </a:lnTo>
                <a:lnTo>
                  <a:pt x="224028" y="274320"/>
                </a:lnTo>
                <a:lnTo>
                  <a:pt x="227076" y="278130"/>
                </a:lnTo>
                <a:lnTo>
                  <a:pt x="228600" y="278130"/>
                </a:lnTo>
                <a:lnTo>
                  <a:pt x="233172" y="281940"/>
                </a:lnTo>
                <a:lnTo>
                  <a:pt x="245364" y="281940"/>
                </a:lnTo>
                <a:lnTo>
                  <a:pt x="242316" y="283210"/>
                </a:lnTo>
                <a:lnTo>
                  <a:pt x="279654" y="283210"/>
                </a:lnTo>
                <a:lnTo>
                  <a:pt x="278891" y="284480"/>
                </a:lnTo>
                <a:lnTo>
                  <a:pt x="275844" y="285750"/>
                </a:lnTo>
                <a:lnTo>
                  <a:pt x="272795" y="289560"/>
                </a:lnTo>
                <a:lnTo>
                  <a:pt x="263652" y="294640"/>
                </a:lnTo>
                <a:lnTo>
                  <a:pt x="262128" y="297180"/>
                </a:lnTo>
                <a:lnTo>
                  <a:pt x="259079" y="298450"/>
                </a:lnTo>
                <a:lnTo>
                  <a:pt x="256032" y="300990"/>
                </a:lnTo>
                <a:close/>
              </a:path>
              <a:path w="303530" h="304800">
                <a:moveTo>
                  <a:pt x="281940" y="201930"/>
                </a:moveTo>
                <a:lnTo>
                  <a:pt x="275844" y="171450"/>
                </a:lnTo>
                <a:lnTo>
                  <a:pt x="297941" y="171450"/>
                </a:lnTo>
                <a:lnTo>
                  <a:pt x="300228" y="182880"/>
                </a:lnTo>
                <a:lnTo>
                  <a:pt x="301752" y="182880"/>
                </a:lnTo>
                <a:lnTo>
                  <a:pt x="301752" y="191770"/>
                </a:lnTo>
                <a:lnTo>
                  <a:pt x="303276" y="191770"/>
                </a:lnTo>
                <a:lnTo>
                  <a:pt x="303276" y="200660"/>
                </a:lnTo>
                <a:lnTo>
                  <a:pt x="281940" y="200660"/>
                </a:lnTo>
                <a:lnTo>
                  <a:pt x="281940" y="201930"/>
                </a:lnTo>
                <a:close/>
              </a:path>
              <a:path w="303530" h="304800">
                <a:moveTo>
                  <a:pt x="214883" y="191770"/>
                </a:moveTo>
                <a:lnTo>
                  <a:pt x="214883" y="190500"/>
                </a:lnTo>
                <a:lnTo>
                  <a:pt x="215391" y="190500"/>
                </a:lnTo>
                <a:lnTo>
                  <a:pt x="214883" y="191770"/>
                </a:lnTo>
                <a:close/>
              </a:path>
              <a:path w="303530" h="304800">
                <a:moveTo>
                  <a:pt x="213360" y="198120"/>
                </a:moveTo>
                <a:lnTo>
                  <a:pt x="213360" y="195580"/>
                </a:lnTo>
                <a:lnTo>
                  <a:pt x="213868" y="195580"/>
                </a:lnTo>
                <a:lnTo>
                  <a:pt x="213360" y="198120"/>
                </a:lnTo>
                <a:close/>
              </a:path>
              <a:path w="303530" h="304800">
                <a:moveTo>
                  <a:pt x="303276" y="217170"/>
                </a:moveTo>
                <a:lnTo>
                  <a:pt x="281940" y="217170"/>
                </a:lnTo>
                <a:lnTo>
                  <a:pt x="281940" y="200660"/>
                </a:lnTo>
                <a:lnTo>
                  <a:pt x="303276" y="200660"/>
                </a:lnTo>
                <a:lnTo>
                  <a:pt x="303276" y="217170"/>
                </a:lnTo>
                <a:close/>
              </a:path>
              <a:path w="303530" h="304800">
                <a:moveTo>
                  <a:pt x="302056" y="229870"/>
                </a:moveTo>
                <a:lnTo>
                  <a:pt x="280416" y="229870"/>
                </a:lnTo>
                <a:lnTo>
                  <a:pt x="280416" y="222250"/>
                </a:lnTo>
                <a:lnTo>
                  <a:pt x="281940" y="215900"/>
                </a:lnTo>
                <a:lnTo>
                  <a:pt x="281940" y="217170"/>
                </a:lnTo>
                <a:lnTo>
                  <a:pt x="303276" y="217170"/>
                </a:lnTo>
                <a:lnTo>
                  <a:pt x="303276" y="224790"/>
                </a:lnTo>
                <a:lnTo>
                  <a:pt x="302056" y="229870"/>
                </a:lnTo>
                <a:close/>
              </a:path>
              <a:path w="303530" h="304800">
                <a:moveTo>
                  <a:pt x="299974" y="240030"/>
                </a:moveTo>
                <a:lnTo>
                  <a:pt x="277368" y="240030"/>
                </a:lnTo>
                <a:lnTo>
                  <a:pt x="278891" y="232410"/>
                </a:lnTo>
                <a:lnTo>
                  <a:pt x="280416" y="228600"/>
                </a:lnTo>
                <a:lnTo>
                  <a:pt x="280416" y="229870"/>
                </a:lnTo>
                <a:lnTo>
                  <a:pt x="302056" y="229870"/>
                </a:lnTo>
                <a:lnTo>
                  <a:pt x="301752" y="231140"/>
                </a:lnTo>
                <a:lnTo>
                  <a:pt x="301752" y="233680"/>
                </a:lnTo>
                <a:lnTo>
                  <a:pt x="300532" y="238760"/>
                </a:lnTo>
                <a:lnTo>
                  <a:pt x="300228" y="238760"/>
                </a:lnTo>
                <a:lnTo>
                  <a:pt x="299974" y="240030"/>
                </a:lnTo>
                <a:close/>
              </a:path>
              <a:path w="303530" h="304800">
                <a:moveTo>
                  <a:pt x="272795" y="251460"/>
                </a:moveTo>
                <a:lnTo>
                  <a:pt x="275844" y="245110"/>
                </a:lnTo>
                <a:lnTo>
                  <a:pt x="277368" y="238760"/>
                </a:lnTo>
                <a:lnTo>
                  <a:pt x="277368" y="240030"/>
                </a:lnTo>
                <a:lnTo>
                  <a:pt x="299974" y="240030"/>
                </a:lnTo>
                <a:lnTo>
                  <a:pt x="298704" y="246380"/>
                </a:lnTo>
                <a:lnTo>
                  <a:pt x="297484" y="248920"/>
                </a:lnTo>
                <a:lnTo>
                  <a:pt x="274320" y="248920"/>
                </a:lnTo>
                <a:lnTo>
                  <a:pt x="272795" y="251460"/>
                </a:lnTo>
                <a:close/>
              </a:path>
              <a:path w="303530" h="304800">
                <a:moveTo>
                  <a:pt x="300228" y="240030"/>
                </a:moveTo>
                <a:lnTo>
                  <a:pt x="300228" y="238760"/>
                </a:lnTo>
                <a:lnTo>
                  <a:pt x="300532" y="238760"/>
                </a:lnTo>
                <a:lnTo>
                  <a:pt x="300228" y="240030"/>
                </a:lnTo>
                <a:close/>
              </a:path>
              <a:path w="303530" h="304800">
                <a:moveTo>
                  <a:pt x="210650" y="245110"/>
                </a:moveTo>
                <a:lnTo>
                  <a:pt x="210312" y="245110"/>
                </a:lnTo>
                <a:lnTo>
                  <a:pt x="210312" y="243840"/>
                </a:lnTo>
                <a:lnTo>
                  <a:pt x="210650" y="245110"/>
                </a:lnTo>
                <a:close/>
              </a:path>
              <a:path w="303530" h="304800">
                <a:moveTo>
                  <a:pt x="289560" y="266700"/>
                </a:moveTo>
                <a:lnTo>
                  <a:pt x="263652" y="266700"/>
                </a:lnTo>
                <a:lnTo>
                  <a:pt x="268224" y="261620"/>
                </a:lnTo>
                <a:lnTo>
                  <a:pt x="274320" y="248920"/>
                </a:lnTo>
                <a:lnTo>
                  <a:pt x="297484" y="248920"/>
                </a:lnTo>
                <a:lnTo>
                  <a:pt x="295656" y="252730"/>
                </a:lnTo>
                <a:lnTo>
                  <a:pt x="294132" y="259080"/>
                </a:lnTo>
                <a:lnTo>
                  <a:pt x="294132" y="260350"/>
                </a:lnTo>
                <a:lnTo>
                  <a:pt x="289560" y="266700"/>
                </a:lnTo>
                <a:close/>
              </a:path>
              <a:path w="303530" h="304800">
                <a:moveTo>
                  <a:pt x="216408" y="261620"/>
                </a:moveTo>
                <a:lnTo>
                  <a:pt x="214883" y="260350"/>
                </a:lnTo>
                <a:lnTo>
                  <a:pt x="215798" y="260350"/>
                </a:lnTo>
                <a:lnTo>
                  <a:pt x="216408" y="261620"/>
                </a:lnTo>
                <a:close/>
              </a:path>
              <a:path w="303530" h="304800">
                <a:moveTo>
                  <a:pt x="260604" y="270510"/>
                </a:moveTo>
                <a:lnTo>
                  <a:pt x="265176" y="264160"/>
                </a:lnTo>
                <a:lnTo>
                  <a:pt x="263652" y="266700"/>
                </a:lnTo>
                <a:lnTo>
                  <a:pt x="289560" y="266700"/>
                </a:lnTo>
                <a:lnTo>
                  <a:pt x="289560" y="267970"/>
                </a:lnTo>
                <a:lnTo>
                  <a:pt x="288544" y="269240"/>
                </a:lnTo>
                <a:lnTo>
                  <a:pt x="262128" y="269240"/>
                </a:lnTo>
                <a:lnTo>
                  <a:pt x="260604" y="270510"/>
                </a:lnTo>
                <a:close/>
              </a:path>
              <a:path w="303530" h="304800">
                <a:moveTo>
                  <a:pt x="220979" y="269240"/>
                </a:moveTo>
                <a:lnTo>
                  <a:pt x="219456" y="267970"/>
                </a:lnTo>
                <a:lnTo>
                  <a:pt x="220217" y="267970"/>
                </a:lnTo>
                <a:lnTo>
                  <a:pt x="220979" y="269240"/>
                </a:lnTo>
                <a:close/>
              </a:path>
              <a:path w="303530" h="304800">
                <a:moveTo>
                  <a:pt x="279654" y="283210"/>
                </a:moveTo>
                <a:lnTo>
                  <a:pt x="242316" y="283210"/>
                </a:lnTo>
                <a:lnTo>
                  <a:pt x="246887" y="281940"/>
                </a:lnTo>
                <a:lnTo>
                  <a:pt x="243840" y="281940"/>
                </a:lnTo>
                <a:lnTo>
                  <a:pt x="248412" y="279400"/>
                </a:lnTo>
                <a:lnTo>
                  <a:pt x="249936" y="278129"/>
                </a:lnTo>
                <a:lnTo>
                  <a:pt x="259079" y="271780"/>
                </a:lnTo>
                <a:lnTo>
                  <a:pt x="262128" y="269240"/>
                </a:lnTo>
                <a:lnTo>
                  <a:pt x="288544" y="269240"/>
                </a:lnTo>
                <a:lnTo>
                  <a:pt x="286512" y="271780"/>
                </a:lnTo>
                <a:lnTo>
                  <a:pt x="283464" y="278130"/>
                </a:lnTo>
                <a:lnTo>
                  <a:pt x="281940" y="279400"/>
                </a:lnTo>
                <a:lnTo>
                  <a:pt x="279654" y="283210"/>
                </a:lnTo>
                <a:close/>
              </a:path>
              <a:path w="303530" h="304800">
                <a:moveTo>
                  <a:pt x="223266" y="271780"/>
                </a:moveTo>
                <a:lnTo>
                  <a:pt x="222504" y="271780"/>
                </a:lnTo>
                <a:lnTo>
                  <a:pt x="222504" y="270510"/>
                </a:lnTo>
                <a:lnTo>
                  <a:pt x="223266" y="271780"/>
                </a:lnTo>
                <a:close/>
              </a:path>
              <a:path w="303530" h="304800">
                <a:moveTo>
                  <a:pt x="225552" y="275590"/>
                </a:moveTo>
                <a:lnTo>
                  <a:pt x="224028" y="274320"/>
                </a:lnTo>
                <a:lnTo>
                  <a:pt x="224790" y="274320"/>
                </a:lnTo>
                <a:lnTo>
                  <a:pt x="225552" y="275590"/>
                </a:lnTo>
                <a:close/>
              </a:path>
              <a:path w="303530" h="304800">
                <a:moveTo>
                  <a:pt x="228600" y="278130"/>
                </a:moveTo>
                <a:lnTo>
                  <a:pt x="227076" y="278130"/>
                </a:lnTo>
                <a:lnTo>
                  <a:pt x="227076" y="276860"/>
                </a:lnTo>
                <a:lnTo>
                  <a:pt x="228600" y="278130"/>
                </a:lnTo>
                <a:close/>
              </a:path>
              <a:path w="303530" h="304800">
                <a:moveTo>
                  <a:pt x="234695" y="281940"/>
                </a:moveTo>
                <a:lnTo>
                  <a:pt x="233172" y="281940"/>
                </a:lnTo>
                <a:lnTo>
                  <a:pt x="230124" y="279400"/>
                </a:lnTo>
                <a:lnTo>
                  <a:pt x="234695" y="281940"/>
                </a:lnTo>
                <a:close/>
              </a:path>
              <a:path w="303530" h="304800">
                <a:moveTo>
                  <a:pt x="242316" y="283210"/>
                </a:moveTo>
                <a:lnTo>
                  <a:pt x="245364" y="281940"/>
                </a:lnTo>
                <a:lnTo>
                  <a:pt x="246887" y="281940"/>
                </a:lnTo>
                <a:lnTo>
                  <a:pt x="242316" y="283210"/>
                </a:lnTo>
                <a:close/>
              </a:path>
              <a:path w="303530" h="304800">
                <a:moveTo>
                  <a:pt x="249936" y="302260"/>
                </a:moveTo>
                <a:lnTo>
                  <a:pt x="228600" y="302260"/>
                </a:lnTo>
                <a:lnTo>
                  <a:pt x="224028" y="300990"/>
                </a:lnTo>
                <a:lnTo>
                  <a:pt x="254508" y="300990"/>
                </a:lnTo>
                <a:lnTo>
                  <a:pt x="249936" y="302260"/>
                </a:lnTo>
                <a:close/>
              </a:path>
              <a:path w="303530" h="304800">
                <a:moveTo>
                  <a:pt x="248412" y="304800"/>
                </a:moveTo>
                <a:lnTo>
                  <a:pt x="233172" y="304800"/>
                </a:lnTo>
                <a:lnTo>
                  <a:pt x="230124" y="302260"/>
                </a:lnTo>
                <a:lnTo>
                  <a:pt x="248412" y="302260"/>
                </a:lnTo>
                <a:lnTo>
                  <a:pt x="248412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780" y="1258823"/>
            <a:ext cx="286511" cy="25450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96924" y="1621536"/>
            <a:ext cx="955675" cy="53340"/>
          </a:xfrm>
          <a:custGeom>
            <a:avLst/>
            <a:gdLst/>
            <a:ahLst/>
            <a:cxnLst/>
            <a:rect l="l" t="t" r="r" b="b"/>
            <a:pathLst>
              <a:path w="955675" h="53339">
                <a:moveTo>
                  <a:pt x="932688" y="30479"/>
                </a:moveTo>
                <a:lnTo>
                  <a:pt x="301751" y="30479"/>
                </a:lnTo>
                <a:lnTo>
                  <a:pt x="316991" y="28955"/>
                </a:lnTo>
                <a:lnTo>
                  <a:pt x="332231" y="28955"/>
                </a:lnTo>
                <a:lnTo>
                  <a:pt x="365759" y="25908"/>
                </a:lnTo>
                <a:lnTo>
                  <a:pt x="384047" y="25908"/>
                </a:lnTo>
                <a:lnTo>
                  <a:pt x="402335" y="24383"/>
                </a:lnTo>
                <a:lnTo>
                  <a:pt x="438912" y="24383"/>
                </a:lnTo>
                <a:lnTo>
                  <a:pt x="458724" y="22859"/>
                </a:lnTo>
                <a:lnTo>
                  <a:pt x="475487" y="21335"/>
                </a:lnTo>
                <a:lnTo>
                  <a:pt x="531875" y="21335"/>
                </a:lnTo>
                <a:lnTo>
                  <a:pt x="551687" y="19812"/>
                </a:lnTo>
                <a:lnTo>
                  <a:pt x="629412" y="19812"/>
                </a:lnTo>
                <a:lnTo>
                  <a:pt x="647700" y="18287"/>
                </a:lnTo>
                <a:lnTo>
                  <a:pt x="665988" y="18287"/>
                </a:lnTo>
                <a:lnTo>
                  <a:pt x="684275" y="16763"/>
                </a:lnTo>
                <a:lnTo>
                  <a:pt x="755904" y="16763"/>
                </a:lnTo>
                <a:lnTo>
                  <a:pt x="774192" y="15239"/>
                </a:lnTo>
                <a:lnTo>
                  <a:pt x="790955" y="15239"/>
                </a:lnTo>
                <a:lnTo>
                  <a:pt x="806196" y="13715"/>
                </a:lnTo>
                <a:lnTo>
                  <a:pt x="848867" y="13715"/>
                </a:lnTo>
                <a:lnTo>
                  <a:pt x="861059" y="12191"/>
                </a:lnTo>
                <a:lnTo>
                  <a:pt x="932688" y="12191"/>
                </a:lnTo>
                <a:lnTo>
                  <a:pt x="940308" y="4571"/>
                </a:lnTo>
                <a:lnTo>
                  <a:pt x="934212" y="4571"/>
                </a:lnTo>
                <a:lnTo>
                  <a:pt x="938783" y="0"/>
                </a:lnTo>
                <a:lnTo>
                  <a:pt x="947927" y="0"/>
                </a:lnTo>
                <a:lnTo>
                  <a:pt x="952500" y="4571"/>
                </a:lnTo>
                <a:lnTo>
                  <a:pt x="940308" y="4571"/>
                </a:lnTo>
                <a:lnTo>
                  <a:pt x="933450" y="6857"/>
                </a:lnTo>
                <a:lnTo>
                  <a:pt x="953262" y="6857"/>
                </a:lnTo>
                <a:lnTo>
                  <a:pt x="954024" y="9143"/>
                </a:lnTo>
                <a:lnTo>
                  <a:pt x="954024" y="12191"/>
                </a:lnTo>
                <a:lnTo>
                  <a:pt x="955547" y="16763"/>
                </a:lnTo>
                <a:lnTo>
                  <a:pt x="952500" y="21335"/>
                </a:lnTo>
                <a:lnTo>
                  <a:pt x="949451" y="24383"/>
                </a:lnTo>
                <a:lnTo>
                  <a:pt x="944879" y="25908"/>
                </a:lnTo>
                <a:lnTo>
                  <a:pt x="938783" y="28955"/>
                </a:lnTo>
                <a:lnTo>
                  <a:pt x="932688" y="30479"/>
                </a:lnTo>
                <a:close/>
              </a:path>
              <a:path w="955675" h="53339">
                <a:moveTo>
                  <a:pt x="932688" y="12191"/>
                </a:moveTo>
                <a:lnTo>
                  <a:pt x="932688" y="9143"/>
                </a:lnTo>
                <a:lnTo>
                  <a:pt x="933450" y="6857"/>
                </a:lnTo>
                <a:lnTo>
                  <a:pt x="940308" y="4571"/>
                </a:lnTo>
                <a:lnTo>
                  <a:pt x="932688" y="12191"/>
                </a:lnTo>
                <a:close/>
              </a:path>
              <a:path w="955675" h="53339">
                <a:moveTo>
                  <a:pt x="932688" y="12191"/>
                </a:moveTo>
                <a:lnTo>
                  <a:pt x="912875" y="12191"/>
                </a:lnTo>
                <a:lnTo>
                  <a:pt x="920496" y="10667"/>
                </a:lnTo>
                <a:lnTo>
                  <a:pt x="918971" y="10667"/>
                </a:lnTo>
                <a:lnTo>
                  <a:pt x="926592" y="9143"/>
                </a:lnTo>
                <a:lnTo>
                  <a:pt x="925067" y="9143"/>
                </a:lnTo>
                <a:lnTo>
                  <a:pt x="931163" y="7619"/>
                </a:lnTo>
                <a:lnTo>
                  <a:pt x="933450" y="6857"/>
                </a:lnTo>
                <a:lnTo>
                  <a:pt x="932688" y="9143"/>
                </a:lnTo>
                <a:lnTo>
                  <a:pt x="932688" y="12191"/>
                </a:lnTo>
                <a:close/>
              </a:path>
              <a:path w="955675" h="53339">
                <a:moveTo>
                  <a:pt x="912875" y="12191"/>
                </a:moveTo>
                <a:lnTo>
                  <a:pt x="903731" y="12191"/>
                </a:lnTo>
                <a:lnTo>
                  <a:pt x="912875" y="10667"/>
                </a:lnTo>
                <a:lnTo>
                  <a:pt x="912875" y="12191"/>
                </a:lnTo>
                <a:close/>
              </a:path>
              <a:path w="955675" h="53339">
                <a:moveTo>
                  <a:pt x="495300" y="44196"/>
                </a:moveTo>
                <a:lnTo>
                  <a:pt x="10667" y="44196"/>
                </a:lnTo>
                <a:lnTo>
                  <a:pt x="7620" y="42671"/>
                </a:lnTo>
                <a:lnTo>
                  <a:pt x="4571" y="39623"/>
                </a:lnTo>
                <a:lnTo>
                  <a:pt x="1524" y="38100"/>
                </a:lnTo>
                <a:lnTo>
                  <a:pt x="0" y="33527"/>
                </a:lnTo>
                <a:lnTo>
                  <a:pt x="1524" y="30479"/>
                </a:lnTo>
                <a:lnTo>
                  <a:pt x="4571" y="25908"/>
                </a:lnTo>
                <a:lnTo>
                  <a:pt x="7620" y="24383"/>
                </a:lnTo>
                <a:lnTo>
                  <a:pt x="12191" y="25908"/>
                </a:lnTo>
                <a:lnTo>
                  <a:pt x="15239" y="27431"/>
                </a:lnTo>
                <a:lnTo>
                  <a:pt x="82295" y="27431"/>
                </a:lnTo>
                <a:lnTo>
                  <a:pt x="89916" y="28955"/>
                </a:lnTo>
                <a:lnTo>
                  <a:pt x="106679" y="28955"/>
                </a:lnTo>
                <a:lnTo>
                  <a:pt x="115824" y="30479"/>
                </a:lnTo>
                <a:lnTo>
                  <a:pt x="179831" y="30479"/>
                </a:lnTo>
                <a:lnTo>
                  <a:pt x="192024" y="32004"/>
                </a:lnTo>
                <a:lnTo>
                  <a:pt x="925067" y="32004"/>
                </a:lnTo>
                <a:lnTo>
                  <a:pt x="923543" y="33527"/>
                </a:lnTo>
                <a:lnTo>
                  <a:pt x="915924" y="33527"/>
                </a:lnTo>
                <a:lnTo>
                  <a:pt x="906779" y="35051"/>
                </a:lnTo>
                <a:lnTo>
                  <a:pt x="821435" y="35051"/>
                </a:lnTo>
                <a:lnTo>
                  <a:pt x="806196" y="36575"/>
                </a:lnTo>
                <a:lnTo>
                  <a:pt x="775716" y="36575"/>
                </a:lnTo>
                <a:lnTo>
                  <a:pt x="757427" y="38100"/>
                </a:lnTo>
                <a:lnTo>
                  <a:pt x="685800" y="38100"/>
                </a:lnTo>
                <a:lnTo>
                  <a:pt x="665988" y="39623"/>
                </a:lnTo>
                <a:lnTo>
                  <a:pt x="649224" y="39623"/>
                </a:lnTo>
                <a:lnTo>
                  <a:pt x="611124" y="42671"/>
                </a:lnTo>
                <a:lnTo>
                  <a:pt x="515112" y="42671"/>
                </a:lnTo>
                <a:lnTo>
                  <a:pt x="495300" y="44196"/>
                </a:lnTo>
                <a:close/>
              </a:path>
              <a:path w="955675" h="53339">
                <a:moveTo>
                  <a:pt x="60959" y="27431"/>
                </a:moveTo>
                <a:lnTo>
                  <a:pt x="16763" y="27431"/>
                </a:lnTo>
                <a:lnTo>
                  <a:pt x="19812" y="25908"/>
                </a:lnTo>
                <a:lnTo>
                  <a:pt x="54863" y="25908"/>
                </a:lnTo>
                <a:lnTo>
                  <a:pt x="60959" y="27431"/>
                </a:lnTo>
                <a:close/>
              </a:path>
              <a:path w="955675" h="53339">
                <a:moveTo>
                  <a:pt x="925067" y="32004"/>
                </a:moveTo>
                <a:lnTo>
                  <a:pt x="202691" y="32004"/>
                </a:lnTo>
                <a:lnTo>
                  <a:pt x="214883" y="30479"/>
                </a:lnTo>
                <a:lnTo>
                  <a:pt x="931163" y="30479"/>
                </a:lnTo>
                <a:lnTo>
                  <a:pt x="925067" y="32004"/>
                </a:lnTo>
                <a:close/>
              </a:path>
              <a:path w="955675" h="53339">
                <a:moveTo>
                  <a:pt x="774192" y="38100"/>
                </a:moveTo>
                <a:lnTo>
                  <a:pt x="775716" y="36575"/>
                </a:lnTo>
                <a:lnTo>
                  <a:pt x="790955" y="36575"/>
                </a:lnTo>
                <a:lnTo>
                  <a:pt x="774192" y="38100"/>
                </a:lnTo>
                <a:close/>
              </a:path>
              <a:path w="955675" h="53339">
                <a:moveTo>
                  <a:pt x="440435" y="45719"/>
                </a:moveTo>
                <a:lnTo>
                  <a:pt x="53339" y="45719"/>
                </a:lnTo>
                <a:lnTo>
                  <a:pt x="48767" y="44196"/>
                </a:lnTo>
                <a:lnTo>
                  <a:pt x="458724" y="44196"/>
                </a:lnTo>
                <a:lnTo>
                  <a:pt x="440435" y="45719"/>
                </a:lnTo>
                <a:close/>
              </a:path>
              <a:path w="955675" h="53339">
                <a:moveTo>
                  <a:pt x="333755" y="50291"/>
                </a:moveTo>
                <a:lnTo>
                  <a:pt x="114300" y="50291"/>
                </a:lnTo>
                <a:lnTo>
                  <a:pt x="105155" y="48767"/>
                </a:lnTo>
                <a:lnTo>
                  <a:pt x="86867" y="48767"/>
                </a:lnTo>
                <a:lnTo>
                  <a:pt x="71627" y="45719"/>
                </a:lnTo>
                <a:lnTo>
                  <a:pt x="402335" y="45719"/>
                </a:lnTo>
                <a:lnTo>
                  <a:pt x="384047" y="47243"/>
                </a:lnTo>
                <a:lnTo>
                  <a:pt x="367283" y="47243"/>
                </a:lnTo>
                <a:lnTo>
                  <a:pt x="333755" y="50291"/>
                </a:lnTo>
                <a:close/>
              </a:path>
              <a:path w="955675" h="53339">
                <a:moveTo>
                  <a:pt x="303275" y="51815"/>
                </a:moveTo>
                <a:lnTo>
                  <a:pt x="166116" y="51815"/>
                </a:lnTo>
                <a:lnTo>
                  <a:pt x="156971" y="50291"/>
                </a:lnTo>
                <a:lnTo>
                  <a:pt x="318516" y="50291"/>
                </a:lnTo>
                <a:lnTo>
                  <a:pt x="303275" y="51815"/>
                </a:lnTo>
                <a:close/>
              </a:path>
              <a:path w="955675" h="53339">
                <a:moveTo>
                  <a:pt x="202691" y="53339"/>
                </a:moveTo>
                <a:lnTo>
                  <a:pt x="190500" y="53339"/>
                </a:lnTo>
                <a:lnTo>
                  <a:pt x="178308" y="51815"/>
                </a:lnTo>
                <a:lnTo>
                  <a:pt x="214883" y="51815"/>
                </a:lnTo>
                <a:lnTo>
                  <a:pt x="202691" y="533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040" y="1802892"/>
            <a:ext cx="272795" cy="274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367" y="1792224"/>
            <a:ext cx="364236" cy="2159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519159" y="1571256"/>
            <a:ext cx="213360" cy="105410"/>
          </a:xfrm>
          <a:custGeom>
            <a:avLst/>
            <a:gdLst/>
            <a:ahLst/>
            <a:cxnLst/>
            <a:rect l="l" t="t" r="r" b="b"/>
            <a:pathLst>
              <a:path w="213360" h="105410">
                <a:moveTo>
                  <a:pt x="158496" y="6096"/>
                </a:moveTo>
                <a:lnTo>
                  <a:pt x="155448" y="3048"/>
                </a:lnTo>
                <a:lnTo>
                  <a:pt x="150876" y="1524"/>
                </a:lnTo>
                <a:lnTo>
                  <a:pt x="147828" y="0"/>
                </a:lnTo>
                <a:lnTo>
                  <a:pt x="135636" y="0"/>
                </a:lnTo>
                <a:lnTo>
                  <a:pt x="131064" y="1524"/>
                </a:lnTo>
                <a:lnTo>
                  <a:pt x="129540" y="1524"/>
                </a:lnTo>
                <a:lnTo>
                  <a:pt x="126492" y="3048"/>
                </a:lnTo>
                <a:lnTo>
                  <a:pt x="114300" y="6096"/>
                </a:lnTo>
                <a:lnTo>
                  <a:pt x="108204" y="6096"/>
                </a:lnTo>
                <a:lnTo>
                  <a:pt x="92964" y="9144"/>
                </a:lnTo>
                <a:lnTo>
                  <a:pt x="85344" y="12192"/>
                </a:lnTo>
                <a:lnTo>
                  <a:pt x="77724" y="13716"/>
                </a:lnTo>
                <a:lnTo>
                  <a:pt x="71628" y="13716"/>
                </a:lnTo>
                <a:lnTo>
                  <a:pt x="65532" y="15240"/>
                </a:lnTo>
                <a:lnTo>
                  <a:pt x="57912" y="16764"/>
                </a:lnTo>
                <a:lnTo>
                  <a:pt x="51816" y="16764"/>
                </a:lnTo>
                <a:lnTo>
                  <a:pt x="45720" y="18288"/>
                </a:lnTo>
                <a:lnTo>
                  <a:pt x="39624" y="18288"/>
                </a:lnTo>
                <a:lnTo>
                  <a:pt x="33528" y="19812"/>
                </a:lnTo>
                <a:lnTo>
                  <a:pt x="27432" y="19812"/>
                </a:lnTo>
                <a:lnTo>
                  <a:pt x="24384" y="18796"/>
                </a:lnTo>
                <a:lnTo>
                  <a:pt x="24384" y="19812"/>
                </a:lnTo>
                <a:lnTo>
                  <a:pt x="23241" y="19431"/>
                </a:lnTo>
                <a:lnTo>
                  <a:pt x="23622" y="19050"/>
                </a:lnTo>
                <a:lnTo>
                  <a:pt x="24384" y="19812"/>
                </a:lnTo>
                <a:lnTo>
                  <a:pt x="24384" y="18796"/>
                </a:lnTo>
                <a:lnTo>
                  <a:pt x="24003" y="18669"/>
                </a:lnTo>
                <a:lnTo>
                  <a:pt x="24384" y="18288"/>
                </a:lnTo>
                <a:lnTo>
                  <a:pt x="24384" y="16764"/>
                </a:lnTo>
                <a:lnTo>
                  <a:pt x="25908" y="13716"/>
                </a:lnTo>
                <a:lnTo>
                  <a:pt x="24384" y="10668"/>
                </a:lnTo>
                <a:lnTo>
                  <a:pt x="22860" y="9144"/>
                </a:lnTo>
                <a:lnTo>
                  <a:pt x="19812" y="7620"/>
                </a:lnTo>
                <a:lnTo>
                  <a:pt x="16764" y="7620"/>
                </a:lnTo>
                <a:lnTo>
                  <a:pt x="13716" y="13716"/>
                </a:lnTo>
                <a:lnTo>
                  <a:pt x="13716" y="12192"/>
                </a:lnTo>
                <a:lnTo>
                  <a:pt x="12954" y="13716"/>
                </a:lnTo>
                <a:lnTo>
                  <a:pt x="6096" y="13716"/>
                </a:lnTo>
                <a:lnTo>
                  <a:pt x="3048" y="15240"/>
                </a:lnTo>
                <a:lnTo>
                  <a:pt x="0" y="24384"/>
                </a:lnTo>
                <a:lnTo>
                  <a:pt x="0" y="28956"/>
                </a:lnTo>
                <a:lnTo>
                  <a:pt x="4572" y="32004"/>
                </a:lnTo>
                <a:lnTo>
                  <a:pt x="6096" y="33528"/>
                </a:lnTo>
                <a:lnTo>
                  <a:pt x="7620" y="33528"/>
                </a:lnTo>
                <a:lnTo>
                  <a:pt x="12192" y="38100"/>
                </a:lnTo>
                <a:lnTo>
                  <a:pt x="15240" y="39624"/>
                </a:lnTo>
                <a:lnTo>
                  <a:pt x="16764" y="39624"/>
                </a:lnTo>
                <a:lnTo>
                  <a:pt x="21336" y="41148"/>
                </a:lnTo>
                <a:lnTo>
                  <a:pt x="48768" y="41148"/>
                </a:lnTo>
                <a:lnTo>
                  <a:pt x="48768" y="39624"/>
                </a:lnTo>
                <a:lnTo>
                  <a:pt x="54864" y="39624"/>
                </a:lnTo>
                <a:lnTo>
                  <a:pt x="62484" y="38100"/>
                </a:lnTo>
                <a:lnTo>
                  <a:pt x="68580" y="38100"/>
                </a:lnTo>
                <a:lnTo>
                  <a:pt x="76200" y="36576"/>
                </a:lnTo>
                <a:lnTo>
                  <a:pt x="74676" y="36576"/>
                </a:lnTo>
                <a:lnTo>
                  <a:pt x="82296" y="35052"/>
                </a:lnTo>
                <a:lnTo>
                  <a:pt x="83820" y="35052"/>
                </a:lnTo>
                <a:lnTo>
                  <a:pt x="99060" y="32004"/>
                </a:lnTo>
                <a:lnTo>
                  <a:pt x="97536" y="32004"/>
                </a:lnTo>
                <a:lnTo>
                  <a:pt x="105156" y="30480"/>
                </a:lnTo>
                <a:lnTo>
                  <a:pt x="111252" y="28956"/>
                </a:lnTo>
                <a:lnTo>
                  <a:pt x="112776" y="28956"/>
                </a:lnTo>
                <a:lnTo>
                  <a:pt x="118872" y="27432"/>
                </a:lnTo>
                <a:lnTo>
                  <a:pt x="124968" y="25908"/>
                </a:lnTo>
                <a:lnTo>
                  <a:pt x="131064" y="25908"/>
                </a:lnTo>
                <a:lnTo>
                  <a:pt x="132588" y="24384"/>
                </a:lnTo>
                <a:lnTo>
                  <a:pt x="137160" y="22860"/>
                </a:lnTo>
                <a:lnTo>
                  <a:pt x="143256" y="22860"/>
                </a:lnTo>
                <a:lnTo>
                  <a:pt x="146304" y="21336"/>
                </a:lnTo>
                <a:lnTo>
                  <a:pt x="147828" y="21336"/>
                </a:lnTo>
                <a:lnTo>
                  <a:pt x="150876" y="19812"/>
                </a:lnTo>
                <a:lnTo>
                  <a:pt x="155448" y="18288"/>
                </a:lnTo>
                <a:lnTo>
                  <a:pt x="158496" y="15240"/>
                </a:lnTo>
                <a:lnTo>
                  <a:pt x="158496" y="6096"/>
                </a:lnTo>
                <a:close/>
              </a:path>
              <a:path w="213360" h="105410">
                <a:moveTo>
                  <a:pt x="213360" y="83820"/>
                </a:moveTo>
                <a:lnTo>
                  <a:pt x="211836" y="79248"/>
                </a:lnTo>
                <a:lnTo>
                  <a:pt x="211836" y="73152"/>
                </a:lnTo>
                <a:lnTo>
                  <a:pt x="205740" y="70104"/>
                </a:lnTo>
                <a:lnTo>
                  <a:pt x="192024" y="70104"/>
                </a:lnTo>
                <a:lnTo>
                  <a:pt x="190500" y="71628"/>
                </a:lnTo>
                <a:lnTo>
                  <a:pt x="182880" y="73152"/>
                </a:lnTo>
                <a:lnTo>
                  <a:pt x="155448" y="77724"/>
                </a:lnTo>
                <a:lnTo>
                  <a:pt x="156972" y="77724"/>
                </a:lnTo>
                <a:lnTo>
                  <a:pt x="147828" y="79248"/>
                </a:lnTo>
                <a:lnTo>
                  <a:pt x="138684" y="79248"/>
                </a:lnTo>
                <a:lnTo>
                  <a:pt x="120396" y="82296"/>
                </a:lnTo>
                <a:lnTo>
                  <a:pt x="111252" y="82296"/>
                </a:lnTo>
                <a:lnTo>
                  <a:pt x="102108" y="83820"/>
                </a:lnTo>
                <a:lnTo>
                  <a:pt x="94488" y="83820"/>
                </a:lnTo>
                <a:lnTo>
                  <a:pt x="85344" y="82296"/>
                </a:lnTo>
                <a:lnTo>
                  <a:pt x="70104" y="82296"/>
                </a:lnTo>
                <a:lnTo>
                  <a:pt x="65532" y="80772"/>
                </a:lnTo>
                <a:lnTo>
                  <a:pt x="64008" y="80772"/>
                </a:lnTo>
                <a:lnTo>
                  <a:pt x="59436" y="79248"/>
                </a:lnTo>
                <a:lnTo>
                  <a:pt x="56388" y="79248"/>
                </a:lnTo>
                <a:lnTo>
                  <a:pt x="53340" y="77724"/>
                </a:lnTo>
                <a:lnTo>
                  <a:pt x="54864" y="79248"/>
                </a:lnTo>
                <a:lnTo>
                  <a:pt x="48768" y="76200"/>
                </a:lnTo>
                <a:lnTo>
                  <a:pt x="47244" y="74676"/>
                </a:lnTo>
                <a:lnTo>
                  <a:pt x="44196" y="76200"/>
                </a:lnTo>
                <a:lnTo>
                  <a:pt x="41148" y="79248"/>
                </a:lnTo>
                <a:lnTo>
                  <a:pt x="41148" y="82296"/>
                </a:lnTo>
                <a:lnTo>
                  <a:pt x="42672" y="85344"/>
                </a:lnTo>
                <a:lnTo>
                  <a:pt x="44196" y="86868"/>
                </a:lnTo>
                <a:lnTo>
                  <a:pt x="45720" y="89916"/>
                </a:lnTo>
                <a:lnTo>
                  <a:pt x="47244" y="91440"/>
                </a:lnTo>
                <a:lnTo>
                  <a:pt x="50292" y="92964"/>
                </a:lnTo>
                <a:lnTo>
                  <a:pt x="51816" y="92964"/>
                </a:lnTo>
                <a:lnTo>
                  <a:pt x="53340" y="96012"/>
                </a:lnTo>
                <a:lnTo>
                  <a:pt x="54864" y="96012"/>
                </a:lnTo>
                <a:lnTo>
                  <a:pt x="60960" y="99060"/>
                </a:lnTo>
                <a:lnTo>
                  <a:pt x="65532" y="100584"/>
                </a:lnTo>
                <a:lnTo>
                  <a:pt x="70104" y="100584"/>
                </a:lnTo>
                <a:lnTo>
                  <a:pt x="76200" y="102108"/>
                </a:lnTo>
                <a:lnTo>
                  <a:pt x="83820" y="103632"/>
                </a:lnTo>
                <a:lnTo>
                  <a:pt x="92964" y="103632"/>
                </a:lnTo>
                <a:lnTo>
                  <a:pt x="102108" y="105156"/>
                </a:lnTo>
                <a:lnTo>
                  <a:pt x="112776" y="105156"/>
                </a:lnTo>
                <a:lnTo>
                  <a:pt x="121920" y="103632"/>
                </a:lnTo>
                <a:lnTo>
                  <a:pt x="131064" y="103632"/>
                </a:lnTo>
                <a:lnTo>
                  <a:pt x="140208" y="102108"/>
                </a:lnTo>
                <a:lnTo>
                  <a:pt x="150876" y="102108"/>
                </a:lnTo>
                <a:lnTo>
                  <a:pt x="158496" y="100584"/>
                </a:lnTo>
                <a:lnTo>
                  <a:pt x="160020" y="100584"/>
                </a:lnTo>
                <a:lnTo>
                  <a:pt x="169164" y="99060"/>
                </a:lnTo>
                <a:lnTo>
                  <a:pt x="178308" y="96012"/>
                </a:lnTo>
                <a:lnTo>
                  <a:pt x="187452" y="94488"/>
                </a:lnTo>
                <a:lnTo>
                  <a:pt x="196596" y="91440"/>
                </a:lnTo>
                <a:lnTo>
                  <a:pt x="195072" y="92964"/>
                </a:lnTo>
                <a:lnTo>
                  <a:pt x="204216" y="91440"/>
                </a:lnTo>
                <a:lnTo>
                  <a:pt x="208788" y="89916"/>
                </a:lnTo>
                <a:lnTo>
                  <a:pt x="213360" y="838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33700" y="1539240"/>
            <a:ext cx="226060" cy="38100"/>
          </a:xfrm>
          <a:custGeom>
            <a:avLst/>
            <a:gdLst/>
            <a:ahLst/>
            <a:cxnLst/>
            <a:rect l="l" t="t" r="r" b="b"/>
            <a:pathLst>
              <a:path w="226060" h="38100">
                <a:moveTo>
                  <a:pt x="206247" y="9652"/>
                </a:moveTo>
                <a:lnTo>
                  <a:pt x="208787" y="4572"/>
                </a:lnTo>
                <a:lnTo>
                  <a:pt x="210312" y="3048"/>
                </a:lnTo>
                <a:lnTo>
                  <a:pt x="213360" y="1524"/>
                </a:lnTo>
                <a:lnTo>
                  <a:pt x="214884" y="1524"/>
                </a:lnTo>
                <a:lnTo>
                  <a:pt x="217932" y="0"/>
                </a:lnTo>
                <a:lnTo>
                  <a:pt x="222504" y="4572"/>
                </a:lnTo>
                <a:lnTo>
                  <a:pt x="225551" y="6096"/>
                </a:lnTo>
                <a:lnTo>
                  <a:pt x="225551" y="9144"/>
                </a:lnTo>
                <a:lnTo>
                  <a:pt x="207263" y="9144"/>
                </a:lnTo>
                <a:lnTo>
                  <a:pt x="206247" y="9652"/>
                </a:lnTo>
                <a:close/>
              </a:path>
              <a:path w="226060" h="38100">
                <a:moveTo>
                  <a:pt x="205739" y="10668"/>
                </a:moveTo>
                <a:lnTo>
                  <a:pt x="206247" y="9652"/>
                </a:lnTo>
                <a:lnTo>
                  <a:pt x="207263" y="9144"/>
                </a:lnTo>
                <a:lnTo>
                  <a:pt x="205739" y="10668"/>
                </a:lnTo>
                <a:close/>
              </a:path>
              <a:path w="226060" h="38100">
                <a:moveTo>
                  <a:pt x="204977" y="11430"/>
                </a:moveTo>
                <a:lnTo>
                  <a:pt x="207263" y="9144"/>
                </a:lnTo>
                <a:lnTo>
                  <a:pt x="225551" y="9144"/>
                </a:lnTo>
                <a:lnTo>
                  <a:pt x="225551" y="10668"/>
                </a:lnTo>
                <a:lnTo>
                  <a:pt x="207263" y="10668"/>
                </a:lnTo>
                <a:lnTo>
                  <a:pt x="204977" y="11430"/>
                </a:lnTo>
                <a:close/>
              </a:path>
              <a:path w="226060" h="38100">
                <a:moveTo>
                  <a:pt x="204216" y="11429"/>
                </a:moveTo>
                <a:lnTo>
                  <a:pt x="204216" y="10668"/>
                </a:lnTo>
                <a:lnTo>
                  <a:pt x="206247" y="9652"/>
                </a:lnTo>
                <a:lnTo>
                  <a:pt x="205739" y="10668"/>
                </a:lnTo>
                <a:lnTo>
                  <a:pt x="204216" y="11429"/>
                </a:lnTo>
                <a:close/>
              </a:path>
              <a:path w="226060" h="38100">
                <a:moveTo>
                  <a:pt x="204216" y="11683"/>
                </a:moveTo>
                <a:lnTo>
                  <a:pt x="204216" y="11429"/>
                </a:lnTo>
                <a:lnTo>
                  <a:pt x="205739" y="10668"/>
                </a:lnTo>
                <a:lnTo>
                  <a:pt x="204977" y="11430"/>
                </a:lnTo>
                <a:lnTo>
                  <a:pt x="204216" y="11683"/>
                </a:lnTo>
                <a:close/>
              </a:path>
              <a:path w="226060" h="38100">
                <a:moveTo>
                  <a:pt x="225551" y="16764"/>
                </a:moveTo>
                <a:lnTo>
                  <a:pt x="25908" y="16764"/>
                </a:lnTo>
                <a:lnTo>
                  <a:pt x="28956" y="15240"/>
                </a:lnTo>
                <a:lnTo>
                  <a:pt x="41148" y="15240"/>
                </a:lnTo>
                <a:lnTo>
                  <a:pt x="45720" y="13716"/>
                </a:lnTo>
                <a:lnTo>
                  <a:pt x="202692" y="13716"/>
                </a:lnTo>
                <a:lnTo>
                  <a:pt x="204216" y="12191"/>
                </a:lnTo>
                <a:lnTo>
                  <a:pt x="207263" y="10668"/>
                </a:lnTo>
                <a:lnTo>
                  <a:pt x="225551" y="10668"/>
                </a:lnTo>
                <a:lnTo>
                  <a:pt x="225551" y="16764"/>
                </a:lnTo>
                <a:close/>
              </a:path>
              <a:path w="226060" h="38100">
                <a:moveTo>
                  <a:pt x="202692" y="12192"/>
                </a:moveTo>
                <a:lnTo>
                  <a:pt x="204216" y="11429"/>
                </a:lnTo>
                <a:lnTo>
                  <a:pt x="204216" y="11683"/>
                </a:lnTo>
                <a:lnTo>
                  <a:pt x="202692" y="12192"/>
                </a:lnTo>
                <a:close/>
              </a:path>
              <a:path w="226060" h="38100">
                <a:moveTo>
                  <a:pt x="204216" y="12191"/>
                </a:moveTo>
                <a:lnTo>
                  <a:pt x="204216" y="11683"/>
                </a:lnTo>
                <a:lnTo>
                  <a:pt x="204977" y="11430"/>
                </a:lnTo>
                <a:lnTo>
                  <a:pt x="204216" y="12191"/>
                </a:lnTo>
                <a:close/>
              </a:path>
              <a:path w="226060" h="38100">
                <a:moveTo>
                  <a:pt x="202692" y="13716"/>
                </a:moveTo>
                <a:lnTo>
                  <a:pt x="94488" y="13716"/>
                </a:lnTo>
                <a:lnTo>
                  <a:pt x="103632" y="12192"/>
                </a:lnTo>
                <a:lnTo>
                  <a:pt x="204216" y="12192"/>
                </a:lnTo>
                <a:lnTo>
                  <a:pt x="202692" y="13716"/>
                </a:lnTo>
                <a:close/>
              </a:path>
              <a:path w="226060" h="38100">
                <a:moveTo>
                  <a:pt x="30480" y="38100"/>
                </a:moveTo>
                <a:lnTo>
                  <a:pt x="12192" y="38100"/>
                </a:lnTo>
                <a:lnTo>
                  <a:pt x="9144" y="36576"/>
                </a:lnTo>
                <a:lnTo>
                  <a:pt x="3048" y="35052"/>
                </a:lnTo>
                <a:lnTo>
                  <a:pt x="0" y="30480"/>
                </a:lnTo>
                <a:lnTo>
                  <a:pt x="1524" y="24384"/>
                </a:lnTo>
                <a:lnTo>
                  <a:pt x="1524" y="19812"/>
                </a:lnTo>
                <a:lnTo>
                  <a:pt x="7620" y="15240"/>
                </a:lnTo>
                <a:lnTo>
                  <a:pt x="12192" y="16764"/>
                </a:lnTo>
                <a:lnTo>
                  <a:pt x="225551" y="16764"/>
                </a:lnTo>
                <a:lnTo>
                  <a:pt x="225551" y="19812"/>
                </a:lnTo>
                <a:lnTo>
                  <a:pt x="224027" y="21336"/>
                </a:lnTo>
                <a:lnTo>
                  <a:pt x="222504" y="24384"/>
                </a:lnTo>
                <a:lnTo>
                  <a:pt x="220980" y="25908"/>
                </a:lnTo>
                <a:lnTo>
                  <a:pt x="219456" y="28956"/>
                </a:lnTo>
                <a:lnTo>
                  <a:pt x="213360" y="32004"/>
                </a:lnTo>
                <a:lnTo>
                  <a:pt x="211836" y="33528"/>
                </a:lnTo>
                <a:lnTo>
                  <a:pt x="208787" y="33528"/>
                </a:lnTo>
                <a:lnTo>
                  <a:pt x="207263" y="35052"/>
                </a:lnTo>
                <a:lnTo>
                  <a:pt x="86868" y="35052"/>
                </a:lnTo>
                <a:lnTo>
                  <a:pt x="77724" y="36576"/>
                </a:lnTo>
                <a:lnTo>
                  <a:pt x="35052" y="36576"/>
                </a:lnTo>
                <a:lnTo>
                  <a:pt x="3048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0900" y="1356359"/>
            <a:ext cx="274320" cy="322580"/>
          </a:xfrm>
          <a:custGeom>
            <a:avLst/>
            <a:gdLst/>
            <a:ahLst/>
            <a:cxnLst/>
            <a:rect l="l" t="t" r="r" b="b"/>
            <a:pathLst>
              <a:path w="274320" h="322580">
                <a:moveTo>
                  <a:pt x="173735" y="1270"/>
                </a:moveTo>
                <a:lnTo>
                  <a:pt x="152400" y="1270"/>
                </a:lnTo>
                <a:lnTo>
                  <a:pt x="156972" y="0"/>
                </a:lnTo>
                <a:lnTo>
                  <a:pt x="172211" y="0"/>
                </a:lnTo>
                <a:lnTo>
                  <a:pt x="173735" y="1270"/>
                </a:lnTo>
                <a:close/>
              </a:path>
              <a:path w="274320" h="322580">
                <a:moveTo>
                  <a:pt x="185927" y="3810"/>
                </a:moveTo>
                <a:lnTo>
                  <a:pt x="135635" y="3810"/>
                </a:lnTo>
                <a:lnTo>
                  <a:pt x="140208" y="2540"/>
                </a:lnTo>
                <a:lnTo>
                  <a:pt x="144780" y="2540"/>
                </a:lnTo>
                <a:lnTo>
                  <a:pt x="146303" y="1270"/>
                </a:lnTo>
                <a:lnTo>
                  <a:pt x="179832" y="1270"/>
                </a:lnTo>
                <a:lnTo>
                  <a:pt x="185927" y="3810"/>
                </a:lnTo>
                <a:close/>
              </a:path>
              <a:path w="274320" h="322580">
                <a:moveTo>
                  <a:pt x="187451" y="3810"/>
                </a:moveTo>
                <a:lnTo>
                  <a:pt x="185927" y="3810"/>
                </a:lnTo>
                <a:lnTo>
                  <a:pt x="184403" y="2540"/>
                </a:lnTo>
                <a:lnTo>
                  <a:pt x="187451" y="3810"/>
                </a:lnTo>
                <a:close/>
              </a:path>
              <a:path w="274320" h="322580">
                <a:moveTo>
                  <a:pt x="117348" y="33020"/>
                </a:moveTo>
                <a:lnTo>
                  <a:pt x="73151" y="33020"/>
                </a:lnTo>
                <a:lnTo>
                  <a:pt x="80772" y="26670"/>
                </a:lnTo>
                <a:lnTo>
                  <a:pt x="85343" y="25400"/>
                </a:lnTo>
                <a:lnTo>
                  <a:pt x="89916" y="22860"/>
                </a:lnTo>
                <a:lnTo>
                  <a:pt x="91440" y="20320"/>
                </a:lnTo>
                <a:lnTo>
                  <a:pt x="96011" y="19050"/>
                </a:lnTo>
                <a:lnTo>
                  <a:pt x="97535" y="17780"/>
                </a:lnTo>
                <a:lnTo>
                  <a:pt x="102108" y="16510"/>
                </a:lnTo>
                <a:lnTo>
                  <a:pt x="103632" y="15240"/>
                </a:lnTo>
                <a:lnTo>
                  <a:pt x="108203" y="12700"/>
                </a:lnTo>
                <a:lnTo>
                  <a:pt x="114300" y="11430"/>
                </a:lnTo>
                <a:lnTo>
                  <a:pt x="114300" y="10160"/>
                </a:lnTo>
                <a:lnTo>
                  <a:pt x="120396" y="8890"/>
                </a:lnTo>
                <a:lnTo>
                  <a:pt x="121919" y="8890"/>
                </a:lnTo>
                <a:lnTo>
                  <a:pt x="128016" y="5080"/>
                </a:lnTo>
                <a:lnTo>
                  <a:pt x="134111" y="3810"/>
                </a:lnTo>
                <a:lnTo>
                  <a:pt x="190500" y="3810"/>
                </a:lnTo>
                <a:lnTo>
                  <a:pt x="193548" y="5080"/>
                </a:lnTo>
                <a:lnTo>
                  <a:pt x="192024" y="5080"/>
                </a:lnTo>
                <a:lnTo>
                  <a:pt x="195072" y="7620"/>
                </a:lnTo>
                <a:lnTo>
                  <a:pt x="199643" y="8890"/>
                </a:lnTo>
                <a:lnTo>
                  <a:pt x="202691" y="11430"/>
                </a:lnTo>
                <a:lnTo>
                  <a:pt x="201167" y="11430"/>
                </a:lnTo>
                <a:lnTo>
                  <a:pt x="204216" y="12700"/>
                </a:lnTo>
                <a:lnTo>
                  <a:pt x="202691" y="12700"/>
                </a:lnTo>
                <a:lnTo>
                  <a:pt x="207264" y="15240"/>
                </a:lnTo>
                <a:lnTo>
                  <a:pt x="210311" y="17780"/>
                </a:lnTo>
                <a:lnTo>
                  <a:pt x="213359" y="20320"/>
                </a:lnTo>
                <a:lnTo>
                  <a:pt x="155448" y="20320"/>
                </a:lnTo>
                <a:lnTo>
                  <a:pt x="146303" y="24130"/>
                </a:lnTo>
                <a:lnTo>
                  <a:pt x="140208" y="24130"/>
                </a:lnTo>
                <a:lnTo>
                  <a:pt x="134111" y="25400"/>
                </a:lnTo>
                <a:lnTo>
                  <a:pt x="121919" y="30480"/>
                </a:lnTo>
                <a:lnTo>
                  <a:pt x="123443" y="30480"/>
                </a:lnTo>
                <a:lnTo>
                  <a:pt x="117348" y="33020"/>
                </a:lnTo>
                <a:close/>
              </a:path>
              <a:path w="274320" h="322580">
                <a:moveTo>
                  <a:pt x="176783" y="22860"/>
                </a:moveTo>
                <a:lnTo>
                  <a:pt x="173735" y="20320"/>
                </a:lnTo>
                <a:lnTo>
                  <a:pt x="175259" y="20320"/>
                </a:lnTo>
                <a:lnTo>
                  <a:pt x="176783" y="22860"/>
                </a:lnTo>
                <a:close/>
              </a:path>
              <a:path w="274320" h="322580">
                <a:moveTo>
                  <a:pt x="184403" y="24130"/>
                </a:moveTo>
                <a:lnTo>
                  <a:pt x="179832" y="24130"/>
                </a:lnTo>
                <a:lnTo>
                  <a:pt x="175259" y="20320"/>
                </a:lnTo>
                <a:lnTo>
                  <a:pt x="214883" y="20320"/>
                </a:lnTo>
                <a:lnTo>
                  <a:pt x="217322" y="22860"/>
                </a:lnTo>
                <a:lnTo>
                  <a:pt x="181356" y="22860"/>
                </a:lnTo>
                <a:lnTo>
                  <a:pt x="184403" y="24130"/>
                </a:lnTo>
                <a:close/>
              </a:path>
              <a:path w="274320" h="322580">
                <a:moveTo>
                  <a:pt x="187451" y="25400"/>
                </a:moveTo>
                <a:lnTo>
                  <a:pt x="185927" y="25400"/>
                </a:lnTo>
                <a:lnTo>
                  <a:pt x="184403" y="24130"/>
                </a:lnTo>
                <a:lnTo>
                  <a:pt x="181356" y="22860"/>
                </a:lnTo>
                <a:lnTo>
                  <a:pt x="217322" y="22860"/>
                </a:lnTo>
                <a:lnTo>
                  <a:pt x="218541" y="24130"/>
                </a:lnTo>
                <a:lnTo>
                  <a:pt x="185927" y="24130"/>
                </a:lnTo>
                <a:lnTo>
                  <a:pt x="187451" y="25400"/>
                </a:lnTo>
                <a:close/>
              </a:path>
              <a:path w="274320" h="322580">
                <a:moveTo>
                  <a:pt x="234696" y="39370"/>
                </a:moveTo>
                <a:lnTo>
                  <a:pt x="205740" y="39370"/>
                </a:lnTo>
                <a:lnTo>
                  <a:pt x="202691" y="35560"/>
                </a:lnTo>
                <a:lnTo>
                  <a:pt x="204216" y="35560"/>
                </a:lnTo>
                <a:lnTo>
                  <a:pt x="199643" y="34290"/>
                </a:lnTo>
                <a:lnTo>
                  <a:pt x="199643" y="33020"/>
                </a:lnTo>
                <a:lnTo>
                  <a:pt x="196596" y="30480"/>
                </a:lnTo>
                <a:lnTo>
                  <a:pt x="193548" y="30480"/>
                </a:lnTo>
                <a:lnTo>
                  <a:pt x="185927" y="24130"/>
                </a:lnTo>
                <a:lnTo>
                  <a:pt x="188975" y="25400"/>
                </a:lnTo>
                <a:lnTo>
                  <a:pt x="219760" y="25400"/>
                </a:lnTo>
                <a:lnTo>
                  <a:pt x="220980" y="26670"/>
                </a:lnTo>
                <a:lnTo>
                  <a:pt x="222503" y="26670"/>
                </a:lnTo>
                <a:lnTo>
                  <a:pt x="228600" y="33020"/>
                </a:lnTo>
                <a:lnTo>
                  <a:pt x="231648" y="38100"/>
                </a:lnTo>
                <a:lnTo>
                  <a:pt x="234696" y="39370"/>
                </a:lnTo>
                <a:close/>
              </a:path>
              <a:path w="274320" h="322580">
                <a:moveTo>
                  <a:pt x="219760" y="25400"/>
                </a:moveTo>
                <a:lnTo>
                  <a:pt x="188975" y="25400"/>
                </a:lnTo>
                <a:lnTo>
                  <a:pt x="185927" y="24130"/>
                </a:lnTo>
                <a:lnTo>
                  <a:pt x="218541" y="24130"/>
                </a:lnTo>
                <a:lnTo>
                  <a:pt x="219760" y="25400"/>
                </a:lnTo>
                <a:close/>
              </a:path>
              <a:path w="274320" h="322580">
                <a:moveTo>
                  <a:pt x="198119" y="31750"/>
                </a:moveTo>
                <a:lnTo>
                  <a:pt x="195072" y="30480"/>
                </a:lnTo>
                <a:lnTo>
                  <a:pt x="196596" y="30480"/>
                </a:lnTo>
                <a:lnTo>
                  <a:pt x="198119" y="31750"/>
                </a:lnTo>
                <a:close/>
              </a:path>
              <a:path w="274320" h="322580">
                <a:moveTo>
                  <a:pt x="68580" y="63500"/>
                </a:moveTo>
                <a:lnTo>
                  <a:pt x="42672" y="63500"/>
                </a:lnTo>
                <a:lnTo>
                  <a:pt x="45719" y="57150"/>
                </a:lnTo>
                <a:lnTo>
                  <a:pt x="50291" y="53340"/>
                </a:lnTo>
                <a:lnTo>
                  <a:pt x="53340" y="48260"/>
                </a:lnTo>
                <a:lnTo>
                  <a:pt x="54864" y="48260"/>
                </a:lnTo>
                <a:lnTo>
                  <a:pt x="64008" y="39370"/>
                </a:lnTo>
                <a:lnTo>
                  <a:pt x="70103" y="34290"/>
                </a:lnTo>
                <a:lnTo>
                  <a:pt x="74675" y="31750"/>
                </a:lnTo>
                <a:lnTo>
                  <a:pt x="73151" y="33020"/>
                </a:lnTo>
                <a:lnTo>
                  <a:pt x="115824" y="33020"/>
                </a:lnTo>
                <a:lnTo>
                  <a:pt x="111251" y="34290"/>
                </a:lnTo>
                <a:lnTo>
                  <a:pt x="106680" y="38100"/>
                </a:lnTo>
                <a:lnTo>
                  <a:pt x="100583" y="40640"/>
                </a:lnTo>
                <a:lnTo>
                  <a:pt x="102108" y="40640"/>
                </a:lnTo>
                <a:lnTo>
                  <a:pt x="92354" y="45720"/>
                </a:lnTo>
                <a:lnTo>
                  <a:pt x="91440" y="45720"/>
                </a:lnTo>
                <a:lnTo>
                  <a:pt x="86867" y="49530"/>
                </a:lnTo>
                <a:lnTo>
                  <a:pt x="85343" y="49530"/>
                </a:lnTo>
                <a:lnTo>
                  <a:pt x="83819" y="50800"/>
                </a:lnTo>
                <a:lnTo>
                  <a:pt x="82296" y="50800"/>
                </a:lnTo>
                <a:lnTo>
                  <a:pt x="73151" y="60960"/>
                </a:lnTo>
                <a:lnTo>
                  <a:pt x="68580" y="63500"/>
                </a:lnTo>
                <a:close/>
              </a:path>
              <a:path w="274320" h="322580">
                <a:moveTo>
                  <a:pt x="239267" y="48260"/>
                </a:moveTo>
                <a:lnTo>
                  <a:pt x="219456" y="48260"/>
                </a:lnTo>
                <a:lnTo>
                  <a:pt x="217932" y="46990"/>
                </a:lnTo>
                <a:lnTo>
                  <a:pt x="216408" y="46989"/>
                </a:lnTo>
                <a:lnTo>
                  <a:pt x="210311" y="40640"/>
                </a:lnTo>
                <a:lnTo>
                  <a:pt x="207264" y="39370"/>
                </a:lnTo>
                <a:lnTo>
                  <a:pt x="233172" y="39370"/>
                </a:lnTo>
                <a:lnTo>
                  <a:pt x="236219" y="41910"/>
                </a:lnTo>
                <a:lnTo>
                  <a:pt x="236219" y="43180"/>
                </a:lnTo>
                <a:lnTo>
                  <a:pt x="238505" y="46990"/>
                </a:lnTo>
                <a:lnTo>
                  <a:pt x="217932" y="46990"/>
                </a:lnTo>
                <a:lnTo>
                  <a:pt x="219020" y="48078"/>
                </a:lnTo>
                <a:lnTo>
                  <a:pt x="239159" y="48078"/>
                </a:lnTo>
                <a:lnTo>
                  <a:pt x="239267" y="48260"/>
                </a:lnTo>
                <a:close/>
              </a:path>
              <a:path w="274320" h="322580">
                <a:moveTo>
                  <a:pt x="89916" y="46989"/>
                </a:moveTo>
                <a:lnTo>
                  <a:pt x="91440" y="45720"/>
                </a:lnTo>
                <a:lnTo>
                  <a:pt x="92354" y="45720"/>
                </a:lnTo>
                <a:lnTo>
                  <a:pt x="89916" y="46989"/>
                </a:lnTo>
                <a:close/>
              </a:path>
              <a:path w="274320" h="322580">
                <a:moveTo>
                  <a:pt x="89916" y="46990"/>
                </a:moveTo>
                <a:close/>
              </a:path>
              <a:path w="274320" h="322580">
                <a:moveTo>
                  <a:pt x="219456" y="48260"/>
                </a:moveTo>
                <a:lnTo>
                  <a:pt x="219020" y="48078"/>
                </a:lnTo>
                <a:lnTo>
                  <a:pt x="217932" y="46990"/>
                </a:lnTo>
                <a:lnTo>
                  <a:pt x="219456" y="48260"/>
                </a:lnTo>
                <a:close/>
              </a:path>
              <a:path w="274320" h="322580">
                <a:moveTo>
                  <a:pt x="242316" y="54610"/>
                </a:moveTo>
                <a:lnTo>
                  <a:pt x="225551" y="54610"/>
                </a:lnTo>
                <a:lnTo>
                  <a:pt x="219020" y="48078"/>
                </a:lnTo>
                <a:lnTo>
                  <a:pt x="219456" y="48260"/>
                </a:lnTo>
                <a:lnTo>
                  <a:pt x="239267" y="48260"/>
                </a:lnTo>
                <a:lnTo>
                  <a:pt x="239267" y="50800"/>
                </a:lnTo>
                <a:lnTo>
                  <a:pt x="242316" y="54610"/>
                </a:lnTo>
                <a:close/>
              </a:path>
              <a:path w="274320" h="322580">
                <a:moveTo>
                  <a:pt x="80772" y="53340"/>
                </a:moveTo>
                <a:lnTo>
                  <a:pt x="82296" y="50800"/>
                </a:lnTo>
                <a:lnTo>
                  <a:pt x="83819" y="50800"/>
                </a:lnTo>
                <a:lnTo>
                  <a:pt x="80772" y="53340"/>
                </a:lnTo>
                <a:close/>
              </a:path>
              <a:path w="274320" h="322580">
                <a:moveTo>
                  <a:pt x="231648" y="63500"/>
                </a:moveTo>
                <a:lnTo>
                  <a:pt x="227075" y="55880"/>
                </a:lnTo>
                <a:lnTo>
                  <a:pt x="225551" y="55880"/>
                </a:lnTo>
                <a:lnTo>
                  <a:pt x="224027" y="53340"/>
                </a:lnTo>
                <a:lnTo>
                  <a:pt x="225551" y="54610"/>
                </a:lnTo>
                <a:lnTo>
                  <a:pt x="242316" y="54610"/>
                </a:lnTo>
                <a:lnTo>
                  <a:pt x="242316" y="58420"/>
                </a:lnTo>
                <a:lnTo>
                  <a:pt x="243840" y="62230"/>
                </a:lnTo>
                <a:lnTo>
                  <a:pt x="231648" y="62230"/>
                </a:lnTo>
                <a:lnTo>
                  <a:pt x="231648" y="63500"/>
                </a:lnTo>
                <a:close/>
              </a:path>
              <a:path w="274320" h="322580">
                <a:moveTo>
                  <a:pt x="234696" y="71120"/>
                </a:moveTo>
                <a:lnTo>
                  <a:pt x="233172" y="68580"/>
                </a:lnTo>
                <a:lnTo>
                  <a:pt x="234696" y="68580"/>
                </a:lnTo>
                <a:lnTo>
                  <a:pt x="233172" y="66040"/>
                </a:lnTo>
                <a:lnTo>
                  <a:pt x="233172" y="64770"/>
                </a:lnTo>
                <a:lnTo>
                  <a:pt x="231648" y="62230"/>
                </a:lnTo>
                <a:lnTo>
                  <a:pt x="243840" y="62230"/>
                </a:lnTo>
                <a:lnTo>
                  <a:pt x="243840" y="66040"/>
                </a:lnTo>
                <a:lnTo>
                  <a:pt x="242316" y="69850"/>
                </a:lnTo>
                <a:lnTo>
                  <a:pt x="234696" y="69850"/>
                </a:lnTo>
                <a:lnTo>
                  <a:pt x="234696" y="71120"/>
                </a:lnTo>
                <a:close/>
              </a:path>
              <a:path w="274320" h="322580">
                <a:moveTo>
                  <a:pt x="38100" y="69850"/>
                </a:moveTo>
                <a:lnTo>
                  <a:pt x="41148" y="63500"/>
                </a:lnTo>
                <a:lnTo>
                  <a:pt x="70103" y="63500"/>
                </a:lnTo>
                <a:lnTo>
                  <a:pt x="65023" y="68580"/>
                </a:lnTo>
                <a:lnTo>
                  <a:pt x="39624" y="68580"/>
                </a:lnTo>
                <a:lnTo>
                  <a:pt x="38100" y="69850"/>
                </a:lnTo>
                <a:close/>
              </a:path>
              <a:path w="274320" h="322580">
                <a:moveTo>
                  <a:pt x="28956" y="153670"/>
                </a:moveTo>
                <a:lnTo>
                  <a:pt x="7619" y="153670"/>
                </a:lnTo>
                <a:lnTo>
                  <a:pt x="7619" y="146050"/>
                </a:lnTo>
                <a:lnTo>
                  <a:pt x="13716" y="121920"/>
                </a:lnTo>
                <a:lnTo>
                  <a:pt x="16764" y="115570"/>
                </a:lnTo>
                <a:lnTo>
                  <a:pt x="19811" y="102870"/>
                </a:lnTo>
                <a:lnTo>
                  <a:pt x="22859" y="96520"/>
                </a:lnTo>
                <a:lnTo>
                  <a:pt x="22859" y="95250"/>
                </a:lnTo>
                <a:lnTo>
                  <a:pt x="25908" y="91440"/>
                </a:lnTo>
                <a:lnTo>
                  <a:pt x="25908" y="88900"/>
                </a:lnTo>
                <a:lnTo>
                  <a:pt x="28956" y="85090"/>
                </a:lnTo>
                <a:lnTo>
                  <a:pt x="28956" y="83820"/>
                </a:lnTo>
                <a:lnTo>
                  <a:pt x="35051" y="73660"/>
                </a:lnTo>
                <a:lnTo>
                  <a:pt x="35051" y="72390"/>
                </a:lnTo>
                <a:lnTo>
                  <a:pt x="39624" y="68580"/>
                </a:lnTo>
                <a:lnTo>
                  <a:pt x="65023" y="68580"/>
                </a:lnTo>
                <a:lnTo>
                  <a:pt x="62483" y="71120"/>
                </a:lnTo>
                <a:lnTo>
                  <a:pt x="64008" y="71120"/>
                </a:lnTo>
                <a:lnTo>
                  <a:pt x="61721" y="73660"/>
                </a:lnTo>
                <a:lnTo>
                  <a:pt x="60959" y="73660"/>
                </a:lnTo>
                <a:lnTo>
                  <a:pt x="56388" y="80010"/>
                </a:lnTo>
                <a:lnTo>
                  <a:pt x="56388" y="81280"/>
                </a:lnTo>
                <a:lnTo>
                  <a:pt x="54102" y="85090"/>
                </a:lnTo>
                <a:lnTo>
                  <a:pt x="53340" y="85090"/>
                </a:lnTo>
                <a:lnTo>
                  <a:pt x="51511" y="88900"/>
                </a:lnTo>
                <a:lnTo>
                  <a:pt x="50291" y="88900"/>
                </a:lnTo>
                <a:lnTo>
                  <a:pt x="47853" y="93980"/>
                </a:lnTo>
                <a:lnTo>
                  <a:pt x="47243" y="93980"/>
                </a:lnTo>
                <a:lnTo>
                  <a:pt x="45719" y="100330"/>
                </a:lnTo>
                <a:lnTo>
                  <a:pt x="42672" y="104140"/>
                </a:lnTo>
                <a:lnTo>
                  <a:pt x="41148" y="109220"/>
                </a:lnTo>
                <a:lnTo>
                  <a:pt x="39624" y="115570"/>
                </a:lnTo>
                <a:lnTo>
                  <a:pt x="36575" y="121920"/>
                </a:lnTo>
                <a:lnTo>
                  <a:pt x="36575" y="123190"/>
                </a:lnTo>
                <a:lnTo>
                  <a:pt x="35661" y="127000"/>
                </a:lnTo>
                <a:lnTo>
                  <a:pt x="35051" y="127000"/>
                </a:lnTo>
                <a:lnTo>
                  <a:pt x="33527" y="133350"/>
                </a:lnTo>
                <a:lnTo>
                  <a:pt x="32003" y="138430"/>
                </a:lnTo>
                <a:lnTo>
                  <a:pt x="29294" y="148590"/>
                </a:lnTo>
                <a:lnTo>
                  <a:pt x="28956" y="148590"/>
                </a:lnTo>
                <a:lnTo>
                  <a:pt x="28956" y="153670"/>
                </a:lnTo>
                <a:close/>
              </a:path>
              <a:path w="274320" h="322580">
                <a:moveTo>
                  <a:pt x="240791" y="83820"/>
                </a:moveTo>
                <a:lnTo>
                  <a:pt x="236219" y="83820"/>
                </a:lnTo>
                <a:lnTo>
                  <a:pt x="234696" y="81280"/>
                </a:lnTo>
                <a:lnTo>
                  <a:pt x="234696" y="80010"/>
                </a:lnTo>
                <a:lnTo>
                  <a:pt x="236219" y="77470"/>
                </a:lnTo>
                <a:lnTo>
                  <a:pt x="236219" y="76200"/>
                </a:lnTo>
                <a:lnTo>
                  <a:pt x="234696" y="72390"/>
                </a:lnTo>
                <a:lnTo>
                  <a:pt x="234696" y="69850"/>
                </a:lnTo>
                <a:lnTo>
                  <a:pt x="242316" y="69850"/>
                </a:lnTo>
                <a:lnTo>
                  <a:pt x="242316" y="78740"/>
                </a:lnTo>
                <a:lnTo>
                  <a:pt x="240791" y="80010"/>
                </a:lnTo>
                <a:lnTo>
                  <a:pt x="240791" y="83820"/>
                </a:lnTo>
                <a:close/>
              </a:path>
              <a:path w="274320" h="322580">
                <a:moveTo>
                  <a:pt x="59435" y="76200"/>
                </a:moveTo>
                <a:lnTo>
                  <a:pt x="60959" y="73660"/>
                </a:lnTo>
                <a:lnTo>
                  <a:pt x="61721" y="73660"/>
                </a:lnTo>
                <a:lnTo>
                  <a:pt x="59435" y="76200"/>
                </a:lnTo>
                <a:close/>
              </a:path>
              <a:path w="274320" h="322580">
                <a:moveTo>
                  <a:pt x="53340" y="86360"/>
                </a:moveTo>
                <a:lnTo>
                  <a:pt x="53340" y="85090"/>
                </a:lnTo>
                <a:lnTo>
                  <a:pt x="54102" y="85090"/>
                </a:lnTo>
                <a:lnTo>
                  <a:pt x="53340" y="86360"/>
                </a:lnTo>
                <a:close/>
              </a:path>
              <a:path w="274320" h="322580">
                <a:moveTo>
                  <a:pt x="50291" y="91440"/>
                </a:moveTo>
                <a:lnTo>
                  <a:pt x="50291" y="88900"/>
                </a:lnTo>
                <a:lnTo>
                  <a:pt x="51511" y="88900"/>
                </a:lnTo>
                <a:lnTo>
                  <a:pt x="50291" y="91440"/>
                </a:lnTo>
                <a:close/>
              </a:path>
              <a:path w="274320" h="322580">
                <a:moveTo>
                  <a:pt x="47243" y="95250"/>
                </a:moveTo>
                <a:lnTo>
                  <a:pt x="47243" y="93980"/>
                </a:lnTo>
                <a:lnTo>
                  <a:pt x="47853" y="93980"/>
                </a:lnTo>
                <a:lnTo>
                  <a:pt x="47243" y="95250"/>
                </a:lnTo>
                <a:close/>
              </a:path>
              <a:path w="274320" h="322580">
                <a:moveTo>
                  <a:pt x="35051" y="129540"/>
                </a:moveTo>
                <a:lnTo>
                  <a:pt x="35051" y="127000"/>
                </a:lnTo>
                <a:lnTo>
                  <a:pt x="35661" y="127000"/>
                </a:lnTo>
                <a:lnTo>
                  <a:pt x="35051" y="129540"/>
                </a:lnTo>
                <a:close/>
              </a:path>
              <a:path w="274320" h="322580">
                <a:moveTo>
                  <a:pt x="28956" y="149860"/>
                </a:moveTo>
                <a:lnTo>
                  <a:pt x="28956" y="148590"/>
                </a:lnTo>
                <a:lnTo>
                  <a:pt x="29294" y="148590"/>
                </a:lnTo>
                <a:lnTo>
                  <a:pt x="28956" y="149860"/>
                </a:lnTo>
                <a:close/>
              </a:path>
              <a:path w="274320" h="322580">
                <a:moveTo>
                  <a:pt x="27432" y="165100"/>
                </a:moveTo>
                <a:lnTo>
                  <a:pt x="6096" y="165100"/>
                </a:lnTo>
                <a:lnTo>
                  <a:pt x="6096" y="157480"/>
                </a:lnTo>
                <a:lnTo>
                  <a:pt x="7619" y="152400"/>
                </a:lnTo>
                <a:lnTo>
                  <a:pt x="7619" y="153670"/>
                </a:lnTo>
                <a:lnTo>
                  <a:pt x="28956" y="153670"/>
                </a:lnTo>
                <a:lnTo>
                  <a:pt x="28956" y="156210"/>
                </a:lnTo>
                <a:lnTo>
                  <a:pt x="27432" y="161290"/>
                </a:lnTo>
                <a:lnTo>
                  <a:pt x="27432" y="165100"/>
                </a:lnTo>
                <a:close/>
              </a:path>
              <a:path w="274320" h="322580">
                <a:moveTo>
                  <a:pt x="24383" y="200660"/>
                </a:moveTo>
                <a:lnTo>
                  <a:pt x="3048" y="200660"/>
                </a:lnTo>
                <a:lnTo>
                  <a:pt x="3048" y="184150"/>
                </a:lnTo>
                <a:lnTo>
                  <a:pt x="4572" y="177800"/>
                </a:lnTo>
                <a:lnTo>
                  <a:pt x="4572" y="170180"/>
                </a:lnTo>
                <a:lnTo>
                  <a:pt x="6096" y="163830"/>
                </a:lnTo>
                <a:lnTo>
                  <a:pt x="6096" y="165100"/>
                </a:lnTo>
                <a:lnTo>
                  <a:pt x="27432" y="165100"/>
                </a:lnTo>
                <a:lnTo>
                  <a:pt x="27432" y="167640"/>
                </a:lnTo>
                <a:lnTo>
                  <a:pt x="25908" y="172720"/>
                </a:lnTo>
                <a:lnTo>
                  <a:pt x="25908" y="185420"/>
                </a:lnTo>
                <a:lnTo>
                  <a:pt x="24688" y="190500"/>
                </a:lnTo>
                <a:lnTo>
                  <a:pt x="24383" y="190500"/>
                </a:lnTo>
                <a:lnTo>
                  <a:pt x="24383" y="200660"/>
                </a:lnTo>
                <a:close/>
              </a:path>
              <a:path w="274320" h="322580">
                <a:moveTo>
                  <a:pt x="24383" y="191770"/>
                </a:moveTo>
                <a:lnTo>
                  <a:pt x="24383" y="190500"/>
                </a:lnTo>
                <a:lnTo>
                  <a:pt x="24688" y="190500"/>
                </a:lnTo>
                <a:lnTo>
                  <a:pt x="24383" y="191770"/>
                </a:lnTo>
                <a:close/>
              </a:path>
              <a:path w="274320" h="322580">
                <a:moveTo>
                  <a:pt x="1524" y="243840"/>
                </a:moveTo>
                <a:lnTo>
                  <a:pt x="0" y="238760"/>
                </a:lnTo>
                <a:lnTo>
                  <a:pt x="0" y="213360"/>
                </a:lnTo>
                <a:lnTo>
                  <a:pt x="1524" y="210820"/>
                </a:lnTo>
                <a:lnTo>
                  <a:pt x="1524" y="205740"/>
                </a:lnTo>
                <a:lnTo>
                  <a:pt x="3048" y="199390"/>
                </a:lnTo>
                <a:lnTo>
                  <a:pt x="3048" y="200660"/>
                </a:lnTo>
                <a:lnTo>
                  <a:pt x="24383" y="200660"/>
                </a:lnTo>
                <a:lnTo>
                  <a:pt x="24383" y="203200"/>
                </a:lnTo>
                <a:lnTo>
                  <a:pt x="22859" y="208280"/>
                </a:lnTo>
                <a:lnTo>
                  <a:pt x="22859" y="238760"/>
                </a:lnTo>
                <a:lnTo>
                  <a:pt x="23621" y="241300"/>
                </a:lnTo>
                <a:lnTo>
                  <a:pt x="1524" y="241300"/>
                </a:lnTo>
                <a:lnTo>
                  <a:pt x="1524" y="243840"/>
                </a:lnTo>
                <a:close/>
              </a:path>
              <a:path w="274320" h="322580">
                <a:moveTo>
                  <a:pt x="41148" y="269240"/>
                </a:moveTo>
                <a:lnTo>
                  <a:pt x="10667" y="269240"/>
                </a:lnTo>
                <a:lnTo>
                  <a:pt x="9143" y="264160"/>
                </a:lnTo>
                <a:lnTo>
                  <a:pt x="7619" y="262890"/>
                </a:lnTo>
                <a:lnTo>
                  <a:pt x="6096" y="259080"/>
                </a:lnTo>
                <a:lnTo>
                  <a:pt x="3048" y="254000"/>
                </a:lnTo>
                <a:lnTo>
                  <a:pt x="3048" y="252730"/>
                </a:lnTo>
                <a:lnTo>
                  <a:pt x="1524" y="247650"/>
                </a:lnTo>
                <a:lnTo>
                  <a:pt x="1524" y="241300"/>
                </a:lnTo>
                <a:lnTo>
                  <a:pt x="23621" y="241300"/>
                </a:lnTo>
                <a:lnTo>
                  <a:pt x="24383" y="243840"/>
                </a:lnTo>
                <a:lnTo>
                  <a:pt x="24383" y="246380"/>
                </a:lnTo>
                <a:lnTo>
                  <a:pt x="25908" y="248920"/>
                </a:lnTo>
                <a:lnTo>
                  <a:pt x="27432" y="254000"/>
                </a:lnTo>
                <a:lnTo>
                  <a:pt x="28194" y="254000"/>
                </a:lnTo>
                <a:lnTo>
                  <a:pt x="28956" y="255270"/>
                </a:lnTo>
                <a:lnTo>
                  <a:pt x="32003" y="259080"/>
                </a:lnTo>
                <a:lnTo>
                  <a:pt x="32003" y="260350"/>
                </a:lnTo>
                <a:lnTo>
                  <a:pt x="38100" y="266700"/>
                </a:lnTo>
                <a:lnTo>
                  <a:pt x="38862" y="266700"/>
                </a:lnTo>
                <a:lnTo>
                  <a:pt x="41148" y="269240"/>
                </a:lnTo>
                <a:close/>
              </a:path>
              <a:path w="274320" h="322580">
                <a:moveTo>
                  <a:pt x="28194" y="254000"/>
                </a:moveTo>
                <a:lnTo>
                  <a:pt x="27432" y="254000"/>
                </a:lnTo>
                <a:lnTo>
                  <a:pt x="27432" y="252730"/>
                </a:lnTo>
                <a:lnTo>
                  <a:pt x="28194" y="254000"/>
                </a:lnTo>
                <a:close/>
              </a:path>
              <a:path w="274320" h="322580">
                <a:moveTo>
                  <a:pt x="38862" y="266700"/>
                </a:moveTo>
                <a:lnTo>
                  <a:pt x="38100" y="266700"/>
                </a:lnTo>
                <a:lnTo>
                  <a:pt x="36575" y="264160"/>
                </a:lnTo>
                <a:lnTo>
                  <a:pt x="38862" y="266700"/>
                </a:lnTo>
                <a:close/>
              </a:path>
              <a:path w="274320" h="322580">
                <a:moveTo>
                  <a:pt x="15240" y="274320"/>
                </a:moveTo>
                <a:lnTo>
                  <a:pt x="12191" y="269240"/>
                </a:lnTo>
                <a:lnTo>
                  <a:pt x="41148" y="269240"/>
                </a:lnTo>
                <a:lnTo>
                  <a:pt x="41148" y="267970"/>
                </a:lnTo>
                <a:lnTo>
                  <a:pt x="44196" y="270510"/>
                </a:lnTo>
                <a:lnTo>
                  <a:pt x="44958" y="270510"/>
                </a:lnTo>
                <a:lnTo>
                  <a:pt x="47243" y="271780"/>
                </a:lnTo>
                <a:lnTo>
                  <a:pt x="15240" y="271780"/>
                </a:lnTo>
                <a:lnTo>
                  <a:pt x="15240" y="274320"/>
                </a:lnTo>
                <a:close/>
              </a:path>
              <a:path w="274320" h="322580">
                <a:moveTo>
                  <a:pt x="44958" y="270510"/>
                </a:moveTo>
                <a:lnTo>
                  <a:pt x="44196" y="270510"/>
                </a:lnTo>
                <a:lnTo>
                  <a:pt x="42672" y="269240"/>
                </a:lnTo>
                <a:lnTo>
                  <a:pt x="44958" y="270510"/>
                </a:lnTo>
                <a:close/>
              </a:path>
              <a:path w="274320" h="322580">
                <a:moveTo>
                  <a:pt x="245364" y="309880"/>
                </a:moveTo>
                <a:lnTo>
                  <a:pt x="85343" y="309880"/>
                </a:lnTo>
                <a:lnTo>
                  <a:pt x="76200" y="307340"/>
                </a:lnTo>
                <a:lnTo>
                  <a:pt x="68580" y="306070"/>
                </a:lnTo>
                <a:lnTo>
                  <a:pt x="62483" y="304800"/>
                </a:lnTo>
                <a:lnTo>
                  <a:pt x="60959" y="302260"/>
                </a:lnTo>
                <a:lnTo>
                  <a:pt x="54864" y="300990"/>
                </a:lnTo>
                <a:lnTo>
                  <a:pt x="54864" y="299720"/>
                </a:lnTo>
                <a:lnTo>
                  <a:pt x="48767" y="298450"/>
                </a:lnTo>
                <a:lnTo>
                  <a:pt x="42672" y="294640"/>
                </a:lnTo>
                <a:lnTo>
                  <a:pt x="38100" y="292100"/>
                </a:lnTo>
                <a:lnTo>
                  <a:pt x="33527" y="290830"/>
                </a:lnTo>
                <a:lnTo>
                  <a:pt x="27432" y="285750"/>
                </a:lnTo>
                <a:lnTo>
                  <a:pt x="22859" y="283210"/>
                </a:lnTo>
                <a:lnTo>
                  <a:pt x="16764" y="276860"/>
                </a:lnTo>
                <a:lnTo>
                  <a:pt x="15240" y="271780"/>
                </a:lnTo>
                <a:lnTo>
                  <a:pt x="48767" y="271780"/>
                </a:lnTo>
                <a:lnTo>
                  <a:pt x="57911" y="276860"/>
                </a:lnTo>
                <a:lnTo>
                  <a:pt x="70103" y="283210"/>
                </a:lnTo>
                <a:lnTo>
                  <a:pt x="74675" y="283210"/>
                </a:lnTo>
                <a:lnTo>
                  <a:pt x="82296" y="285750"/>
                </a:lnTo>
                <a:lnTo>
                  <a:pt x="89916" y="287020"/>
                </a:lnTo>
                <a:lnTo>
                  <a:pt x="99059" y="290830"/>
                </a:lnTo>
                <a:lnTo>
                  <a:pt x="102870" y="290830"/>
                </a:lnTo>
                <a:lnTo>
                  <a:pt x="106680" y="292100"/>
                </a:lnTo>
                <a:lnTo>
                  <a:pt x="114300" y="293370"/>
                </a:lnTo>
                <a:lnTo>
                  <a:pt x="123443" y="294640"/>
                </a:lnTo>
                <a:lnTo>
                  <a:pt x="131064" y="297180"/>
                </a:lnTo>
                <a:lnTo>
                  <a:pt x="138683" y="297180"/>
                </a:lnTo>
                <a:lnTo>
                  <a:pt x="153924" y="299720"/>
                </a:lnTo>
                <a:lnTo>
                  <a:pt x="273558" y="299720"/>
                </a:lnTo>
                <a:lnTo>
                  <a:pt x="272796" y="300990"/>
                </a:lnTo>
                <a:lnTo>
                  <a:pt x="269748" y="300990"/>
                </a:lnTo>
                <a:lnTo>
                  <a:pt x="245364" y="309880"/>
                </a:lnTo>
                <a:close/>
              </a:path>
              <a:path w="274320" h="322580">
                <a:moveTo>
                  <a:pt x="74675" y="283210"/>
                </a:moveTo>
                <a:lnTo>
                  <a:pt x="70103" y="283210"/>
                </a:lnTo>
                <a:lnTo>
                  <a:pt x="68580" y="281940"/>
                </a:lnTo>
                <a:lnTo>
                  <a:pt x="74675" y="283210"/>
                </a:lnTo>
                <a:close/>
              </a:path>
              <a:path w="274320" h="322580">
                <a:moveTo>
                  <a:pt x="102870" y="290830"/>
                </a:moveTo>
                <a:lnTo>
                  <a:pt x="99059" y="290830"/>
                </a:lnTo>
                <a:lnTo>
                  <a:pt x="99059" y="289560"/>
                </a:lnTo>
                <a:lnTo>
                  <a:pt x="102870" y="290830"/>
                </a:lnTo>
                <a:close/>
              </a:path>
              <a:path w="274320" h="322580">
                <a:moveTo>
                  <a:pt x="273558" y="299720"/>
                </a:moveTo>
                <a:lnTo>
                  <a:pt x="167640" y="299720"/>
                </a:lnTo>
                <a:lnTo>
                  <a:pt x="175259" y="298450"/>
                </a:lnTo>
                <a:lnTo>
                  <a:pt x="182880" y="298450"/>
                </a:lnTo>
                <a:lnTo>
                  <a:pt x="201167" y="294640"/>
                </a:lnTo>
                <a:lnTo>
                  <a:pt x="210311" y="294640"/>
                </a:lnTo>
                <a:lnTo>
                  <a:pt x="219456" y="293370"/>
                </a:lnTo>
                <a:lnTo>
                  <a:pt x="240791" y="290830"/>
                </a:lnTo>
                <a:lnTo>
                  <a:pt x="256032" y="290830"/>
                </a:lnTo>
                <a:lnTo>
                  <a:pt x="268224" y="292100"/>
                </a:lnTo>
                <a:lnTo>
                  <a:pt x="271272" y="292100"/>
                </a:lnTo>
                <a:lnTo>
                  <a:pt x="272796" y="293370"/>
                </a:lnTo>
                <a:lnTo>
                  <a:pt x="274319" y="297180"/>
                </a:lnTo>
                <a:lnTo>
                  <a:pt x="274319" y="298450"/>
                </a:lnTo>
                <a:lnTo>
                  <a:pt x="273558" y="299720"/>
                </a:lnTo>
                <a:close/>
              </a:path>
              <a:path w="274320" h="322580">
                <a:moveTo>
                  <a:pt x="176783" y="322580"/>
                </a:moveTo>
                <a:lnTo>
                  <a:pt x="150875" y="322580"/>
                </a:lnTo>
                <a:lnTo>
                  <a:pt x="143256" y="321310"/>
                </a:lnTo>
                <a:lnTo>
                  <a:pt x="135635" y="321310"/>
                </a:lnTo>
                <a:lnTo>
                  <a:pt x="128016" y="320040"/>
                </a:lnTo>
                <a:lnTo>
                  <a:pt x="126491" y="320040"/>
                </a:lnTo>
                <a:lnTo>
                  <a:pt x="118872" y="317500"/>
                </a:lnTo>
                <a:lnTo>
                  <a:pt x="109727" y="316230"/>
                </a:lnTo>
                <a:lnTo>
                  <a:pt x="102108" y="314960"/>
                </a:lnTo>
                <a:lnTo>
                  <a:pt x="100583" y="314960"/>
                </a:lnTo>
                <a:lnTo>
                  <a:pt x="92964" y="312420"/>
                </a:lnTo>
                <a:lnTo>
                  <a:pt x="83819" y="309880"/>
                </a:lnTo>
                <a:lnTo>
                  <a:pt x="243840" y="309880"/>
                </a:lnTo>
                <a:lnTo>
                  <a:pt x="233172" y="313690"/>
                </a:lnTo>
                <a:lnTo>
                  <a:pt x="222503" y="314960"/>
                </a:lnTo>
                <a:lnTo>
                  <a:pt x="176783" y="322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3906011" y="1217675"/>
            <a:ext cx="942340" cy="810260"/>
            <a:chOff x="3906011" y="1217675"/>
            <a:chExt cx="942340" cy="810260"/>
          </a:xfrm>
        </p:grpSpPr>
        <p:sp>
          <p:nvSpPr>
            <p:cNvPr id="14" name="object 14"/>
            <p:cNvSpPr/>
            <p:nvPr/>
          </p:nvSpPr>
          <p:spPr>
            <a:xfrm>
              <a:off x="4264152" y="1234440"/>
              <a:ext cx="295910" cy="238125"/>
            </a:xfrm>
            <a:custGeom>
              <a:avLst/>
              <a:gdLst/>
              <a:ahLst/>
              <a:cxnLst/>
              <a:rect l="l" t="t" r="r" b="b"/>
              <a:pathLst>
                <a:path w="295910" h="238125">
                  <a:moveTo>
                    <a:pt x="42672" y="38100"/>
                  </a:moveTo>
                  <a:lnTo>
                    <a:pt x="38100" y="35051"/>
                  </a:lnTo>
                  <a:lnTo>
                    <a:pt x="36575" y="33527"/>
                  </a:lnTo>
                  <a:lnTo>
                    <a:pt x="32004" y="32004"/>
                  </a:lnTo>
                  <a:lnTo>
                    <a:pt x="33528" y="32004"/>
                  </a:lnTo>
                  <a:lnTo>
                    <a:pt x="28956" y="28955"/>
                  </a:lnTo>
                  <a:lnTo>
                    <a:pt x="27432" y="28955"/>
                  </a:lnTo>
                  <a:lnTo>
                    <a:pt x="24383" y="25908"/>
                  </a:lnTo>
                  <a:lnTo>
                    <a:pt x="15240" y="21335"/>
                  </a:lnTo>
                  <a:lnTo>
                    <a:pt x="13716" y="21335"/>
                  </a:lnTo>
                  <a:lnTo>
                    <a:pt x="10667" y="19811"/>
                  </a:lnTo>
                  <a:lnTo>
                    <a:pt x="12191" y="19811"/>
                  </a:lnTo>
                  <a:lnTo>
                    <a:pt x="6096" y="16763"/>
                  </a:lnTo>
                  <a:lnTo>
                    <a:pt x="1524" y="15239"/>
                  </a:lnTo>
                  <a:lnTo>
                    <a:pt x="0" y="10667"/>
                  </a:lnTo>
                  <a:lnTo>
                    <a:pt x="1524" y="6095"/>
                  </a:lnTo>
                  <a:lnTo>
                    <a:pt x="3048" y="3047"/>
                  </a:lnTo>
                  <a:lnTo>
                    <a:pt x="6096" y="0"/>
                  </a:lnTo>
                  <a:lnTo>
                    <a:pt x="10667" y="1523"/>
                  </a:lnTo>
                  <a:lnTo>
                    <a:pt x="15240" y="1523"/>
                  </a:lnTo>
                  <a:lnTo>
                    <a:pt x="18288" y="3047"/>
                  </a:lnTo>
                  <a:lnTo>
                    <a:pt x="22859" y="4571"/>
                  </a:lnTo>
                  <a:lnTo>
                    <a:pt x="21336" y="4571"/>
                  </a:lnTo>
                  <a:lnTo>
                    <a:pt x="30480" y="7619"/>
                  </a:lnTo>
                  <a:lnTo>
                    <a:pt x="33528" y="9143"/>
                  </a:lnTo>
                  <a:lnTo>
                    <a:pt x="35051" y="9143"/>
                  </a:lnTo>
                  <a:lnTo>
                    <a:pt x="38100" y="12191"/>
                  </a:lnTo>
                  <a:lnTo>
                    <a:pt x="40386" y="12191"/>
                  </a:lnTo>
                  <a:lnTo>
                    <a:pt x="47244" y="16763"/>
                  </a:lnTo>
                  <a:lnTo>
                    <a:pt x="59436" y="22859"/>
                  </a:lnTo>
                  <a:lnTo>
                    <a:pt x="65532" y="27431"/>
                  </a:lnTo>
                  <a:lnTo>
                    <a:pt x="71628" y="30479"/>
                  </a:lnTo>
                  <a:lnTo>
                    <a:pt x="77724" y="35051"/>
                  </a:lnTo>
                  <a:lnTo>
                    <a:pt x="80010" y="36575"/>
                  </a:lnTo>
                  <a:lnTo>
                    <a:pt x="42672" y="36575"/>
                  </a:lnTo>
                  <a:lnTo>
                    <a:pt x="42672" y="38100"/>
                  </a:lnTo>
                  <a:close/>
                </a:path>
                <a:path w="295910" h="238125">
                  <a:moveTo>
                    <a:pt x="276758" y="54863"/>
                  </a:moveTo>
                  <a:lnTo>
                    <a:pt x="251459" y="54863"/>
                  </a:lnTo>
                  <a:lnTo>
                    <a:pt x="252983" y="47243"/>
                  </a:lnTo>
                  <a:lnTo>
                    <a:pt x="254508" y="45719"/>
                  </a:lnTo>
                  <a:lnTo>
                    <a:pt x="256032" y="39623"/>
                  </a:lnTo>
                  <a:lnTo>
                    <a:pt x="256032" y="38100"/>
                  </a:lnTo>
                  <a:lnTo>
                    <a:pt x="259080" y="33527"/>
                  </a:lnTo>
                  <a:lnTo>
                    <a:pt x="260604" y="28955"/>
                  </a:lnTo>
                  <a:lnTo>
                    <a:pt x="263651" y="24383"/>
                  </a:lnTo>
                  <a:lnTo>
                    <a:pt x="263651" y="22859"/>
                  </a:lnTo>
                  <a:lnTo>
                    <a:pt x="268224" y="13715"/>
                  </a:lnTo>
                  <a:lnTo>
                    <a:pt x="269748" y="13715"/>
                  </a:lnTo>
                  <a:lnTo>
                    <a:pt x="271272" y="10667"/>
                  </a:lnTo>
                  <a:lnTo>
                    <a:pt x="272796" y="9143"/>
                  </a:lnTo>
                  <a:lnTo>
                    <a:pt x="275844" y="4571"/>
                  </a:lnTo>
                  <a:lnTo>
                    <a:pt x="283464" y="3047"/>
                  </a:lnTo>
                  <a:lnTo>
                    <a:pt x="288036" y="6095"/>
                  </a:lnTo>
                  <a:lnTo>
                    <a:pt x="294132" y="9143"/>
                  </a:lnTo>
                  <a:lnTo>
                    <a:pt x="295656" y="16763"/>
                  </a:lnTo>
                  <a:lnTo>
                    <a:pt x="292608" y="22859"/>
                  </a:lnTo>
                  <a:lnTo>
                    <a:pt x="289559" y="25908"/>
                  </a:lnTo>
                  <a:lnTo>
                    <a:pt x="289559" y="27431"/>
                  </a:lnTo>
                  <a:lnTo>
                    <a:pt x="288036" y="28955"/>
                  </a:lnTo>
                  <a:lnTo>
                    <a:pt x="285750" y="33527"/>
                  </a:lnTo>
                  <a:lnTo>
                    <a:pt x="284988" y="33527"/>
                  </a:lnTo>
                  <a:lnTo>
                    <a:pt x="281940" y="42671"/>
                  </a:lnTo>
                  <a:lnTo>
                    <a:pt x="278891" y="48767"/>
                  </a:lnTo>
                  <a:lnTo>
                    <a:pt x="277748" y="53339"/>
                  </a:lnTo>
                  <a:lnTo>
                    <a:pt x="277367" y="53339"/>
                  </a:lnTo>
                  <a:lnTo>
                    <a:pt x="276758" y="54863"/>
                  </a:lnTo>
                  <a:close/>
                </a:path>
                <a:path w="295910" h="238125">
                  <a:moveTo>
                    <a:pt x="40386" y="12191"/>
                  </a:moveTo>
                  <a:lnTo>
                    <a:pt x="38100" y="12191"/>
                  </a:lnTo>
                  <a:lnTo>
                    <a:pt x="38100" y="10667"/>
                  </a:lnTo>
                  <a:lnTo>
                    <a:pt x="40386" y="12191"/>
                  </a:lnTo>
                  <a:close/>
                </a:path>
                <a:path w="295910" h="238125">
                  <a:moveTo>
                    <a:pt x="284988" y="35051"/>
                  </a:moveTo>
                  <a:lnTo>
                    <a:pt x="284988" y="33527"/>
                  </a:lnTo>
                  <a:lnTo>
                    <a:pt x="285750" y="33527"/>
                  </a:lnTo>
                  <a:lnTo>
                    <a:pt x="284988" y="35051"/>
                  </a:lnTo>
                  <a:close/>
                </a:path>
                <a:path w="295910" h="238125">
                  <a:moveTo>
                    <a:pt x="111252" y="65531"/>
                  </a:moveTo>
                  <a:lnTo>
                    <a:pt x="80772" y="65531"/>
                  </a:lnTo>
                  <a:lnTo>
                    <a:pt x="74675" y="59435"/>
                  </a:lnTo>
                  <a:lnTo>
                    <a:pt x="70104" y="56387"/>
                  </a:lnTo>
                  <a:lnTo>
                    <a:pt x="64008" y="51815"/>
                  </a:lnTo>
                  <a:lnTo>
                    <a:pt x="59436" y="48767"/>
                  </a:lnTo>
                  <a:lnTo>
                    <a:pt x="53340" y="44195"/>
                  </a:lnTo>
                  <a:lnTo>
                    <a:pt x="48767" y="41147"/>
                  </a:lnTo>
                  <a:lnTo>
                    <a:pt x="47244" y="41147"/>
                  </a:lnTo>
                  <a:lnTo>
                    <a:pt x="42672" y="36575"/>
                  </a:lnTo>
                  <a:lnTo>
                    <a:pt x="80010" y="36575"/>
                  </a:lnTo>
                  <a:lnTo>
                    <a:pt x="82296" y="38100"/>
                  </a:lnTo>
                  <a:lnTo>
                    <a:pt x="82296" y="39623"/>
                  </a:lnTo>
                  <a:lnTo>
                    <a:pt x="88391" y="42671"/>
                  </a:lnTo>
                  <a:lnTo>
                    <a:pt x="94488" y="48767"/>
                  </a:lnTo>
                  <a:lnTo>
                    <a:pt x="96012" y="48767"/>
                  </a:lnTo>
                  <a:lnTo>
                    <a:pt x="100583" y="54863"/>
                  </a:lnTo>
                  <a:lnTo>
                    <a:pt x="111252" y="65531"/>
                  </a:lnTo>
                  <a:close/>
                </a:path>
                <a:path w="295910" h="238125">
                  <a:moveTo>
                    <a:pt x="246888" y="190500"/>
                  </a:moveTo>
                  <a:lnTo>
                    <a:pt x="224028" y="190500"/>
                  </a:lnTo>
                  <a:lnTo>
                    <a:pt x="224028" y="182879"/>
                  </a:lnTo>
                  <a:lnTo>
                    <a:pt x="227075" y="167639"/>
                  </a:lnTo>
                  <a:lnTo>
                    <a:pt x="228600" y="158495"/>
                  </a:lnTo>
                  <a:lnTo>
                    <a:pt x="228600" y="147827"/>
                  </a:lnTo>
                  <a:lnTo>
                    <a:pt x="231648" y="135635"/>
                  </a:lnTo>
                  <a:lnTo>
                    <a:pt x="233172" y="123443"/>
                  </a:lnTo>
                  <a:lnTo>
                    <a:pt x="236220" y="111251"/>
                  </a:lnTo>
                  <a:lnTo>
                    <a:pt x="237744" y="100583"/>
                  </a:lnTo>
                  <a:lnTo>
                    <a:pt x="237744" y="99059"/>
                  </a:lnTo>
                  <a:lnTo>
                    <a:pt x="240791" y="88391"/>
                  </a:lnTo>
                  <a:lnTo>
                    <a:pt x="243840" y="79247"/>
                  </a:lnTo>
                  <a:lnTo>
                    <a:pt x="245364" y="68579"/>
                  </a:lnTo>
                  <a:lnTo>
                    <a:pt x="251459" y="53339"/>
                  </a:lnTo>
                  <a:lnTo>
                    <a:pt x="251459" y="54863"/>
                  </a:lnTo>
                  <a:lnTo>
                    <a:pt x="276758" y="54863"/>
                  </a:lnTo>
                  <a:lnTo>
                    <a:pt x="274320" y="60959"/>
                  </a:lnTo>
                  <a:lnTo>
                    <a:pt x="274320" y="62483"/>
                  </a:lnTo>
                  <a:lnTo>
                    <a:pt x="271272" y="68579"/>
                  </a:lnTo>
                  <a:lnTo>
                    <a:pt x="269748" y="76200"/>
                  </a:lnTo>
                  <a:lnTo>
                    <a:pt x="263651" y="94487"/>
                  </a:lnTo>
                  <a:lnTo>
                    <a:pt x="260604" y="105155"/>
                  </a:lnTo>
                  <a:lnTo>
                    <a:pt x="262128" y="105155"/>
                  </a:lnTo>
                  <a:lnTo>
                    <a:pt x="259080" y="115823"/>
                  </a:lnTo>
                  <a:lnTo>
                    <a:pt x="257746" y="126491"/>
                  </a:lnTo>
                  <a:lnTo>
                    <a:pt x="257556" y="126491"/>
                  </a:lnTo>
                  <a:lnTo>
                    <a:pt x="254508" y="140208"/>
                  </a:lnTo>
                  <a:lnTo>
                    <a:pt x="251459" y="161543"/>
                  </a:lnTo>
                  <a:lnTo>
                    <a:pt x="249936" y="170687"/>
                  </a:lnTo>
                  <a:lnTo>
                    <a:pt x="248412" y="178308"/>
                  </a:lnTo>
                  <a:lnTo>
                    <a:pt x="248412" y="179831"/>
                  </a:lnTo>
                  <a:lnTo>
                    <a:pt x="247192" y="185927"/>
                  </a:lnTo>
                  <a:lnTo>
                    <a:pt x="246888" y="185927"/>
                  </a:lnTo>
                  <a:lnTo>
                    <a:pt x="246888" y="190500"/>
                  </a:lnTo>
                  <a:close/>
                </a:path>
                <a:path w="295910" h="238125">
                  <a:moveTo>
                    <a:pt x="277367" y="54863"/>
                  </a:moveTo>
                  <a:lnTo>
                    <a:pt x="277367" y="53339"/>
                  </a:lnTo>
                  <a:lnTo>
                    <a:pt x="277748" y="53339"/>
                  </a:lnTo>
                  <a:lnTo>
                    <a:pt x="277367" y="54863"/>
                  </a:lnTo>
                  <a:close/>
                </a:path>
                <a:path w="295910" h="238125">
                  <a:moveTo>
                    <a:pt x="129540" y="88391"/>
                  </a:moveTo>
                  <a:lnTo>
                    <a:pt x="103632" y="88391"/>
                  </a:lnTo>
                  <a:lnTo>
                    <a:pt x="79248" y="64008"/>
                  </a:lnTo>
                  <a:lnTo>
                    <a:pt x="80772" y="65531"/>
                  </a:lnTo>
                  <a:lnTo>
                    <a:pt x="111252" y="65531"/>
                  </a:lnTo>
                  <a:lnTo>
                    <a:pt x="120396" y="74675"/>
                  </a:lnTo>
                  <a:lnTo>
                    <a:pt x="124967" y="80771"/>
                  </a:lnTo>
                  <a:lnTo>
                    <a:pt x="129540" y="88391"/>
                  </a:lnTo>
                  <a:close/>
                </a:path>
                <a:path w="295910" h="238125">
                  <a:moveTo>
                    <a:pt x="135636" y="94487"/>
                  </a:moveTo>
                  <a:lnTo>
                    <a:pt x="108204" y="94487"/>
                  </a:lnTo>
                  <a:lnTo>
                    <a:pt x="102108" y="86867"/>
                  </a:lnTo>
                  <a:lnTo>
                    <a:pt x="103632" y="88391"/>
                  </a:lnTo>
                  <a:lnTo>
                    <a:pt x="129540" y="88391"/>
                  </a:lnTo>
                  <a:lnTo>
                    <a:pt x="135636" y="94487"/>
                  </a:lnTo>
                  <a:close/>
                </a:path>
                <a:path w="295910" h="238125">
                  <a:moveTo>
                    <a:pt x="131064" y="129539"/>
                  </a:moveTo>
                  <a:lnTo>
                    <a:pt x="121920" y="114300"/>
                  </a:lnTo>
                  <a:lnTo>
                    <a:pt x="117348" y="108204"/>
                  </a:lnTo>
                  <a:lnTo>
                    <a:pt x="112775" y="100583"/>
                  </a:lnTo>
                  <a:lnTo>
                    <a:pt x="106680" y="92963"/>
                  </a:lnTo>
                  <a:lnTo>
                    <a:pt x="108204" y="94487"/>
                  </a:lnTo>
                  <a:lnTo>
                    <a:pt x="135636" y="94487"/>
                  </a:lnTo>
                  <a:lnTo>
                    <a:pt x="140208" y="102108"/>
                  </a:lnTo>
                  <a:lnTo>
                    <a:pt x="146304" y="109727"/>
                  </a:lnTo>
                  <a:lnTo>
                    <a:pt x="144780" y="109727"/>
                  </a:lnTo>
                  <a:lnTo>
                    <a:pt x="149351" y="117347"/>
                  </a:lnTo>
                  <a:lnTo>
                    <a:pt x="155448" y="124967"/>
                  </a:lnTo>
                  <a:lnTo>
                    <a:pt x="156667" y="128015"/>
                  </a:lnTo>
                  <a:lnTo>
                    <a:pt x="131064" y="128015"/>
                  </a:lnTo>
                  <a:lnTo>
                    <a:pt x="131064" y="129539"/>
                  </a:lnTo>
                  <a:close/>
                </a:path>
                <a:path w="295910" h="238125">
                  <a:moveTo>
                    <a:pt x="257556" y="128015"/>
                  </a:moveTo>
                  <a:lnTo>
                    <a:pt x="257556" y="126491"/>
                  </a:lnTo>
                  <a:lnTo>
                    <a:pt x="257746" y="126491"/>
                  </a:lnTo>
                  <a:lnTo>
                    <a:pt x="257556" y="128015"/>
                  </a:lnTo>
                  <a:close/>
                </a:path>
                <a:path w="295910" h="238125">
                  <a:moveTo>
                    <a:pt x="155448" y="170687"/>
                  </a:moveTo>
                  <a:lnTo>
                    <a:pt x="152400" y="164591"/>
                  </a:lnTo>
                  <a:lnTo>
                    <a:pt x="147828" y="158495"/>
                  </a:lnTo>
                  <a:lnTo>
                    <a:pt x="144780" y="150875"/>
                  </a:lnTo>
                  <a:lnTo>
                    <a:pt x="143256" y="150875"/>
                  </a:lnTo>
                  <a:lnTo>
                    <a:pt x="140208" y="143255"/>
                  </a:lnTo>
                  <a:lnTo>
                    <a:pt x="131064" y="128015"/>
                  </a:lnTo>
                  <a:lnTo>
                    <a:pt x="156667" y="128015"/>
                  </a:lnTo>
                  <a:lnTo>
                    <a:pt x="158496" y="132587"/>
                  </a:lnTo>
                  <a:lnTo>
                    <a:pt x="160020" y="132587"/>
                  </a:lnTo>
                  <a:lnTo>
                    <a:pt x="163067" y="140208"/>
                  </a:lnTo>
                  <a:lnTo>
                    <a:pt x="167640" y="146304"/>
                  </a:lnTo>
                  <a:lnTo>
                    <a:pt x="166116" y="146304"/>
                  </a:lnTo>
                  <a:lnTo>
                    <a:pt x="175259" y="158495"/>
                  </a:lnTo>
                  <a:lnTo>
                    <a:pt x="180594" y="169163"/>
                  </a:lnTo>
                  <a:lnTo>
                    <a:pt x="155448" y="169163"/>
                  </a:lnTo>
                  <a:lnTo>
                    <a:pt x="155448" y="170687"/>
                  </a:lnTo>
                  <a:close/>
                </a:path>
                <a:path w="295910" h="238125">
                  <a:moveTo>
                    <a:pt x="164591" y="185927"/>
                  </a:moveTo>
                  <a:lnTo>
                    <a:pt x="163067" y="181355"/>
                  </a:lnTo>
                  <a:lnTo>
                    <a:pt x="161544" y="181355"/>
                  </a:lnTo>
                  <a:lnTo>
                    <a:pt x="155448" y="169163"/>
                  </a:lnTo>
                  <a:lnTo>
                    <a:pt x="180594" y="169163"/>
                  </a:lnTo>
                  <a:lnTo>
                    <a:pt x="181356" y="170687"/>
                  </a:lnTo>
                  <a:lnTo>
                    <a:pt x="182372" y="170687"/>
                  </a:lnTo>
                  <a:lnTo>
                    <a:pt x="184404" y="173735"/>
                  </a:lnTo>
                  <a:lnTo>
                    <a:pt x="184404" y="175259"/>
                  </a:lnTo>
                  <a:lnTo>
                    <a:pt x="187451" y="179831"/>
                  </a:lnTo>
                  <a:lnTo>
                    <a:pt x="189738" y="184404"/>
                  </a:lnTo>
                  <a:lnTo>
                    <a:pt x="164591" y="184404"/>
                  </a:lnTo>
                  <a:lnTo>
                    <a:pt x="164591" y="185927"/>
                  </a:lnTo>
                  <a:close/>
                </a:path>
                <a:path w="295910" h="238125">
                  <a:moveTo>
                    <a:pt x="182372" y="170687"/>
                  </a:moveTo>
                  <a:lnTo>
                    <a:pt x="181356" y="170687"/>
                  </a:lnTo>
                  <a:lnTo>
                    <a:pt x="181356" y="169163"/>
                  </a:lnTo>
                  <a:lnTo>
                    <a:pt x="182372" y="170687"/>
                  </a:lnTo>
                  <a:close/>
                </a:path>
                <a:path w="295910" h="238125">
                  <a:moveTo>
                    <a:pt x="192024" y="190500"/>
                  </a:moveTo>
                  <a:lnTo>
                    <a:pt x="167640" y="190500"/>
                  </a:lnTo>
                  <a:lnTo>
                    <a:pt x="164591" y="184404"/>
                  </a:lnTo>
                  <a:lnTo>
                    <a:pt x="189738" y="184404"/>
                  </a:lnTo>
                  <a:lnTo>
                    <a:pt x="190500" y="185927"/>
                  </a:lnTo>
                  <a:lnTo>
                    <a:pt x="188975" y="185927"/>
                  </a:lnTo>
                  <a:lnTo>
                    <a:pt x="192024" y="190500"/>
                  </a:lnTo>
                  <a:close/>
                </a:path>
                <a:path w="295910" h="238125">
                  <a:moveTo>
                    <a:pt x="246888" y="187451"/>
                  </a:moveTo>
                  <a:lnTo>
                    <a:pt x="246888" y="185927"/>
                  </a:lnTo>
                  <a:lnTo>
                    <a:pt x="247192" y="185927"/>
                  </a:lnTo>
                  <a:lnTo>
                    <a:pt x="246888" y="187451"/>
                  </a:lnTo>
                  <a:close/>
                </a:path>
                <a:path w="295910" h="238125">
                  <a:moveTo>
                    <a:pt x="206756" y="212343"/>
                  </a:moveTo>
                  <a:lnTo>
                    <a:pt x="205740" y="211835"/>
                  </a:lnTo>
                  <a:lnTo>
                    <a:pt x="204216" y="210311"/>
                  </a:lnTo>
                  <a:lnTo>
                    <a:pt x="178308" y="210311"/>
                  </a:lnTo>
                  <a:lnTo>
                    <a:pt x="172212" y="201167"/>
                  </a:lnTo>
                  <a:lnTo>
                    <a:pt x="170688" y="196595"/>
                  </a:lnTo>
                  <a:lnTo>
                    <a:pt x="169164" y="195071"/>
                  </a:lnTo>
                  <a:lnTo>
                    <a:pt x="166116" y="188975"/>
                  </a:lnTo>
                  <a:lnTo>
                    <a:pt x="167640" y="190500"/>
                  </a:lnTo>
                  <a:lnTo>
                    <a:pt x="192024" y="190500"/>
                  </a:lnTo>
                  <a:lnTo>
                    <a:pt x="195072" y="195071"/>
                  </a:lnTo>
                  <a:lnTo>
                    <a:pt x="195580" y="195071"/>
                  </a:lnTo>
                  <a:lnTo>
                    <a:pt x="196596" y="198119"/>
                  </a:lnTo>
                  <a:lnTo>
                    <a:pt x="198120" y="199643"/>
                  </a:lnTo>
                  <a:lnTo>
                    <a:pt x="198882" y="201167"/>
                  </a:lnTo>
                  <a:lnTo>
                    <a:pt x="198120" y="201167"/>
                  </a:lnTo>
                  <a:lnTo>
                    <a:pt x="199644" y="204215"/>
                  </a:lnTo>
                  <a:lnTo>
                    <a:pt x="202691" y="207263"/>
                  </a:lnTo>
                  <a:lnTo>
                    <a:pt x="201167" y="207263"/>
                  </a:lnTo>
                  <a:lnTo>
                    <a:pt x="204216" y="208787"/>
                  </a:lnTo>
                  <a:lnTo>
                    <a:pt x="202691" y="208787"/>
                  </a:lnTo>
                  <a:lnTo>
                    <a:pt x="205740" y="210311"/>
                  </a:lnTo>
                  <a:lnTo>
                    <a:pt x="206756" y="212343"/>
                  </a:lnTo>
                  <a:close/>
                </a:path>
                <a:path w="295910" h="238125">
                  <a:moveTo>
                    <a:pt x="245364" y="201167"/>
                  </a:moveTo>
                  <a:lnTo>
                    <a:pt x="222504" y="201167"/>
                  </a:lnTo>
                  <a:lnTo>
                    <a:pt x="222504" y="195071"/>
                  </a:lnTo>
                  <a:lnTo>
                    <a:pt x="224028" y="188975"/>
                  </a:lnTo>
                  <a:lnTo>
                    <a:pt x="224028" y="190500"/>
                  </a:lnTo>
                  <a:lnTo>
                    <a:pt x="246888" y="190500"/>
                  </a:lnTo>
                  <a:lnTo>
                    <a:pt x="246888" y="192023"/>
                  </a:lnTo>
                  <a:lnTo>
                    <a:pt x="245364" y="198119"/>
                  </a:lnTo>
                  <a:lnTo>
                    <a:pt x="245364" y="201167"/>
                  </a:lnTo>
                  <a:close/>
                </a:path>
                <a:path w="295910" h="238125">
                  <a:moveTo>
                    <a:pt x="195580" y="195071"/>
                  </a:moveTo>
                  <a:lnTo>
                    <a:pt x="195072" y="195071"/>
                  </a:lnTo>
                  <a:lnTo>
                    <a:pt x="195072" y="193547"/>
                  </a:lnTo>
                  <a:lnTo>
                    <a:pt x="195580" y="195071"/>
                  </a:lnTo>
                  <a:close/>
                </a:path>
                <a:path w="295910" h="238125">
                  <a:moveTo>
                    <a:pt x="245364" y="205739"/>
                  </a:moveTo>
                  <a:lnTo>
                    <a:pt x="220980" y="205739"/>
                  </a:lnTo>
                  <a:lnTo>
                    <a:pt x="222504" y="199643"/>
                  </a:lnTo>
                  <a:lnTo>
                    <a:pt x="222504" y="201167"/>
                  </a:lnTo>
                  <a:lnTo>
                    <a:pt x="245364" y="201167"/>
                  </a:lnTo>
                  <a:lnTo>
                    <a:pt x="245364" y="205739"/>
                  </a:lnTo>
                  <a:close/>
                </a:path>
                <a:path w="295910" h="238125">
                  <a:moveTo>
                    <a:pt x="199644" y="202691"/>
                  </a:moveTo>
                  <a:lnTo>
                    <a:pt x="198120" y="201167"/>
                  </a:lnTo>
                  <a:lnTo>
                    <a:pt x="198882" y="201167"/>
                  </a:lnTo>
                  <a:lnTo>
                    <a:pt x="199644" y="202691"/>
                  </a:lnTo>
                  <a:close/>
                </a:path>
                <a:path w="295910" h="238125">
                  <a:moveTo>
                    <a:pt x="219456" y="208787"/>
                  </a:moveTo>
                  <a:lnTo>
                    <a:pt x="220980" y="204215"/>
                  </a:lnTo>
                  <a:lnTo>
                    <a:pt x="220980" y="205739"/>
                  </a:lnTo>
                  <a:lnTo>
                    <a:pt x="245364" y="205739"/>
                  </a:lnTo>
                  <a:lnTo>
                    <a:pt x="244856" y="207263"/>
                  </a:lnTo>
                  <a:lnTo>
                    <a:pt x="220980" y="207263"/>
                  </a:lnTo>
                  <a:lnTo>
                    <a:pt x="219456" y="208787"/>
                  </a:lnTo>
                  <a:close/>
                </a:path>
                <a:path w="295910" h="238125">
                  <a:moveTo>
                    <a:pt x="243840" y="211835"/>
                  </a:moveTo>
                  <a:lnTo>
                    <a:pt x="219456" y="211835"/>
                  </a:lnTo>
                  <a:lnTo>
                    <a:pt x="220980" y="207263"/>
                  </a:lnTo>
                  <a:lnTo>
                    <a:pt x="244856" y="207263"/>
                  </a:lnTo>
                  <a:lnTo>
                    <a:pt x="243840" y="210311"/>
                  </a:lnTo>
                  <a:lnTo>
                    <a:pt x="243840" y="211835"/>
                  </a:lnTo>
                  <a:close/>
                </a:path>
                <a:path w="295910" h="238125">
                  <a:moveTo>
                    <a:pt x="198120" y="233171"/>
                  </a:moveTo>
                  <a:lnTo>
                    <a:pt x="196596" y="233171"/>
                  </a:lnTo>
                  <a:lnTo>
                    <a:pt x="192024" y="231647"/>
                  </a:lnTo>
                  <a:lnTo>
                    <a:pt x="190500" y="230123"/>
                  </a:lnTo>
                  <a:lnTo>
                    <a:pt x="187451" y="224027"/>
                  </a:lnTo>
                  <a:lnTo>
                    <a:pt x="185928" y="224027"/>
                  </a:lnTo>
                  <a:lnTo>
                    <a:pt x="184404" y="220979"/>
                  </a:lnTo>
                  <a:lnTo>
                    <a:pt x="182880" y="219455"/>
                  </a:lnTo>
                  <a:lnTo>
                    <a:pt x="179832" y="213359"/>
                  </a:lnTo>
                  <a:lnTo>
                    <a:pt x="178308" y="211835"/>
                  </a:lnTo>
                  <a:lnTo>
                    <a:pt x="176783" y="208787"/>
                  </a:lnTo>
                  <a:lnTo>
                    <a:pt x="178308" y="210311"/>
                  </a:lnTo>
                  <a:lnTo>
                    <a:pt x="201167" y="210311"/>
                  </a:lnTo>
                  <a:lnTo>
                    <a:pt x="208788" y="216408"/>
                  </a:lnTo>
                  <a:lnTo>
                    <a:pt x="242316" y="216408"/>
                  </a:lnTo>
                  <a:lnTo>
                    <a:pt x="240791" y="217931"/>
                  </a:lnTo>
                  <a:lnTo>
                    <a:pt x="237744" y="224027"/>
                  </a:lnTo>
                  <a:lnTo>
                    <a:pt x="236220" y="228600"/>
                  </a:lnTo>
                  <a:lnTo>
                    <a:pt x="233172" y="230123"/>
                  </a:lnTo>
                  <a:lnTo>
                    <a:pt x="231648" y="231647"/>
                  </a:lnTo>
                  <a:lnTo>
                    <a:pt x="196596" y="231647"/>
                  </a:lnTo>
                  <a:lnTo>
                    <a:pt x="198120" y="233171"/>
                  </a:lnTo>
                  <a:close/>
                </a:path>
                <a:path w="295910" h="238125">
                  <a:moveTo>
                    <a:pt x="208788" y="216408"/>
                  </a:moveTo>
                  <a:lnTo>
                    <a:pt x="201167" y="210311"/>
                  </a:lnTo>
                  <a:lnTo>
                    <a:pt x="204216" y="210311"/>
                  </a:lnTo>
                  <a:lnTo>
                    <a:pt x="205740" y="211835"/>
                  </a:lnTo>
                  <a:lnTo>
                    <a:pt x="206756" y="212343"/>
                  </a:lnTo>
                  <a:lnTo>
                    <a:pt x="208788" y="216408"/>
                  </a:lnTo>
                  <a:close/>
                </a:path>
                <a:path w="295910" h="238125">
                  <a:moveTo>
                    <a:pt x="216408" y="214883"/>
                  </a:moveTo>
                  <a:lnTo>
                    <a:pt x="217932" y="213359"/>
                  </a:lnTo>
                  <a:lnTo>
                    <a:pt x="219456" y="210311"/>
                  </a:lnTo>
                  <a:lnTo>
                    <a:pt x="219456" y="211835"/>
                  </a:lnTo>
                  <a:lnTo>
                    <a:pt x="243840" y="211835"/>
                  </a:lnTo>
                  <a:lnTo>
                    <a:pt x="243332" y="213359"/>
                  </a:lnTo>
                  <a:lnTo>
                    <a:pt x="220980" y="213359"/>
                  </a:lnTo>
                  <a:lnTo>
                    <a:pt x="216408" y="214883"/>
                  </a:lnTo>
                  <a:close/>
                </a:path>
                <a:path w="295910" h="238125">
                  <a:moveTo>
                    <a:pt x="216408" y="214883"/>
                  </a:moveTo>
                  <a:lnTo>
                    <a:pt x="217932" y="211835"/>
                  </a:lnTo>
                  <a:lnTo>
                    <a:pt x="217932" y="213359"/>
                  </a:lnTo>
                  <a:lnTo>
                    <a:pt x="216408" y="214883"/>
                  </a:lnTo>
                  <a:close/>
                </a:path>
                <a:path w="295910" h="238125">
                  <a:moveTo>
                    <a:pt x="242316" y="216408"/>
                  </a:moveTo>
                  <a:lnTo>
                    <a:pt x="208788" y="216408"/>
                  </a:lnTo>
                  <a:lnTo>
                    <a:pt x="206756" y="212343"/>
                  </a:lnTo>
                  <a:lnTo>
                    <a:pt x="210312" y="214121"/>
                  </a:lnTo>
                  <a:lnTo>
                    <a:pt x="208788" y="214883"/>
                  </a:lnTo>
                  <a:lnTo>
                    <a:pt x="242824" y="214883"/>
                  </a:lnTo>
                  <a:lnTo>
                    <a:pt x="242316" y="216408"/>
                  </a:lnTo>
                  <a:close/>
                </a:path>
                <a:path w="295910" h="238125">
                  <a:moveTo>
                    <a:pt x="210820" y="213867"/>
                  </a:moveTo>
                  <a:lnTo>
                    <a:pt x="210312" y="213359"/>
                  </a:lnTo>
                  <a:lnTo>
                    <a:pt x="211074" y="213740"/>
                  </a:lnTo>
                  <a:lnTo>
                    <a:pt x="210820" y="213867"/>
                  </a:lnTo>
                  <a:close/>
                </a:path>
                <a:path w="295910" h="238125">
                  <a:moveTo>
                    <a:pt x="211328" y="213867"/>
                  </a:moveTo>
                  <a:lnTo>
                    <a:pt x="211074" y="213740"/>
                  </a:lnTo>
                  <a:lnTo>
                    <a:pt x="211836" y="213359"/>
                  </a:lnTo>
                  <a:lnTo>
                    <a:pt x="211328" y="213867"/>
                  </a:lnTo>
                  <a:close/>
                </a:path>
                <a:path w="295910" h="238125">
                  <a:moveTo>
                    <a:pt x="216408" y="214883"/>
                  </a:moveTo>
                  <a:lnTo>
                    <a:pt x="213359" y="214883"/>
                  </a:lnTo>
                  <a:lnTo>
                    <a:pt x="211836" y="214121"/>
                  </a:lnTo>
                  <a:lnTo>
                    <a:pt x="213359" y="213359"/>
                  </a:lnTo>
                  <a:lnTo>
                    <a:pt x="217170" y="213359"/>
                  </a:lnTo>
                  <a:lnTo>
                    <a:pt x="216408" y="214883"/>
                  </a:lnTo>
                  <a:close/>
                </a:path>
                <a:path w="295910" h="238125">
                  <a:moveTo>
                    <a:pt x="242824" y="214883"/>
                  </a:moveTo>
                  <a:lnTo>
                    <a:pt x="216408" y="214883"/>
                  </a:lnTo>
                  <a:lnTo>
                    <a:pt x="220980" y="213359"/>
                  </a:lnTo>
                  <a:lnTo>
                    <a:pt x="243332" y="213359"/>
                  </a:lnTo>
                  <a:lnTo>
                    <a:pt x="242824" y="214883"/>
                  </a:lnTo>
                  <a:close/>
                </a:path>
                <a:path w="295910" h="238125">
                  <a:moveTo>
                    <a:pt x="211074" y="214121"/>
                  </a:moveTo>
                  <a:lnTo>
                    <a:pt x="210820" y="213867"/>
                  </a:lnTo>
                  <a:lnTo>
                    <a:pt x="211074" y="213740"/>
                  </a:lnTo>
                  <a:lnTo>
                    <a:pt x="211328" y="213867"/>
                  </a:lnTo>
                  <a:lnTo>
                    <a:pt x="211074" y="214121"/>
                  </a:lnTo>
                  <a:close/>
                </a:path>
                <a:path w="295910" h="238125">
                  <a:moveTo>
                    <a:pt x="210820" y="214375"/>
                  </a:moveTo>
                  <a:lnTo>
                    <a:pt x="210312" y="214121"/>
                  </a:lnTo>
                  <a:lnTo>
                    <a:pt x="210820" y="213867"/>
                  </a:lnTo>
                  <a:lnTo>
                    <a:pt x="211074" y="214121"/>
                  </a:lnTo>
                  <a:lnTo>
                    <a:pt x="210820" y="214375"/>
                  </a:lnTo>
                  <a:close/>
                </a:path>
                <a:path w="295910" h="238125">
                  <a:moveTo>
                    <a:pt x="211328" y="214375"/>
                  </a:moveTo>
                  <a:lnTo>
                    <a:pt x="211074" y="214121"/>
                  </a:lnTo>
                  <a:lnTo>
                    <a:pt x="211328" y="213867"/>
                  </a:lnTo>
                  <a:lnTo>
                    <a:pt x="211836" y="214121"/>
                  </a:lnTo>
                  <a:lnTo>
                    <a:pt x="211328" y="214375"/>
                  </a:lnTo>
                  <a:close/>
                </a:path>
                <a:path w="295910" h="238125">
                  <a:moveTo>
                    <a:pt x="210312" y="214883"/>
                  </a:moveTo>
                  <a:lnTo>
                    <a:pt x="208788" y="214883"/>
                  </a:lnTo>
                  <a:lnTo>
                    <a:pt x="210312" y="214121"/>
                  </a:lnTo>
                  <a:lnTo>
                    <a:pt x="210820" y="214375"/>
                  </a:lnTo>
                  <a:lnTo>
                    <a:pt x="210312" y="214883"/>
                  </a:lnTo>
                  <a:close/>
                </a:path>
                <a:path w="295910" h="238125">
                  <a:moveTo>
                    <a:pt x="213359" y="214883"/>
                  </a:moveTo>
                  <a:lnTo>
                    <a:pt x="211836" y="214883"/>
                  </a:lnTo>
                  <a:lnTo>
                    <a:pt x="211328" y="214375"/>
                  </a:lnTo>
                  <a:lnTo>
                    <a:pt x="211836" y="214121"/>
                  </a:lnTo>
                  <a:lnTo>
                    <a:pt x="213359" y="214883"/>
                  </a:lnTo>
                  <a:close/>
                </a:path>
                <a:path w="295910" h="238125">
                  <a:moveTo>
                    <a:pt x="211836" y="214883"/>
                  </a:moveTo>
                  <a:lnTo>
                    <a:pt x="211074" y="214502"/>
                  </a:lnTo>
                  <a:lnTo>
                    <a:pt x="211328" y="214375"/>
                  </a:lnTo>
                  <a:lnTo>
                    <a:pt x="211836" y="214883"/>
                  </a:lnTo>
                  <a:close/>
                </a:path>
                <a:path w="295910" h="238125">
                  <a:moveTo>
                    <a:pt x="210312" y="214883"/>
                  </a:moveTo>
                  <a:lnTo>
                    <a:pt x="210820" y="214375"/>
                  </a:lnTo>
                  <a:lnTo>
                    <a:pt x="211074" y="214502"/>
                  </a:lnTo>
                  <a:lnTo>
                    <a:pt x="210312" y="214883"/>
                  </a:lnTo>
                  <a:close/>
                </a:path>
                <a:path w="295910" h="238125">
                  <a:moveTo>
                    <a:pt x="211836" y="214883"/>
                  </a:moveTo>
                  <a:lnTo>
                    <a:pt x="210312" y="214883"/>
                  </a:lnTo>
                  <a:lnTo>
                    <a:pt x="211074" y="214502"/>
                  </a:lnTo>
                  <a:lnTo>
                    <a:pt x="211836" y="214883"/>
                  </a:lnTo>
                  <a:close/>
                </a:path>
                <a:path w="295910" h="238125">
                  <a:moveTo>
                    <a:pt x="228600" y="234695"/>
                  </a:moveTo>
                  <a:lnTo>
                    <a:pt x="201167" y="234695"/>
                  </a:lnTo>
                  <a:lnTo>
                    <a:pt x="198120" y="233171"/>
                  </a:lnTo>
                  <a:lnTo>
                    <a:pt x="199644" y="233171"/>
                  </a:lnTo>
                  <a:lnTo>
                    <a:pt x="196596" y="231647"/>
                  </a:lnTo>
                  <a:lnTo>
                    <a:pt x="231648" y="231647"/>
                  </a:lnTo>
                  <a:lnTo>
                    <a:pt x="228600" y="234695"/>
                  </a:lnTo>
                  <a:close/>
                </a:path>
                <a:path w="295910" h="238125">
                  <a:moveTo>
                    <a:pt x="220980" y="236219"/>
                  </a:moveTo>
                  <a:lnTo>
                    <a:pt x="205740" y="236219"/>
                  </a:lnTo>
                  <a:lnTo>
                    <a:pt x="202691" y="234695"/>
                  </a:lnTo>
                  <a:lnTo>
                    <a:pt x="224028" y="234695"/>
                  </a:lnTo>
                  <a:lnTo>
                    <a:pt x="220980" y="236219"/>
                  </a:lnTo>
                  <a:close/>
                </a:path>
                <a:path w="295910" h="238125">
                  <a:moveTo>
                    <a:pt x="208788" y="237743"/>
                  </a:moveTo>
                  <a:lnTo>
                    <a:pt x="207264" y="236219"/>
                  </a:lnTo>
                  <a:lnTo>
                    <a:pt x="210312" y="236219"/>
                  </a:lnTo>
                  <a:lnTo>
                    <a:pt x="208788" y="2377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6011" y="1217675"/>
              <a:ext cx="941832" cy="4282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4319" y="1677924"/>
              <a:ext cx="626364" cy="349757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804672" y="2624327"/>
            <a:ext cx="195580" cy="41275"/>
          </a:xfrm>
          <a:custGeom>
            <a:avLst/>
            <a:gdLst/>
            <a:ahLst/>
            <a:cxnLst/>
            <a:rect l="l" t="t" r="r" b="b"/>
            <a:pathLst>
              <a:path w="195580" h="41275">
                <a:moveTo>
                  <a:pt x="192786" y="19812"/>
                </a:moveTo>
                <a:lnTo>
                  <a:pt x="38100" y="19812"/>
                </a:lnTo>
                <a:lnTo>
                  <a:pt x="45720" y="18288"/>
                </a:lnTo>
                <a:lnTo>
                  <a:pt x="68580" y="18288"/>
                </a:lnTo>
                <a:lnTo>
                  <a:pt x="76200" y="16764"/>
                </a:lnTo>
                <a:lnTo>
                  <a:pt x="85344" y="16764"/>
                </a:lnTo>
                <a:lnTo>
                  <a:pt x="92964" y="15240"/>
                </a:lnTo>
                <a:lnTo>
                  <a:pt x="102108" y="15240"/>
                </a:lnTo>
                <a:lnTo>
                  <a:pt x="111252" y="13716"/>
                </a:lnTo>
                <a:lnTo>
                  <a:pt x="109728" y="13716"/>
                </a:lnTo>
                <a:lnTo>
                  <a:pt x="128016" y="10668"/>
                </a:lnTo>
                <a:lnTo>
                  <a:pt x="143256" y="7620"/>
                </a:lnTo>
                <a:lnTo>
                  <a:pt x="149352" y="7620"/>
                </a:lnTo>
                <a:lnTo>
                  <a:pt x="155448" y="6096"/>
                </a:lnTo>
                <a:lnTo>
                  <a:pt x="156972" y="6096"/>
                </a:lnTo>
                <a:lnTo>
                  <a:pt x="166116" y="3048"/>
                </a:lnTo>
                <a:lnTo>
                  <a:pt x="170688" y="3048"/>
                </a:lnTo>
                <a:lnTo>
                  <a:pt x="173736" y="1524"/>
                </a:lnTo>
                <a:lnTo>
                  <a:pt x="178308" y="1524"/>
                </a:lnTo>
                <a:lnTo>
                  <a:pt x="181355" y="0"/>
                </a:lnTo>
                <a:lnTo>
                  <a:pt x="187452" y="0"/>
                </a:lnTo>
                <a:lnTo>
                  <a:pt x="193548" y="3048"/>
                </a:lnTo>
                <a:lnTo>
                  <a:pt x="195072" y="9144"/>
                </a:lnTo>
                <a:lnTo>
                  <a:pt x="195072" y="15240"/>
                </a:lnTo>
                <a:lnTo>
                  <a:pt x="192786" y="19812"/>
                </a:lnTo>
                <a:close/>
              </a:path>
              <a:path w="195580" h="41275">
                <a:moveTo>
                  <a:pt x="6705" y="22555"/>
                </a:moveTo>
                <a:lnTo>
                  <a:pt x="5334" y="22098"/>
                </a:lnTo>
                <a:lnTo>
                  <a:pt x="4572" y="19812"/>
                </a:lnTo>
                <a:lnTo>
                  <a:pt x="7620" y="16764"/>
                </a:lnTo>
                <a:lnTo>
                  <a:pt x="10668" y="15240"/>
                </a:lnTo>
                <a:lnTo>
                  <a:pt x="15240" y="13716"/>
                </a:lnTo>
                <a:lnTo>
                  <a:pt x="19812" y="13716"/>
                </a:lnTo>
                <a:lnTo>
                  <a:pt x="22860" y="16764"/>
                </a:lnTo>
                <a:lnTo>
                  <a:pt x="21336" y="16764"/>
                </a:lnTo>
                <a:lnTo>
                  <a:pt x="24384" y="18288"/>
                </a:lnTo>
                <a:lnTo>
                  <a:pt x="30480" y="18288"/>
                </a:lnTo>
                <a:lnTo>
                  <a:pt x="35052" y="19812"/>
                </a:lnTo>
                <a:lnTo>
                  <a:pt x="192786" y="19812"/>
                </a:lnTo>
                <a:lnTo>
                  <a:pt x="192024" y="21336"/>
                </a:lnTo>
                <a:lnTo>
                  <a:pt x="9144" y="21336"/>
                </a:lnTo>
                <a:lnTo>
                  <a:pt x="6705" y="22555"/>
                </a:lnTo>
                <a:close/>
              </a:path>
              <a:path w="195580" h="41275">
                <a:moveTo>
                  <a:pt x="24384" y="18288"/>
                </a:moveTo>
                <a:lnTo>
                  <a:pt x="21336" y="16764"/>
                </a:lnTo>
                <a:lnTo>
                  <a:pt x="22860" y="16764"/>
                </a:lnTo>
                <a:lnTo>
                  <a:pt x="24384" y="18288"/>
                </a:lnTo>
                <a:close/>
              </a:path>
              <a:path w="195580" h="41275">
                <a:moveTo>
                  <a:pt x="160020" y="28956"/>
                </a:moveTo>
                <a:lnTo>
                  <a:pt x="161543" y="27432"/>
                </a:lnTo>
                <a:lnTo>
                  <a:pt x="1524" y="27432"/>
                </a:lnTo>
                <a:lnTo>
                  <a:pt x="0" y="25908"/>
                </a:lnTo>
                <a:lnTo>
                  <a:pt x="0" y="22860"/>
                </a:lnTo>
                <a:lnTo>
                  <a:pt x="1524" y="21336"/>
                </a:lnTo>
                <a:lnTo>
                  <a:pt x="3048" y="21336"/>
                </a:lnTo>
                <a:lnTo>
                  <a:pt x="5334" y="22098"/>
                </a:lnTo>
                <a:lnTo>
                  <a:pt x="6096" y="24384"/>
                </a:lnTo>
                <a:lnTo>
                  <a:pt x="6096" y="25908"/>
                </a:lnTo>
                <a:lnTo>
                  <a:pt x="172212" y="25908"/>
                </a:lnTo>
                <a:lnTo>
                  <a:pt x="160020" y="28956"/>
                </a:lnTo>
                <a:close/>
              </a:path>
              <a:path w="195580" h="41275">
                <a:moveTo>
                  <a:pt x="8128" y="22860"/>
                </a:moveTo>
                <a:lnTo>
                  <a:pt x="7620" y="22860"/>
                </a:lnTo>
                <a:lnTo>
                  <a:pt x="6705" y="22555"/>
                </a:lnTo>
                <a:lnTo>
                  <a:pt x="9144" y="21336"/>
                </a:lnTo>
                <a:lnTo>
                  <a:pt x="8128" y="22860"/>
                </a:lnTo>
                <a:close/>
              </a:path>
              <a:path w="195580" h="41275">
                <a:moveTo>
                  <a:pt x="172212" y="25908"/>
                </a:moveTo>
                <a:lnTo>
                  <a:pt x="6096" y="25908"/>
                </a:lnTo>
                <a:lnTo>
                  <a:pt x="9144" y="21336"/>
                </a:lnTo>
                <a:lnTo>
                  <a:pt x="192024" y="21336"/>
                </a:lnTo>
                <a:lnTo>
                  <a:pt x="185928" y="22860"/>
                </a:lnTo>
                <a:lnTo>
                  <a:pt x="182879" y="22860"/>
                </a:lnTo>
                <a:lnTo>
                  <a:pt x="178308" y="24384"/>
                </a:lnTo>
                <a:lnTo>
                  <a:pt x="176784" y="24384"/>
                </a:lnTo>
                <a:lnTo>
                  <a:pt x="172212" y="25908"/>
                </a:lnTo>
                <a:close/>
              </a:path>
              <a:path w="195580" h="41275">
                <a:moveTo>
                  <a:pt x="6096" y="25908"/>
                </a:moveTo>
                <a:lnTo>
                  <a:pt x="6096" y="24384"/>
                </a:lnTo>
                <a:lnTo>
                  <a:pt x="5334" y="22098"/>
                </a:lnTo>
                <a:lnTo>
                  <a:pt x="6705" y="22555"/>
                </a:lnTo>
                <a:lnTo>
                  <a:pt x="6096" y="22860"/>
                </a:lnTo>
                <a:lnTo>
                  <a:pt x="8128" y="22860"/>
                </a:lnTo>
                <a:lnTo>
                  <a:pt x="6096" y="25908"/>
                </a:lnTo>
                <a:close/>
              </a:path>
              <a:path w="195580" h="41275">
                <a:moveTo>
                  <a:pt x="7620" y="22860"/>
                </a:moveTo>
                <a:lnTo>
                  <a:pt x="6096" y="22860"/>
                </a:lnTo>
                <a:lnTo>
                  <a:pt x="6705" y="22555"/>
                </a:lnTo>
                <a:lnTo>
                  <a:pt x="7620" y="22860"/>
                </a:lnTo>
                <a:close/>
              </a:path>
              <a:path w="195580" h="41275">
                <a:moveTo>
                  <a:pt x="6400" y="28346"/>
                </a:moveTo>
                <a:lnTo>
                  <a:pt x="4572" y="27432"/>
                </a:lnTo>
                <a:lnTo>
                  <a:pt x="6096" y="27432"/>
                </a:lnTo>
                <a:lnTo>
                  <a:pt x="6400" y="28346"/>
                </a:lnTo>
                <a:close/>
              </a:path>
              <a:path w="195580" h="41275">
                <a:moveTo>
                  <a:pt x="7620" y="28956"/>
                </a:moveTo>
                <a:lnTo>
                  <a:pt x="6400" y="28346"/>
                </a:lnTo>
                <a:lnTo>
                  <a:pt x="6096" y="27432"/>
                </a:lnTo>
                <a:lnTo>
                  <a:pt x="7620" y="28956"/>
                </a:lnTo>
                <a:close/>
              </a:path>
              <a:path w="195580" h="41275">
                <a:moveTo>
                  <a:pt x="158495" y="28956"/>
                </a:moveTo>
                <a:lnTo>
                  <a:pt x="7620" y="28956"/>
                </a:lnTo>
                <a:lnTo>
                  <a:pt x="6096" y="27432"/>
                </a:lnTo>
                <a:lnTo>
                  <a:pt x="161543" y="27432"/>
                </a:lnTo>
                <a:lnTo>
                  <a:pt x="158495" y="28956"/>
                </a:lnTo>
                <a:close/>
              </a:path>
              <a:path w="195580" h="41275">
                <a:moveTo>
                  <a:pt x="114300" y="36576"/>
                </a:moveTo>
                <a:lnTo>
                  <a:pt x="13716" y="36576"/>
                </a:lnTo>
                <a:lnTo>
                  <a:pt x="12192" y="35052"/>
                </a:lnTo>
                <a:lnTo>
                  <a:pt x="10668" y="35052"/>
                </a:lnTo>
                <a:lnTo>
                  <a:pt x="10668" y="33528"/>
                </a:lnTo>
                <a:lnTo>
                  <a:pt x="7620" y="32004"/>
                </a:lnTo>
                <a:lnTo>
                  <a:pt x="6400" y="28346"/>
                </a:lnTo>
                <a:lnTo>
                  <a:pt x="7620" y="28956"/>
                </a:lnTo>
                <a:lnTo>
                  <a:pt x="158495" y="28956"/>
                </a:lnTo>
                <a:lnTo>
                  <a:pt x="155448" y="30480"/>
                </a:lnTo>
                <a:lnTo>
                  <a:pt x="146304" y="30480"/>
                </a:lnTo>
                <a:lnTo>
                  <a:pt x="123444" y="35052"/>
                </a:lnTo>
                <a:lnTo>
                  <a:pt x="114300" y="36576"/>
                </a:lnTo>
                <a:close/>
              </a:path>
              <a:path w="195580" h="41275">
                <a:moveTo>
                  <a:pt x="96012" y="38100"/>
                </a:moveTo>
                <a:lnTo>
                  <a:pt x="18288" y="38100"/>
                </a:lnTo>
                <a:lnTo>
                  <a:pt x="16764" y="36576"/>
                </a:lnTo>
                <a:lnTo>
                  <a:pt x="103632" y="36576"/>
                </a:lnTo>
                <a:lnTo>
                  <a:pt x="96012" y="38100"/>
                </a:lnTo>
                <a:close/>
              </a:path>
              <a:path w="195580" h="41275">
                <a:moveTo>
                  <a:pt x="77724" y="39624"/>
                </a:moveTo>
                <a:lnTo>
                  <a:pt x="22860" y="39624"/>
                </a:lnTo>
                <a:lnTo>
                  <a:pt x="21336" y="38100"/>
                </a:lnTo>
                <a:lnTo>
                  <a:pt x="86868" y="38100"/>
                </a:lnTo>
                <a:lnTo>
                  <a:pt x="77724" y="39624"/>
                </a:lnTo>
                <a:close/>
              </a:path>
              <a:path w="195580" h="41275">
                <a:moveTo>
                  <a:pt x="41148" y="41148"/>
                </a:moveTo>
                <a:lnTo>
                  <a:pt x="32004" y="41148"/>
                </a:lnTo>
                <a:lnTo>
                  <a:pt x="27432" y="39624"/>
                </a:lnTo>
                <a:lnTo>
                  <a:pt x="47244" y="39624"/>
                </a:lnTo>
                <a:lnTo>
                  <a:pt x="41148" y="41148"/>
                </a:lnTo>
                <a:close/>
              </a:path>
              <a:path w="195580" h="41275">
                <a:moveTo>
                  <a:pt x="60960" y="41148"/>
                </a:moveTo>
                <a:lnTo>
                  <a:pt x="53340" y="39624"/>
                </a:lnTo>
                <a:lnTo>
                  <a:pt x="60960" y="39624"/>
                </a:lnTo>
                <a:lnTo>
                  <a:pt x="60960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5819" y="2726435"/>
            <a:ext cx="193675" cy="26034"/>
          </a:xfrm>
          <a:custGeom>
            <a:avLst/>
            <a:gdLst/>
            <a:ahLst/>
            <a:cxnLst/>
            <a:rect l="l" t="t" r="r" b="b"/>
            <a:pathLst>
              <a:path w="193675" h="26035">
                <a:moveTo>
                  <a:pt x="184404" y="24384"/>
                </a:moveTo>
                <a:lnTo>
                  <a:pt x="38100" y="24384"/>
                </a:lnTo>
                <a:lnTo>
                  <a:pt x="32004" y="22860"/>
                </a:lnTo>
                <a:lnTo>
                  <a:pt x="13716" y="22860"/>
                </a:lnTo>
                <a:lnTo>
                  <a:pt x="13716" y="21336"/>
                </a:lnTo>
                <a:lnTo>
                  <a:pt x="9144" y="19812"/>
                </a:lnTo>
                <a:lnTo>
                  <a:pt x="7620" y="19812"/>
                </a:lnTo>
                <a:lnTo>
                  <a:pt x="4572" y="18288"/>
                </a:lnTo>
                <a:lnTo>
                  <a:pt x="1524" y="15240"/>
                </a:lnTo>
                <a:lnTo>
                  <a:pt x="0" y="12192"/>
                </a:lnTo>
                <a:lnTo>
                  <a:pt x="1524" y="7620"/>
                </a:lnTo>
                <a:lnTo>
                  <a:pt x="1524" y="4572"/>
                </a:lnTo>
                <a:lnTo>
                  <a:pt x="4572" y="1524"/>
                </a:lnTo>
                <a:lnTo>
                  <a:pt x="7620" y="0"/>
                </a:lnTo>
                <a:lnTo>
                  <a:pt x="12192" y="0"/>
                </a:lnTo>
                <a:lnTo>
                  <a:pt x="15240" y="1524"/>
                </a:lnTo>
                <a:lnTo>
                  <a:pt x="13716" y="1524"/>
                </a:lnTo>
                <a:lnTo>
                  <a:pt x="18288" y="4572"/>
                </a:lnTo>
                <a:lnTo>
                  <a:pt x="187451" y="4572"/>
                </a:lnTo>
                <a:lnTo>
                  <a:pt x="188975" y="7620"/>
                </a:lnTo>
                <a:lnTo>
                  <a:pt x="193548" y="12192"/>
                </a:lnTo>
                <a:lnTo>
                  <a:pt x="193548" y="15240"/>
                </a:lnTo>
                <a:lnTo>
                  <a:pt x="188975" y="19812"/>
                </a:lnTo>
                <a:lnTo>
                  <a:pt x="187451" y="22860"/>
                </a:lnTo>
                <a:lnTo>
                  <a:pt x="184404" y="24384"/>
                </a:lnTo>
                <a:close/>
              </a:path>
              <a:path w="193675" h="26035">
                <a:moveTo>
                  <a:pt x="18288" y="4572"/>
                </a:moveTo>
                <a:lnTo>
                  <a:pt x="13716" y="1524"/>
                </a:lnTo>
                <a:lnTo>
                  <a:pt x="16764" y="3048"/>
                </a:lnTo>
                <a:lnTo>
                  <a:pt x="18288" y="4572"/>
                </a:lnTo>
                <a:close/>
              </a:path>
              <a:path w="193675" h="26035">
                <a:moveTo>
                  <a:pt x="16764" y="3048"/>
                </a:moveTo>
                <a:lnTo>
                  <a:pt x="13716" y="1524"/>
                </a:lnTo>
                <a:lnTo>
                  <a:pt x="15240" y="1524"/>
                </a:lnTo>
                <a:lnTo>
                  <a:pt x="16764" y="3048"/>
                </a:lnTo>
                <a:close/>
              </a:path>
              <a:path w="193675" h="26035">
                <a:moveTo>
                  <a:pt x="176784" y="3048"/>
                </a:moveTo>
                <a:lnTo>
                  <a:pt x="108204" y="3048"/>
                </a:lnTo>
                <a:lnTo>
                  <a:pt x="115824" y="1524"/>
                </a:lnTo>
                <a:lnTo>
                  <a:pt x="170687" y="1524"/>
                </a:lnTo>
                <a:lnTo>
                  <a:pt x="176784" y="3048"/>
                </a:lnTo>
                <a:close/>
              </a:path>
              <a:path w="193675" h="26035">
                <a:moveTo>
                  <a:pt x="19812" y="4572"/>
                </a:moveTo>
                <a:lnTo>
                  <a:pt x="18288" y="4572"/>
                </a:lnTo>
                <a:lnTo>
                  <a:pt x="16764" y="3048"/>
                </a:lnTo>
                <a:lnTo>
                  <a:pt x="18288" y="3048"/>
                </a:lnTo>
                <a:lnTo>
                  <a:pt x="21553" y="4136"/>
                </a:lnTo>
                <a:lnTo>
                  <a:pt x="19812" y="4572"/>
                </a:lnTo>
                <a:close/>
              </a:path>
              <a:path w="193675" h="26035">
                <a:moveTo>
                  <a:pt x="187451" y="4572"/>
                </a:moveTo>
                <a:lnTo>
                  <a:pt x="22860" y="4572"/>
                </a:lnTo>
                <a:lnTo>
                  <a:pt x="21553" y="4136"/>
                </a:lnTo>
                <a:lnTo>
                  <a:pt x="25908" y="3048"/>
                </a:lnTo>
                <a:lnTo>
                  <a:pt x="185927" y="3048"/>
                </a:lnTo>
                <a:lnTo>
                  <a:pt x="187451" y="4572"/>
                </a:lnTo>
                <a:close/>
              </a:path>
              <a:path w="193675" h="26035">
                <a:moveTo>
                  <a:pt x="22860" y="4572"/>
                </a:moveTo>
                <a:lnTo>
                  <a:pt x="19812" y="4572"/>
                </a:lnTo>
                <a:lnTo>
                  <a:pt x="21553" y="4136"/>
                </a:lnTo>
                <a:lnTo>
                  <a:pt x="22860" y="4572"/>
                </a:lnTo>
                <a:close/>
              </a:path>
              <a:path w="193675" h="26035">
                <a:moveTo>
                  <a:pt x="25908" y="24384"/>
                </a:moveTo>
                <a:lnTo>
                  <a:pt x="19812" y="22860"/>
                </a:lnTo>
                <a:lnTo>
                  <a:pt x="32004" y="22860"/>
                </a:lnTo>
                <a:lnTo>
                  <a:pt x="25908" y="24384"/>
                </a:lnTo>
                <a:close/>
              </a:path>
              <a:path w="193675" h="26035">
                <a:moveTo>
                  <a:pt x="100584" y="25908"/>
                </a:moveTo>
                <a:lnTo>
                  <a:pt x="99060" y="25908"/>
                </a:lnTo>
                <a:lnTo>
                  <a:pt x="89916" y="24384"/>
                </a:lnTo>
                <a:lnTo>
                  <a:pt x="109728" y="24384"/>
                </a:lnTo>
                <a:lnTo>
                  <a:pt x="100584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99388" y="2665476"/>
            <a:ext cx="222885" cy="40005"/>
          </a:xfrm>
          <a:custGeom>
            <a:avLst/>
            <a:gdLst/>
            <a:ahLst/>
            <a:cxnLst/>
            <a:rect l="l" t="t" r="r" b="b"/>
            <a:pathLst>
              <a:path w="222884" h="40005">
                <a:moveTo>
                  <a:pt x="25908" y="3048"/>
                </a:moveTo>
                <a:lnTo>
                  <a:pt x="15240" y="3048"/>
                </a:lnTo>
                <a:lnTo>
                  <a:pt x="18288" y="1524"/>
                </a:lnTo>
                <a:lnTo>
                  <a:pt x="18288" y="0"/>
                </a:lnTo>
                <a:lnTo>
                  <a:pt x="21336" y="0"/>
                </a:lnTo>
                <a:lnTo>
                  <a:pt x="22860" y="1524"/>
                </a:lnTo>
                <a:lnTo>
                  <a:pt x="25908" y="1524"/>
                </a:lnTo>
                <a:lnTo>
                  <a:pt x="25908" y="3048"/>
                </a:lnTo>
                <a:close/>
              </a:path>
              <a:path w="222884" h="40005">
                <a:moveTo>
                  <a:pt x="205740" y="33528"/>
                </a:moveTo>
                <a:lnTo>
                  <a:pt x="35052" y="33528"/>
                </a:lnTo>
                <a:lnTo>
                  <a:pt x="33528" y="32004"/>
                </a:lnTo>
                <a:lnTo>
                  <a:pt x="28956" y="32004"/>
                </a:lnTo>
                <a:lnTo>
                  <a:pt x="27432" y="30480"/>
                </a:lnTo>
                <a:lnTo>
                  <a:pt x="22860" y="28956"/>
                </a:lnTo>
                <a:lnTo>
                  <a:pt x="15240" y="28956"/>
                </a:lnTo>
                <a:lnTo>
                  <a:pt x="12192" y="27432"/>
                </a:lnTo>
                <a:lnTo>
                  <a:pt x="10668" y="25908"/>
                </a:lnTo>
                <a:lnTo>
                  <a:pt x="7620" y="24384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18288"/>
                </a:lnTo>
                <a:lnTo>
                  <a:pt x="1524" y="16764"/>
                </a:lnTo>
                <a:lnTo>
                  <a:pt x="0" y="13716"/>
                </a:lnTo>
                <a:lnTo>
                  <a:pt x="0" y="9144"/>
                </a:lnTo>
                <a:lnTo>
                  <a:pt x="3048" y="3048"/>
                </a:lnTo>
                <a:lnTo>
                  <a:pt x="6096" y="1524"/>
                </a:lnTo>
                <a:lnTo>
                  <a:pt x="16764" y="1524"/>
                </a:lnTo>
                <a:lnTo>
                  <a:pt x="15240" y="3048"/>
                </a:lnTo>
                <a:lnTo>
                  <a:pt x="25908" y="3048"/>
                </a:lnTo>
                <a:lnTo>
                  <a:pt x="25908" y="6096"/>
                </a:lnTo>
                <a:lnTo>
                  <a:pt x="18288" y="6096"/>
                </a:lnTo>
                <a:lnTo>
                  <a:pt x="18592" y="7620"/>
                </a:lnTo>
                <a:lnTo>
                  <a:pt x="18288" y="7620"/>
                </a:lnTo>
                <a:lnTo>
                  <a:pt x="18626" y="7789"/>
                </a:lnTo>
                <a:lnTo>
                  <a:pt x="19330" y="11309"/>
                </a:lnTo>
                <a:lnTo>
                  <a:pt x="15240" y="16764"/>
                </a:lnTo>
                <a:lnTo>
                  <a:pt x="221741" y="16764"/>
                </a:lnTo>
                <a:lnTo>
                  <a:pt x="220979" y="18288"/>
                </a:lnTo>
                <a:lnTo>
                  <a:pt x="220979" y="19812"/>
                </a:lnTo>
                <a:lnTo>
                  <a:pt x="219455" y="22860"/>
                </a:lnTo>
                <a:lnTo>
                  <a:pt x="213360" y="28956"/>
                </a:lnTo>
                <a:lnTo>
                  <a:pt x="210312" y="30480"/>
                </a:lnTo>
                <a:lnTo>
                  <a:pt x="208788" y="32004"/>
                </a:lnTo>
                <a:lnTo>
                  <a:pt x="205740" y="33528"/>
                </a:lnTo>
                <a:close/>
              </a:path>
              <a:path w="222884" h="40005">
                <a:moveTo>
                  <a:pt x="199643" y="10668"/>
                </a:moveTo>
                <a:lnTo>
                  <a:pt x="202691" y="7620"/>
                </a:lnTo>
                <a:lnTo>
                  <a:pt x="205740" y="6096"/>
                </a:lnTo>
                <a:lnTo>
                  <a:pt x="208788" y="3048"/>
                </a:lnTo>
                <a:lnTo>
                  <a:pt x="213360" y="1524"/>
                </a:lnTo>
                <a:lnTo>
                  <a:pt x="217932" y="4572"/>
                </a:lnTo>
                <a:lnTo>
                  <a:pt x="220979" y="6096"/>
                </a:lnTo>
                <a:lnTo>
                  <a:pt x="221995" y="9144"/>
                </a:lnTo>
                <a:lnTo>
                  <a:pt x="202691" y="9144"/>
                </a:lnTo>
                <a:lnTo>
                  <a:pt x="199643" y="10668"/>
                </a:lnTo>
                <a:close/>
              </a:path>
              <a:path w="222884" h="40005">
                <a:moveTo>
                  <a:pt x="21336" y="9144"/>
                </a:moveTo>
                <a:lnTo>
                  <a:pt x="18626" y="7789"/>
                </a:lnTo>
                <a:lnTo>
                  <a:pt x="18288" y="6096"/>
                </a:lnTo>
                <a:lnTo>
                  <a:pt x="21336" y="9144"/>
                </a:lnTo>
                <a:close/>
              </a:path>
              <a:path w="222884" h="40005">
                <a:moveTo>
                  <a:pt x="24892" y="9144"/>
                </a:moveTo>
                <a:lnTo>
                  <a:pt x="21336" y="9144"/>
                </a:lnTo>
                <a:lnTo>
                  <a:pt x="18288" y="6096"/>
                </a:lnTo>
                <a:lnTo>
                  <a:pt x="25908" y="6096"/>
                </a:lnTo>
                <a:lnTo>
                  <a:pt x="25400" y="7620"/>
                </a:lnTo>
                <a:lnTo>
                  <a:pt x="24384" y="7620"/>
                </a:lnTo>
                <a:lnTo>
                  <a:pt x="25254" y="8055"/>
                </a:lnTo>
                <a:lnTo>
                  <a:pt x="24892" y="9144"/>
                </a:lnTo>
                <a:close/>
              </a:path>
              <a:path w="222884" h="40005">
                <a:moveTo>
                  <a:pt x="18626" y="7789"/>
                </a:moveTo>
                <a:lnTo>
                  <a:pt x="18288" y="7620"/>
                </a:lnTo>
                <a:lnTo>
                  <a:pt x="18592" y="7620"/>
                </a:lnTo>
                <a:lnTo>
                  <a:pt x="18626" y="7789"/>
                </a:lnTo>
                <a:close/>
              </a:path>
              <a:path w="222884" h="40005">
                <a:moveTo>
                  <a:pt x="25254" y="8055"/>
                </a:moveTo>
                <a:lnTo>
                  <a:pt x="24384" y="7620"/>
                </a:lnTo>
                <a:lnTo>
                  <a:pt x="25400" y="7620"/>
                </a:lnTo>
                <a:lnTo>
                  <a:pt x="25254" y="8055"/>
                </a:lnTo>
                <a:close/>
              </a:path>
              <a:path w="222884" h="40005">
                <a:moveTo>
                  <a:pt x="19330" y="11309"/>
                </a:moveTo>
                <a:lnTo>
                  <a:pt x="18626" y="7789"/>
                </a:lnTo>
                <a:lnTo>
                  <a:pt x="21336" y="9144"/>
                </a:lnTo>
                <a:lnTo>
                  <a:pt x="24892" y="9144"/>
                </a:lnTo>
                <a:lnTo>
                  <a:pt x="24384" y="10668"/>
                </a:lnTo>
                <a:lnTo>
                  <a:pt x="19812" y="10668"/>
                </a:lnTo>
                <a:lnTo>
                  <a:pt x="19330" y="11309"/>
                </a:lnTo>
                <a:close/>
              </a:path>
              <a:path w="222884" h="40005">
                <a:moveTo>
                  <a:pt x="147828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25254" y="8055"/>
                </a:lnTo>
                <a:lnTo>
                  <a:pt x="27432" y="9144"/>
                </a:lnTo>
                <a:lnTo>
                  <a:pt x="28956" y="9144"/>
                </a:lnTo>
                <a:lnTo>
                  <a:pt x="35052" y="10668"/>
                </a:lnTo>
                <a:lnTo>
                  <a:pt x="33528" y="10668"/>
                </a:lnTo>
                <a:lnTo>
                  <a:pt x="39624" y="12192"/>
                </a:lnTo>
                <a:lnTo>
                  <a:pt x="57912" y="12192"/>
                </a:lnTo>
                <a:lnTo>
                  <a:pt x="64770" y="13563"/>
                </a:lnTo>
                <a:lnTo>
                  <a:pt x="64008" y="13716"/>
                </a:lnTo>
                <a:lnTo>
                  <a:pt x="91440" y="13716"/>
                </a:lnTo>
                <a:lnTo>
                  <a:pt x="99060" y="15240"/>
                </a:lnTo>
                <a:lnTo>
                  <a:pt x="140208" y="15240"/>
                </a:lnTo>
                <a:lnTo>
                  <a:pt x="147828" y="16764"/>
                </a:lnTo>
                <a:close/>
              </a:path>
              <a:path w="222884" h="40005">
                <a:moveTo>
                  <a:pt x="196596" y="12192"/>
                </a:moveTo>
                <a:lnTo>
                  <a:pt x="202691" y="9144"/>
                </a:lnTo>
                <a:lnTo>
                  <a:pt x="221995" y="9144"/>
                </a:lnTo>
                <a:lnTo>
                  <a:pt x="222503" y="10668"/>
                </a:lnTo>
                <a:lnTo>
                  <a:pt x="201167" y="10668"/>
                </a:lnTo>
                <a:lnTo>
                  <a:pt x="196596" y="12192"/>
                </a:lnTo>
                <a:close/>
              </a:path>
              <a:path w="222884" h="40005">
                <a:moveTo>
                  <a:pt x="19812" y="13716"/>
                </a:moveTo>
                <a:lnTo>
                  <a:pt x="19330" y="11309"/>
                </a:lnTo>
                <a:lnTo>
                  <a:pt x="19812" y="10668"/>
                </a:lnTo>
                <a:lnTo>
                  <a:pt x="19812" y="13716"/>
                </a:lnTo>
                <a:close/>
              </a:path>
              <a:path w="222884" h="40005">
                <a:moveTo>
                  <a:pt x="21336" y="13716"/>
                </a:moveTo>
                <a:lnTo>
                  <a:pt x="19812" y="13716"/>
                </a:lnTo>
                <a:lnTo>
                  <a:pt x="19812" y="10668"/>
                </a:lnTo>
                <a:lnTo>
                  <a:pt x="24384" y="10668"/>
                </a:lnTo>
                <a:lnTo>
                  <a:pt x="21336" y="13716"/>
                </a:lnTo>
                <a:close/>
              </a:path>
              <a:path w="222884" h="40005">
                <a:moveTo>
                  <a:pt x="42672" y="12192"/>
                </a:moveTo>
                <a:lnTo>
                  <a:pt x="39624" y="12192"/>
                </a:lnTo>
                <a:lnTo>
                  <a:pt x="38100" y="10668"/>
                </a:lnTo>
                <a:lnTo>
                  <a:pt x="42672" y="12192"/>
                </a:lnTo>
                <a:close/>
              </a:path>
              <a:path w="222884" h="40005">
                <a:moveTo>
                  <a:pt x="221741" y="16764"/>
                </a:moveTo>
                <a:lnTo>
                  <a:pt x="147828" y="16764"/>
                </a:lnTo>
                <a:lnTo>
                  <a:pt x="155448" y="15240"/>
                </a:lnTo>
                <a:lnTo>
                  <a:pt x="170688" y="15240"/>
                </a:lnTo>
                <a:lnTo>
                  <a:pt x="176784" y="13716"/>
                </a:lnTo>
                <a:lnTo>
                  <a:pt x="187452" y="13716"/>
                </a:lnTo>
                <a:lnTo>
                  <a:pt x="192024" y="12192"/>
                </a:lnTo>
                <a:lnTo>
                  <a:pt x="195072" y="10668"/>
                </a:lnTo>
                <a:lnTo>
                  <a:pt x="199644" y="10668"/>
                </a:lnTo>
                <a:lnTo>
                  <a:pt x="196596" y="12192"/>
                </a:lnTo>
                <a:lnTo>
                  <a:pt x="222503" y="12192"/>
                </a:lnTo>
                <a:lnTo>
                  <a:pt x="222503" y="15240"/>
                </a:lnTo>
                <a:lnTo>
                  <a:pt x="221741" y="16764"/>
                </a:lnTo>
                <a:close/>
              </a:path>
              <a:path w="222884" h="40005">
                <a:moveTo>
                  <a:pt x="222503" y="12192"/>
                </a:moveTo>
                <a:lnTo>
                  <a:pt x="196596" y="12192"/>
                </a:lnTo>
                <a:lnTo>
                  <a:pt x="201167" y="10668"/>
                </a:lnTo>
                <a:lnTo>
                  <a:pt x="222503" y="10668"/>
                </a:lnTo>
                <a:lnTo>
                  <a:pt x="222503" y="12192"/>
                </a:lnTo>
                <a:close/>
              </a:path>
              <a:path w="222884" h="40005">
                <a:moveTo>
                  <a:pt x="18288" y="16764"/>
                </a:moveTo>
                <a:lnTo>
                  <a:pt x="15240" y="16764"/>
                </a:lnTo>
                <a:lnTo>
                  <a:pt x="19330" y="11309"/>
                </a:lnTo>
                <a:lnTo>
                  <a:pt x="19812" y="13716"/>
                </a:lnTo>
                <a:lnTo>
                  <a:pt x="21336" y="13716"/>
                </a:lnTo>
                <a:lnTo>
                  <a:pt x="18288" y="16764"/>
                </a:lnTo>
                <a:close/>
              </a:path>
              <a:path w="222884" h="40005">
                <a:moveTo>
                  <a:pt x="91440" y="13716"/>
                </a:moveTo>
                <a:lnTo>
                  <a:pt x="65532" y="13716"/>
                </a:lnTo>
                <a:lnTo>
                  <a:pt x="64770" y="13563"/>
                </a:lnTo>
                <a:lnTo>
                  <a:pt x="71628" y="12192"/>
                </a:lnTo>
                <a:lnTo>
                  <a:pt x="82296" y="12192"/>
                </a:lnTo>
                <a:lnTo>
                  <a:pt x="91440" y="13716"/>
                </a:lnTo>
                <a:close/>
              </a:path>
              <a:path w="222884" h="40005">
                <a:moveTo>
                  <a:pt x="65532" y="13716"/>
                </a:moveTo>
                <a:lnTo>
                  <a:pt x="64008" y="13716"/>
                </a:lnTo>
                <a:lnTo>
                  <a:pt x="64770" y="13563"/>
                </a:lnTo>
                <a:lnTo>
                  <a:pt x="65532" y="13716"/>
                </a:lnTo>
                <a:close/>
              </a:path>
              <a:path w="222884" h="40005">
                <a:moveTo>
                  <a:pt x="24384" y="30480"/>
                </a:moveTo>
                <a:lnTo>
                  <a:pt x="21336" y="28956"/>
                </a:lnTo>
                <a:lnTo>
                  <a:pt x="22860" y="28956"/>
                </a:lnTo>
                <a:lnTo>
                  <a:pt x="24384" y="30480"/>
                </a:lnTo>
                <a:close/>
              </a:path>
              <a:path w="222884" h="40005">
                <a:moveTo>
                  <a:pt x="192024" y="36576"/>
                </a:moveTo>
                <a:lnTo>
                  <a:pt x="88392" y="36576"/>
                </a:lnTo>
                <a:lnTo>
                  <a:pt x="80772" y="35052"/>
                </a:lnTo>
                <a:lnTo>
                  <a:pt x="54864" y="35052"/>
                </a:lnTo>
                <a:lnTo>
                  <a:pt x="48768" y="33528"/>
                </a:lnTo>
                <a:lnTo>
                  <a:pt x="201167" y="33528"/>
                </a:lnTo>
                <a:lnTo>
                  <a:pt x="192024" y="36576"/>
                </a:lnTo>
                <a:close/>
              </a:path>
              <a:path w="222884" h="40005">
                <a:moveTo>
                  <a:pt x="202691" y="35052"/>
                </a:moveTo>
                <a:lnTo>
                  <a:pt x="198120" y="35052"/>
                </a:lnTo>
                <a:lnTo>
                  <a:pt x="201167" y="33528"/>
                </a:lnTo>
                <a:lnTo>
                  <a:pt x="204216" y="33528"/>
                </a:lnTo>
                <a:lnTo>
                  <a:pt x="202691" y="35052"/>
                </a:lnTo>
                <a:close/>
              </a:path>
              <a:path w="222884" h="40005">
                <a:moveTo>
                  <a:pt x="178308" y="38100"/>
                </a:moveTo>
                <a:lnTo>
                  <a:pt x="105156" y="38100"/>
                </a:lnTo>
                <a:lnTo>
                  <a:pt x="97536" y="36576"/>
                </a:lnTo>
                <a:lnTo>
                  <a:pt x="184403" y="36576"/>
                </a:lnTo>
                <a:lnTo>
                  <a:pt x="178308" y="38100"/>
                </a:lnTo>
                <a:close/>
              </a:path>
              <a:path w="222884" h="40005">
                <a:moveTo>
                  <a:pt x="149352" y="39624"/>
                </a:moveTo>
                <a:lnTo>
                  <a:pt x="138684" y="39624"/>
                </a:lnTo>
                <a:lnTo>
                  <a:pt x="138684" y="38100"/>
                </a:lnTo>
                <a:lnTo>
                  <a:pt x="156972" y="38100"/>
                </a:lnTo>
                <a:lnTo>
                  <a:pt x="149352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6963" y="2438400"/>
            <a:ext cx="263652" cy="3365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86355" y="2336292"/>
            <a:ext cx="312420" cy="25527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039112" y="2097024"/>
            <a:ext cx="1504315" cy="1148080"/>
            <a:chOff x="2039112" y="2097024"/>
            <a:chExt cx="1504315" cy="114808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8464" y="2872740"/>
              <a:ext cx="573024" cy="37211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9112" y="2097024"/>
              <a:ext cx="1504187" cy="108331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3686555" y="2321051"/>
            <a:ext cx="134620" cy="425450"/>
          </a:xfrm>
          <a:custGeom>
            <a:avLst/>
            <a:gdLst/>
            <a:ahLst/>
            <a:cxnLst/>
            <a:rect l="l" t="t" r="r" b="b"/>
            <a:pathLst>
              <a:path w="134620" h="425450">
                <a:moveTo>
                  <a:pt x="109728" y="425196"/>
                </a:moveTo>
                <a:lnTo>
                  <a:pt x="99060" y="425196"/>
                </a:lnTo>
                <a:lnTo>
                  <a:pt x="92964" y="423672"/>
                </a:lnTo>
                <a:lnTo>
                  <a:pt x="91440" y="423672"/>
                </a:lnTo>
                <a:lnTo>
                  <a:pt x="83820" y="422148"/>
                </a:lnTo>
                <a:lnTo>
                  <a:pt x="80772" y="420624"/>
                </a:lnTo>
                <a:lnTo>
                  <a:pt x="65532" y="411480"/>
                </a:lnTo>
                <a:lnTo>
                  <a:pt x="64008" y="411480"/>
                </a:lnTo>
                <a:lnTo>
                  <a:pt x="56388" y="405384"/>
                </a:lnTo>
                <a:lnTo>
                  <a:pt x="54864" y="403860"/>
                </a:lnTo>
                <a:lnTo>
                  <a:pt x="48768" y="396240"/>
                </a:lnTo>
                <a:lnTo>
                  <a:pt x="47244" y="396240"/>
                </a:lnTo>
                <a:lnTo>
                  <a:pt x="39624" y="387096"/>
                </a:lnTo>
                <a:lnTo>
                  <a:pt x="32004" y="376428"/>
                </a:lnTo>
                <a:lnTo>
                  <a:pt x="25908" y="367284"/>
                </a:lnTo>
                <a:lnTo>
                  <a:pt x="25908" y="365760"/>
                </a:lnTo>
                <a:lnTo>
                  <a:pt x="19812" y="355092"/>
                </a:lnTo>
                <a:lnTo>
                  <a:pt x="19812" y="353568"/>
                </a:lnTo>
                <a:lnTo>
                  <a:pt x="15240" y="341376"/>
                </a:lnTo>
                <a:lnTo>
                  <a:pt x="13716" y="339852"/>
                </a:lnTo>
                <a:lnTo>
                  <a:pt x="9144" y="326135"/>
                </a:lnTo>
                <a:lnTo>
                  <a:pt x="3048" y="295655"/>
                </a:lnTo>
                <a:lnTo>
                  <a:pt x="3048" y="294131"/>
                </a:lnTo>
                <a:lnTo>
                  <a:pt x="1524" y="278891"/>
                </a:lnTo>
                <a:lnTo>
                  <a:pt x="1524" y="277367"/>
                </a:lnTo>
                <a:lnTo>
                  <a:pt x="0" y="262128"/>
                </a:lnTo>
                <a:lnTo>
                  <a:pt x="0" y="213360"/>
                </a:lnTo>
                <a:lnTo>
                  <a:pt x="1524" y="196596"/>
                </a:lnTo>
                <a:lnTo>
                  <a:pt x="4572" y="179831"/>
                </a:lnTo>
                <a:lnTo>
                  <a:pt x="7620" y="166116"/>
                </a:lnTo>
                <a:lnTo>
                  <a:pt x="7620" y="164591"/>
                </a:lnTo>
                <a:lnTo>
                  <a:pt x="18288" y="118872"/>
                </a:lnTo>
                <a:lnTo>
                  <a:pt x="32004" y="82296"/>
                </a:lnTo>
                <a:lnTo>
                  <a:pt x="32004" y="80772"/>
                </a:lnTo>
                <a:lnTo>
                  <a:pt x="36576" y="68580"/>
                </a:lnTo>
                <a:lnTo>
                  <a:pt x="42672" y="59436"/>
                </a:lnTo>
                <a:lnTo>
                  <a:pt x="42672" y="57912"/>
                </a:lnTo>
                <a:lnTo>
                  <a:pt x="47244" y="50292"/>
                </a:lnTo>
                <a:lnTo>
                  <a:pt x="47244" y="48768"/>
                </a:lnTo>
                <a:lnTo>
                  <a:pt x="53340" y="41148"/>
                </a:lnTo>
                <a:lnTo>
                  <a:pt x="57912" y="33528"/>
                </a:lnTo>
                <a:lnTo>
                  <a:pt x="62484" y="27432"/>
                </a:lnTo>
                <a:lnTo>
                  <a:pt x="73152" y="16764"/>
                </a:lnTo>
                <a:lnTo>
                  <a:pt x="73152" y="15240"/>
                </a:lnTo>
                <a:lnTo>
                  <a:pt x="77724" y="12192"/>
                </a:lnTo>
                <a:lnTo>
                  <a:pt x="82296" y="7620"/>
                </a:lnTo>
                <a:lnTo>
                  <a:pt x="83820" y="7620"/>
                </a:lnTo>
                <a:lnTo>
                  <a:pt x="96012" y="1524"/>
                </a:lnTo>
                <a:lnTo>
                  <a:pt x="99060" y="1524"/>
                </a:lnTo>
                <a:lnTo>
                  <a:pt x="102108" y="0"/>
                </a:lnTo>
                <a:lnTo>
                  <a:pt x="120396" y="0"/>
                </a:lnTo>
                <a:lnTo>
                  <a:pt x="121920" y="1524"/>
                </a:lnTo>
                <a:lnTo>
                  <a:pt x="124968" y="3048"/>
                </a:lnTo>
                <a:lnTo>
                  <a:pt x="126492" y="3048"/>
                </a:lnTo>
                <a:lnTo>
                  <a:pt x="129540" y="6096"/>
                </a:lnTo>
                <a:lnTo>
                  <a:pt x="132588" y="10668"/>
                </a:lnTo>
                <a:lnTo>
                  <a:pt x="129540" y="15240"/>
                </a:lnTo>
                <a:lnTo>
                  <a:pt x="128016" y="19812"/>
                </a:lnTo>
                <a:lnTo>
                  <a:pt x="111252" y="19812"/>
                </a:lnTo>
                <a:lnTo>
                  <a:pt x="108204" y="21336"/>
                </a:lnTo>
                <a:lnTo>
                  <a:pt x="105156" y="21336"/>
                </a:lnTo>
                <a:lnTo>
                  <a:pt x="102108" y="22860"/>
                </a:lnTo>
                <a:lnTo>
                  <a:pt x="100584" y="22860"/>
                </a:lnTo>
                <a:lnTo>
                  <a:pt x="97536" y="24384"/>
                </a:lnTo>
                <a:lnTo>
                  <a:pt x="99060" y="24384"/>
                </a:lnTo>
                <a:lnTo>
                  <a:pt x="94488" y="25908"/>
                </a:lnTo>
                <a:lnTo>
                  <a:pt x="96012" y="25908"/>
                </a:lnTo>
                <a:lnTo>
                  <a:pt x="86868" y="32004"/>
                </a:lnTo>
                <a:lnTo>
                  <a:pt x="88392" y="32004"/>
                </a:lnTo>
                <a:lnTo>
                  <a:pt x="83820" y="35052"/>
                </a:lnTo>
                <a:lnTo>
                  <a:pt x="85344" y="35052"/>
                </a:lnTo>
                <a:lnTo>
                  <a:pt x="81915" y="39624"/>
                </a:lnTo>
                <a:lnTo>
                  <a:pt x="80772" y="39624"/>
                </a:lnTo>
                <a:lnTo>
                  <a:pt x="76200" y="47244"/>
                </a:lnTo>
                <a:lnTo>
                  <a:pt x="71628" y="53340"/>
                </a:lnTo>
                <a:lnTo>
                  <a:pt x="67056" y="60960"/>
                </a:lnTo>
                <a:lnTo>
                  <a:pt x="60960" y="70104"/>
                </a:lnTo>
                <a:lnTo>
                  <a:pt x="61830" y="70104"/>
                </a:lnTo>
                <a:lnTo>
                  <a:pt x="58565" y="77724"/>
                </a:lnTo>
                <a:lnTo>
                  <a:pt x="57912" y="77724"/>
                </a:lnTo>
                <a:lnTo>
                  <a:pt x="53340" y="89916"/>
                </a:lnTo>
                <a:lnTo>
                  <a:pt x="48768" y="100584"/>
                </a:lnTo>
                <a:lnTo>
                  <a:pt x="44196" y="112776"/>
                </a:lnTo>
                <a:lnTo>
                  <a:pt x="40132" y="124968"/>
                </a:lnTo>
                <a:lnTo>
                  <a:pt x="39624" y="124968"/>
                </a:lnTo>
                <a:lnTo>
                  <a:pt x="33832" y="153924"/>
                </a:lnTo>
                <a:lnTo>
                  <a:pt x="33528" y="153924"/>
                </a:lnTo>
                <a:lnTo>
                  <a:pt x="27432" y="184404"/>
                </a:lnTo>
                <a:lnTo>
                  <a:pt x="22860" y="230124"/>
                </a:lnTo>
                <a:lnTo>
                  <a:pt x="22860" y="260604"/>
                </a:lnTo>
                <a:lnTo>
                  <a:pt x="24384" y="275843"/>
                </a:lnTo>
                <a:lnTo>
                  <a:pt x="30175" y="304800"/>
                </a:lnTo>
                <a:lnTo>
                  <a:pt x="28956" y="304800"/>
                </a:lnTo>
                <a:lnTo>
                  <a:pt x="33528" y="320040"/>
                </a:lnTo>
                <a:lnTo>
                  <a:pt x="34036" y="320040"/>
                </a:lnTo>
                <a:lnTo>
                  <a:pt x="38100" y="332232"/>
                </a:lnTo>
                <a:lnTo>
                  <a:pt x="36576" y="332232"/>
                </a:lnTo>
                <a:lnTo>
                  <a:pt x="41910" y="342900"/>
                </a:lnTo>
                <a:lnTo>
                  <a:pt x="41148" y="342900"/>
                </a:lnTo>
                <a:lnTo>
                  <a:pt x="47244" y="355092"/>
                </a:lnTo>
                <a:lnTo>
                  <a:pt x="48260" y="355092"/>
                </a:lnTo>
                <a:lnTo>
                  <a:pt x="53340" y="362711"/>
                </a:lnTo>
                <a:lnTo>
                  <a:pt x="51816" y="362711"/>
                </a:lnTo>
                <a:lnTo>
                  <a:pt x="59436" y="373380"/>
                </a:lnTo>
                <a:lnTo>
                  <a:pt x="60452" y="373380"/>
                </a:lnTo>
                <a:lnTo>
                  <a:pt x="65532" y="381000"/>
                </a:lnTo>
                <a:lnTo>
                  <a:pt x="66751" y="381000"/>
                </a:lnTo>
                <a:lnTo>
                  <a:pt x="71628" y="387096"/>
                </a:lnTo>
                <a:lnTo>
                  <a:pt x="73533" y="387096"/>
                </a:lnTo>
                <a:lnTo>
                  <a:pt x="79248" y="391668"/>
                </a:lnTo>
                <a:lnTo>
                  <a:pt x="77724" y="391668"/>
                </a:lnTo>
                <a:lnTo>
                  <a:pt x="90424" y="399287"/>
                </a:lnTo>
                <a:lnTo>
                  <a:pt x="89916" y="399287"/>
                </a:lnTo>
                <a:lnTo>
                  <a:pt x="92964" y="400811"/>
                </a:lnTo>
                <a:lnTo>
                  <a:pt x="96012" y="400811"/>
                </a:lnTo>
                <a:lnTo>
                  <a:pt x="103632" y="402335"/>
                </a:lnTo>
                <a:lnTo>
                  <a:pt x="102108" y="402335"/>
                </a:lnTo>
                <a:lnTo>
                  <a:pt x="109728" y="403860"/>
                </a:lnTo>
                <a:lnTo>
                  <a:pt x="130556" y="403860"/>
                </a:lnTo>
                <a:lnTo>
                  <a:pt x="132588" y="406908"/>
                </a:lnTo>
                <a:lnTo>
                  <a:pt x="134112" y="411480"/>
                </a:lnTo>
                <a:lnTo>
                  <a:pt x="134112" y="416052"/>
                </a:lnTo>
                <a:lnTo>
                  <a:pt x="131064" y="420624"/>
                </a:lnTo>
                <a:lnTo>
                  <a:pt x="126492" y="422148"/>
                </a:lnTo>
                <a:lnTo>
                  <a:pt x="118872" y="423672"/>
                </a:lnTo>
                <a:lnTo>
                  <a:pt x="109728" y="425196"/>
                </a:lnTo>
                <a:close/>
              </a:path>
              <a:path w="134620" h="425450">
                <a:moveTo>
                  <a:pt x="108204" y="21336"/>
                </a:moveTo>
                <a:lnTo>
                  <a:pt x="111252" y="19812"/>
                </a:lnTo>
                <a:lnTo>
                  <a:pt x="112776" y="19812"/>
                </a:lnTo>
                <a:lnTo>
                  <a:pt x="108204" y="21336"/>
                </a:lnTo>
                <a:close/>
              </a:path>
              <a:path w="134620" h="425450">
                <a:moveTo>
                  <a:pt x="123444" y="21336"/>
                </a:moveTo>
                <a:lnTo>
                  <a:pt x="118872" y="19812"/>
                </a:lnTo>
                <a:lnTo>
                  <a:pt x="128016" y="19812"/>
                </a:lnTo>
                <a:lnTo>
                  <a:pt x="123444" y="21336"/>
                </a:lnTo>
                <a:close/>
              </a:path>
              <a:path w="134620" h="425450">
                <a:moveTo>
                  <a:pt x="102108" y="22860"/>
                </a:moveTo>
                <a:lnTo>
                  <a:pt x="105156" y="21336"/>
                </a:lnTo>
                <a:lnTo>
                  <a:pt x="106680" y="21336"/>
                </a:lnTo>
                <a:lnTo>
                  <a:pt x="102108" y="22860"/>
                </a:lnTo>
                <a:close/>
              </a:path>
              <a:path w="134620" h="425450">
                <a:moveTo>
                  <a:pt x="80772" y="41148"/>
                </a:moveTo>
                <a:lnTo>
                  <a:pt x="80772" y="39624"/>
                </a:lnTo>
                <a:lnTo>
                  <a:pt x="81915" y="39624"/>
                </a:lnTo>
                <a:lnTo>
                  <a:pt x="80772" y="41148"/>
                </a:lnTo>
                <a:close/>
              </a:path>
              <a:path w="134620" h="425450">
                <a:moveTo>
                  <a:pt x="61830" y="70104"/>
                </a:moveTo>
                <a:lnTo>
                  <a:pt x="60960" y="70104"/>
                </a:lnTo>
                <a:lnTo>
                  <a:pt x="62484" y="68580"/>
                </a:lnTo>
                <a:lnTo>
                  <a:pt x="61830" y="70104"/>
                </a:lnTo>
                <a:close/>
              </a:path>
              <a:path w="134620" h="425450">
                <a:moveTo>
                  <a:pt x="57912" y="79248"/>
                </a:moveTo>
                <a:lnTo>
                  <a:pt x="57912" y="77724"/>
                </a:lnTo>
                <a:lnTo>
                  <a:pt x="58565" y="77724"/>
                </a:lnTo>
                <a:lnTo>
                  <a:pt x="57912" y="79248"/>
                </a:lnTo>
                <a:close/>
              </a:path>
              <a:path w="134620" h="425450">
                <a:moveTo>
                  <a:pt x="39624" y="126492"/>
                </a:moveTo>
                <a:lnTo>
                  <a:pt x="39624" y="124968"/>
                </a:lnTo>
                <a:lnTo>
                  <a:pt x="40132" y="124968"/>
                </a:lnTo>
                <a:lnTo>
                  <a:pt x="39624" y="126492"/>
                </a:lnTo>
                <a:close/>
              </a:path>
              <a:path w="134620" h="425450">
                <a:moveTo>
                  <a:pt x="33528" y="155448"/>
                </a:moveTo>
                <a:lnTo>
                  <a:pt x="33528" y="153924"/>
                </a:lnTo>
                <a:lnTo>
                  <a:pt x="33832" y="153924"/>
                </a:lnTo>
                <a:lnTo>
                  <a:pt x="33528" y="155448"/>
                </a:lnTo>
                <a:close/>
              </a:path>
              <a:path w="134620" h="425450">
                <a:moveTo>
                  <a:pt x="30480" y="306324"/>
                </a:moveTo>
                <a:lnTo>
                  <a:pt x="28956" y="304800"/>
                </a:lnTo>
                <a:lnTo>
                  <a:pt x="30175" y="304800"/>
                </a:lnTo>
                <a:lnTo>
                  <a:pt x="30480" y="306324"/>
                </a:lnTo>
                <a:close/>
              </a:path>
              <a:path w="134620" h="425450">
                <a:moveTo>
                  <a:pt x="34036" y="320040"/>
                </a:moveTo>
                <a:lnTo>
                  <a:pt x="33528" y="320040"/>
                </a:lnTo>
                <a:lnTo>
                  <a:pt x="33528" y="318515"/>
                </a:lnTo>
                <a:lnTo>
                  <a:pt x="34036" y="320040"/>
                </a:lnTo>
                <a:close/>
              </a:path>
              <a:path w="134620" h="425450">
                <a:moveTo>
                  <a:pt x="42672" y="344424"/>
                </a:moveTo>
                <a:lnTo>
                  <a:pt x="41148" y="342900"/>
                </a:lnTo>
                <a:lnTo>
                  <a:pt x="41910" y="342900"/>
                </a:lnTo>
                <a:lnTo>
                  <a:pt x="42672" y="344424"/>
                </a:lnTo>
                <a:close/>
              </a:path>
              <a:path w="134620" h="425450">
                <a:moveTo>
                  <a:pt x="48260" y="355092"/>
                </a:moveTo>
                <a:lnTo>
                  <a:pt x="47244" y="355092"/>
                </a:lnTo>
                <a:lnTo>
                  <a:pt x="47244" y="353568"/>
                </a:lnTo>
                <a:lnTo>
                  <a:pt x="48260" y="355092"/>
                </a:lnTo>
                <a:close/>
              </a:path>
              <a:path w="134620" h="425450">
                <a:moveTo>
                  <a:pt x="60452" y="373380"/>
                </a:moveTo>
                <a:lnTo>
                  <a:pt x="59436" y="373380"/>
                </a:lnTo>
                <a:lnTo>
                  <a:pt x="59436" y="371856"/>
                </a:lnTo>
                <a:lnTo>
                  <a:pt x="60452" y="373380"/>
                </a:lnTo>
                <a:close/>
              </a:path>
              <a:path w="134620" h="425450">
                <a:moveTo>
                  <a:pt x="66751" y="381000"/>
                </a:moveTo>
                <a:lnTo>
                  <a:pt x="65532" y="381000"/>
                </a:lnTo>
                <a:lnTo>
                  <a:pt x="65532" y="379476"/>
                </a:lnTo>
                <a:lnTo>
                  <a:pt x="66751" y="381000"/>
                </a:lnTo>
                <a:close/>
              </a:path>
              <a:path w="134620" h="425450">
                <a:moveTo>
                  <a:pt x="73533" y="387096"/>
                </a:moveTo>
                <a:lnTo>
                  <a:pt x="71628" y="387096"/>
                </a:lnTo>
                <a:lnTo>
                  <a:pt x="71628" y="385572"/>
                </a:lnTo>
                <a:lnTo>
                  <a:pt x="73533" y="387096"/>
                </a:lnTo>
                <a:close/>
              </a:path>
              <a:path w="134620" h="425450">
                <a:moveTo>
                  <a:pt x="92964" y="400811"/>
                </a:moveTo>
                <a:lnTo>
                  <a:pt x="89916" y="399287"/>
                </a:lnTo>
                <a:lnTo>
                  <a:pt x="90677" y="399440"/>
                </a:lnTo>
                <a:lnTo>
                  <a:pt x="92964" y="400811"/>
                </a:lnTo>
                <a:close/>
              </a:path>
              <a:path w="134620" h="425450">
                <a:moveTo>
                  <a:pt x="90677" y="399440"/>
                </a:moveTo>
                <a:lnTo>
                  <a:pt x="89916" y="399287"/>
                </a:lnTo>
                <a:lnTo>
                  <a:pt x="90424" y="399287"/>
                </a:lnTo>
                <a:lnTo>
                  <a:pt x="90677" y="399440"/>
                </a:lnTo>
                <a:close/>
              </a:path>
              <a:path w="134620" h="425450">
                <a:moveTo>
                  <a:pt x="97536" y="400811"/>
                </a:moveTo>
                <a:lnTo>
                  <a:pt x="92964" y="400811"/>
                </a:lnTo>
                <a:lnTo>
                  <a:pt x="90677" y="399440"/>
                </a:lnTo>
                <a:lnTo>
                  <a:pt x="97536" y="400811"/>
                </a:lnTo>
                <a:close/>
              </a:path>
              <a:path w="134620" h="425450">
                <a:moveTo>
                  <a:pt x="130556" y="403860"/>
                </a:moveTo>
                <a:lnTo>
                  <a:pt x="115824" y="403860"/>
                </a:lnTo>
                <a:lnTo>
                  <a:pt x="123444" y="402335"/>
                </a:lnTo>
                <a:lnTo>
                  <a:pt x="129540" y="402335"/>
                </a:lnTo>
                <a:lnTo>
                  <a:pt x="130556" y="403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66388" y="2485644"/>
            <a:ext cx="301751" cy="23241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36719" y="2278379"/>
            <a:ext cx="833628" cy="47396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27319" y="2391155"/>
            <a:ext cx="243840" cy="24231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12892" y="2238755"/>
            <a:ext cx="620267" cy="58267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07835" y="2403348"/>
            <a:ext cx="256032" cy="21463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6637019" y="1950720"/>
            <a:ext cx="1082040" cy="1019810"/>
            <a:chOff x="6637019" y="1950720"/>
            <a:chExt cx="1082040" cy="1019810"/>
          </a:xfrm>
        </p:grpSpPr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37019" y="2371343"/>
              <a:ext cx="181356" cy="2194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59523" y="1950720"/>
              <a:ext cx="859536" cy="1019810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870204" y="3854208"/>
            <a:ext cx="219710" cy="109855"/>
          </a:xfrm>
          <a:custGeom>
            <a:avLst/>
            <a:gdLst/>
            <a:ahLst/>
            <a:cxnLst/>
            <a:rect l="l" t="t" r="r" b="b"/>
            <a:pathLst>
              <a:path w="219709" h="109854">
                <a:moveTo>
                  <a:pt x="188976" y="15240"/>
                </a:moveTo>
                <a:lnTo>
                  <a:pt x="187452" y="10668"/>
                </a:lnTo>
                <a:lnTo>
                  <a:pt x="187452" y="7620"/>
                </a:lnTo>
                <a:lnTo>
                  <a:pt x="185928" y="3048"/>
                </a:lnTo>
                <a:lnTo>
                  <a:pt x="181356" y="0"/>
                </a:lnTo>
                <a:lnTo>
                  <a:pt x="149352" y="0"/>
                </a:lnTo>
                <a:lnTo>
                  <a:pt x="141732" y="1524"/>
                </a:lnTo>
                <a:lnTo>
                  <a:pt x="143256" y="0"/>
                </a:lnTo>
                <a:lnTo>
                  <a:pt x="135636" y="1524"/>
                </a:lnTo>
                <a:lnTo>
                  <a:pt x="128016" y="1524"/>
                </a:lnTo>
                <a:lnTo>
                  <a:pt x="118872" y="3048"/>
                </a:lnTo>
                <a:lnTo>
                  <a:pt x="83820" y="3048"/>
                </a:lnTo>
                <a:lnTo>
                  <a:pt x="74676" y="4572"/>
                </a:lnTo>
                <a:lnTo>
                  <a:pt x="50292" y="4572"/>
                </a:lnTo>
                <a:lnTo>
                  <a:pt x="42672" y="6096"/>
                </a:lnTo>
                <a:lnTo>
                  <a:pt x="25908" y="6096"/>
                </a:lnTo>
                <a:lnTo>
                  <a:pt x="19812" y="9144"/>
                </a:lnTo>
                <a:lnTo>
                  <a:pt x="18288" y="9144"/>
                </a:lnTo>
                <a:lnTo>
                  <a:pt x="13716" y="10668"/>
                </a:lnTo>
                <a:lnTo>
                  <a:pt x="10668" y="10668"/>
                </a:lnTo>
                <a:lnTo>
                  <a:pt x="9144" y="12192"/>
                </a:lnTo>
                <a:lnTo>
                  <a:pt x="7620" y="12192"/>
                </a:lnTo>
                <a:lnTo>
                  <a:pt x="6096" y="13716"/>
                </a:lnTo>
                <a:lnTo>
                  <a:pt x="4572" y="16764"/>
                </a:lnTo>
                <a:lnTo>
                  <a:pt x="0" y="19812"/>
                </a:lnTo>
                <a:lnTo>
                  <a:pt x="0" y="27432"/>
                </a:lnTo>
                <a:lnTo>
                  <a:pt x="3048" y="30480"/>
                </a:lnTo>
                <a:lnTo>
                  <a:pt x="6096" y="35052"/>
                </a:lnTo>
                <a:lnTo>
                  <a:pt x="13716" y="36576"/>
                </a:lnTo>
                <a:lnTo>
                  <a:pt x="18288" y="33528"/>
                </a:lnTo>
                <a:lnTo>
                  <a:pt x="19812" y="32004"/>
                </a:lnTo>
                <a:lnTo>
                  <a:pt x="22860" y="32004"/>
                </a:lnTo>
                <a:lnTo>
                  <a:pt x="25908" y="30480"/>
                </a:lnTo>
                <a:lnTo>
                  <a:pt x="30480" y="28956"/>
                </a:lnTo>
                <a:lnTo>
                  <a:pt x="27432" y="30480"/>
                </a:lnTo>
                <a:lnTo>
                  <a:pt x="32004" y="30480"/>
                </a:lnTo>
                <a:lnTo>
                  <a:pt x="38100" y="28956"/>
                </a:lnTo>
                <a:lnTo>
                  <a:pt x="76200" y="28956"/>
                </a:lnTo>
                <a:lnTo>
                  <a:pt x="85344" y="27432"/>
                </a:lnTo>
                <a:lnTo>
                  <a:pt x="111252" y="27432"/>
                </a:lnTo>
                <a:lnTo>
                  <a:pt x="120396" y="25908"/>
                </a:lnTo>
                <a:lnTo>
                  <a:pt x="137160" y="25908"/>
                </a:lnTo>
                <a:lnTo>
                  <a:pt x="144780" y="24384"/>
                </a:lnTo>
                <a:lnTo>
                  <a:pt x="150876" y="24384"/>
                </a:lnTo>
                <a:lnTo>
                  <a:pt x="156972" y="22860"/>
                </a:lnTo>
                <a:lnTo>
                  <a:pt x="167640" y="22860"/>
                </a:lnTo>
                <a:lnTo>
                  <a:pt x="172212" y="24384"/>
                </a:lnTo>
                <a:lnTo>
                  <a:pt x="173736" y="24384"/>
                </a:lnTo>
                <a:lnTo>
                  <a:pt x="174167" y="24155"/>
                </a:lnTo>
                <a:lnTo>
                  <a:pt x="176784" y="25908"/>
                </a:lnTo>
                <a:lnTo>
                  <a:pt x="181356" y="25908"/>
                </a:lnTo>
                <a:lnTo>
                  <a:pt x="185928" y="21336"/>
                </a:lnTo>
                <a:lnTo>
                  <a:pt x="187452" y="19812"/>
                </a:lnTo>
                <a:lnTo>
                  <a:pt x="187960" y="18288"/>
                </a:lnTo>
                <a:lnTo>
                  <a:pt x="188976" y="15240"/>
                </a:lnTo>
                <a:close/>
              </a:path>
              <a:path w="219709" h="109854">
                <a:moveTo>
                  <a:pt x="219443" y="92964"/>
                </a:moveTo>
                <a:lnTo>
                  <a:pt x="216395" y="88392"/>
                </a:lnTo>
                <a:lnTo>
                  <a:pt x="211823" y="86868"/>
                </a:lnTo>
                <a:lnTo>
                  <a:pt x="207251" y="86868"/>
                </a:lnTo>
                <a:lnTo>
                  <a:pt x="205727" y="85344"/>
                </a:lnTo>
                <a:lnTo>
                  <a:pt x="202679" y="85344"/>
                </a:lnTo>
                <a:lnTo>
                  <a:pt x="199631" y="83820"/>
                </a:lnTo>
                <a:lnTo>
                  <a:pt x="196583" y="83820"/>
                </a:lnTo>
                <a:lnTo>
                  <a:pt x="193535" y="82296"/>
                </a:lnTo>
                <a:lnTo>
                  <a:pt x="187439" y="82296"/>
                </a:lnTo>
                <a:lnTo>
                  <a:pt x="182867" y="80772"/>
                </a:lnTo>
                <a:lnTo>
                  <a:pt x="169151" y="80772"/>
                </a:lnTo>
                <a:lnTo>
                  <a:pt x="161531" y="79248"/>
                </a:lnTo>
                <a:lnTo>
                  <a:pt x="155435" y="79248"/>
                </a:lnTo>
                <a:lnTo>
                  <a:pt x="147815" y="77724"/>
                </a:lnTo>
                <a:lnTo>
                  <a:pt x="115811" y="77724"/>
                </a:lnTo>
                <a:lnTo>
                  <a:pt x="109715" y="79248"/>
                </a:lnTo>
                <a:lnTo>
                  <a:pt x="85331" y="79248"/>
                </a:lnTo>
                <a:lnTo>
                  <a:pt x="83807" y="79248"/>
                </a:lnTo>
                <a:lnTo>
                  <a:pt x="74663" y="74676"/>
                </a:lnTo>
                <a:lnTo>
                  <a:pt x="71615" y="74676"/>
                </a:lnTo>
                <a:lnTo>
                  <a:pt x="68567" y="77724"/>
                </a:lnTo>
                <a:lnTo>
                  <a:pt x="65519" y="79248"/>
                </a:lnTo>
                <a:lnTo>
                  <a:pt x="65519" y="83820"/>
                </a:lnTo>
                <a:lnTo>
                  <a:pt x="68567" y="86868"/>
                </a:lnTo>
                <a:lnTo>
                  <a:pt x="70091" y="89916"/>
                </a:lnTo>
                <a:lnTo>
                  <a:pt x="74663" y="94488"/>
                </a:lnTo>
                <a:lnTo>
                  <a:pt x="74663" y="92964"/>
                </a:lnTo>
                <a:lnTo>
                  <a:pt x="77711" y="96012"/>
                </a:lnTo>
                <a:lnTo>
                  <a:pt x="77711" y="97536"/>
                </a:lnTo>
                <a:lnTo>
                  <a:pt x="80759" y="97536"/>
                </a:lnTo>
                <a:lnTo>
                  <a:pt x="85331" y="99060"/>
                </a:lnTo>
                <a:lnTo>
                  <a:pt x="88379" y="99060"/>
                </a:lnTo>
                <a:lnTo>
                  <a:pt x="89903" y="100584"/>
                </a:lnTo>
                <a:lnTo>
                  <a:pt x="109715" y="100584"/>
                </a:lnTo>
                <a:lnTo>
                  <a:pt x="115811" y="102108"/>
                </a:lnTo>
                <a:lnTo>
                  <a:pt x="144767" y="102108"/>
                </a:lnTo>
                <a:lnTo>
                  <a:pt x="152387" y="103632"/>
                </a:lnTo>
                <a:lnTo>
                  <a:pt x="152387" y="102108"/>
                </a:lnTo>
                <a:lnTo>
                  <a:pt x="160007" y="103632"/>
                </a:lnTo>
                <a:lnTo>
                  <a:pt x="161531" y="103632"/>
                </a:lnTo>
                <a:lnTo>
                  <a:pt x="167627" y="105156"/>
                </a:lnTo>
                <a:lnTo>
                  <a:pt x="178295" y="105156"/>
                </a:lnTo>
                <a:lnTo>
                  <a:pt x="184391" y="106680"/>
                </a:lnTo>
                <a:lnTo>
                  <a:pt x="187439" y="106680"/>
                </a:lnTo>
                <a:lnTo>
                  <a:pt x="190487" y="108204"/>
                </a:lnTo>
                <a:lnTo>
                  <a:pt x="196583" y="108204"/>
                </a:lnTo>
                <a:lnTo>
                  <a:pt x="199631" y="109728"/>
                </a:lnTo>
                <a:lnTo>
                  <a:pt x="208775" y="109728"/>
                </a:lnTo>
                <a:lnTo>
                  <a:pt x="211823" y="108204"/>
                </a:lnTo>
                <a:lnTo>
                  <a:pt x="216395" y="108204"/>
                </a:lnTo>
                <a:lnTo>
                  <a:pt x="219443" y="103632"/>
                </a:lnTo>
                <a:lnTo>
                  <a:pt x="219443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57300" y="3910584"/>
            <a:ext cx="291465" cy="41275"/>
          </a:xfrm>
          <a:custGeom>
            <a:avLst/>
            <a:gdLst/>
            <a:ahLst/>
            <a:cxnLst/>
            <a:rect l="l" t="t" r="r" b="b"/>
            <a:pathLst>
              <a:path w="291465" h="41275">
                <a:moveTo>
                  <a:pt x="266700" y="13716"/>
                </a:moveTo>
                <a:lnTo>
                  <a:pt x="266700" y="7620"/>
                </a:lnTo>
                <a:lnTo>
                  <a:pt x="268223" y="3048"/>
                </a:lnTo>
                <a:lnTo>
                  <a:pt x="272796" y="1524"/>
                </a:lnTo>
                <a:lnTo>
                  <a:pt x="275844" y="0"/>
                </a:lnTo>
                <a:lnTo>
                  <a:pt x="280416" y="0"/>
                </a:lnTo>
                <a:lnTo>
                  <a:pt x="281940" y="1524"/>
                </a:lnTo>
                <a:lnTo>
                  <a:pt x="274320" y="1524"/>
                </a:lnTo>
                <a:lnTo>
                  <a:pt x="277368" y="3048"/>
                </a:lnTo>
                <a:lnTo>
                  <a:pt x="278892" y="3048"/>
                </a:lnTo>
                <a:lnTo>
                  <a:pt x="268223" y="6096"/>
                </a:lnTo>
                <a:lnTo>
                  <a:pt x="269747" y="6096"/>
                </a:lnTo>
                <a:lnTo>
                  <a:pt x="266700" y="13716"/>
                </a:lnTo>
                <a:close/>
              </a:path>
              <a:path w="291465" h="41275">
                <a:moveTo>
                  <a:pt x="266700" y="13716"/>
                </a:moveTo>
                <a:lnTo>
                  <a:pt x="71628" y="13716"/>
                </a:lnTo>
                <a:lnTo>
                  <a:pt x="89916" y="10668"/>
                </a:lnTo>
                <a:lnTo>
                  <a:pt x="137160" y="10668"/>
                </a:lnTo>
                <a:lnTo>
                  <a:pt x="150876" y="9144"/>
                </a:lnTo>
                <a:lnTo>
                  <a:pt x="166116" y="9144"/>
                </a:lnTo>
                <a:lnTo>
                  <a:pt x="178308" y="7620"/>
                </a:lnTo>
                <a:lnTo>
                  <a:pt x="192023" y="6096"/>
                </a:lnTo>
                <a:lnTo>
                  <a:pt x="202692" y="6096"/>
                </a:lnTo>
                <a:lnTo>
                  <a:pt x="214883" y="4572"/>
                </a:lnTo>
                <a:lnTo>
                  <a:pt x="225552" y="3048"/>
                </a:lnTo>
                <a:lnTo>
                  <a:pt x="252983" y="3048"/>
                </a:lnTo>
                <a:lnTo>
                  <a:pt x="260604" y="1524"/>
                </a:lnTo>
                <a:lnTo>
                  <a:pt x="272796" y="1524"/>
                </a:lnTo>
                <a:lnTo>
                  <a:pt x="268223" y="3048"/>
                </a:lnTo>
                <a:lnTo>
                  <a:pt x="266700" y="7620"/>
                </a:lnTo>
                <a:lnTo>
                  <a:pt x="266700" y="13716"/>
                </a:lnTo>
                <a:close/>
              </a:path>
              <a:path w="291465" h="41275">
                <a:moveTo>
                  <a:pt x="9144" y="41148"/>
                </a:moveTo>
                <a:lnTo>
                  <a:pt x="4572" y="38100"/>
                </a:lnTo>
                <a:lnTo>
                  <a:pt x="1524" y="33528"/>
                </a:lnTo>
                <a:lnTo>
                  <a:pt x="0" y="28956"/>
                </a:lnTo>
                <a:lnTo>
                  <a:pt x="0" y="24384"/>
                </a:lnTo>
                <a:lnTo>
                  <a:pt x="4572" y="21336"/>
                </a:lnTo>
                <a:lnTo>
                  <a:pt x="7620" y="19812"/>
                </a:lnTo>
                <a:lnTo>
                  <a:pt x="10668" y="16764"/>
                </a:lnTo>
                <a:lnTo>
                  <a:pt x="36576" y="16764"/>
                </a:lnTo>
                <a:lnTo>
                  <a:pt x="41148" y="15240"/>
                </a:lnTo>
                <a:lnTo>
                  <a:pt x="56388" y="15240"/>
                </a:lnTo>
                <a:lnTo>
                  <a:pt x="62484" y="13716"/>
                </a:lnTo>
                <a:lnTo>
                  <a:pt x="266700" y="13716"/>
                </a:lnTo>
                <a:lnTo>
                  <a:pt x="269747" y="6096"/>
                </a:lnTo>
                <a:lnTo>
                  <a:pt x="268223" y="6096"/>
                </a:lnTo>
                <a:lnTo>
                  <a:pt x="278892" y="3048"/>
                </a:lnTo>
                <a:lnTo>
                  <a:pt x="277368" y="3048"/>
                </a:lnTo>
                <a:lnTo>
                  <a:pt x="274320" y="1524"/>
                </a:lnTo>
                <a:lnTo>
                  <a:pt x="281940" y="1524"/>
                </a:lnTo>
                <a:lnTo>
                  <a:pt x="284988" y="4572"/>
                </a:lnTo>
                <a:lnTo>
                  <a:pt x="288035" y="6096"/>
                </a:lnTo>
                <a:lnTo>
                  <a:pt x="289559" y="9144"/>
                </a:lnTo>
                <a:lnTo>
                  <a:pt x="289559" y="13716"/>
                </a:lnTo>
                <a:lnTo>
                  <a:pt x="291083" y="18288"/>
                </a:lnTo>
                <a:lnTo>
                  <a:pt x="289559" y="21336"/>
                </a:lnTo>
                <a:lnTo>
                  <a:pt x="284988" y="25908"/>
                </a:lnTo>
                <a:lnTo>
                  <a:pt x="268223" y="25908"/>
                </a:lnTo>
                <a:lnTo>
                  <a:pt x="271271" y="27432"/>
                </a:lnTo>
                <a:lnTo>
                  <a:pt x="237744" y="27432"/>
                </a:lnTo>
                <a:lnTo>
                  <a:pt x="227076" y="28956"/>
                </a:lnTo>
                <a:lnTo>
                  <a:pt x="216408" y="28956"/>
                </a:lnTo>
                <a:lnTo>
                  <a:pt x="205740" y="30480"/>
                </a:lnTo>
                <a:lnTo>
                  <a:pt x="193547" y="32004"/>
                </a:lnTo>
                <a:lnTo>
                  <a:pt x="179832" y="32004"/>
                </a:lnTo>
                <a:lnTo>
                  <a:pt x="167640" y="33528"/>
                </a:lnTo>
                <a:lnTo>
                  <a:pt x="153924" y="33528"/>
                </a:lnTo>
                <a:lnTo>
                  <a:pt x="140208" y="35052"/>
                </a:lnTo>
                <a:lnTo>
                  <a:pt x="83820" y="35052"/>
                </a:lnTo>
                <a:lnTo>
                  <a:pt x="74676" y="36576"/>
                </a:lnTo>
                <a:lnTo>
                  <a:pt x="73152" y="36576"/>
                </a:lnTo>
                <a:lnTo>
                  <a:pt x="65532" y="38100"/>
                </a:lnTo>
                <a:lnTo>
                  <a:pt x="12192" y="38100"/>
                </a:lnTo>
                <a:lnTo>
                  <a:pt x="15240" y="39624"/>
                </a:lnTo>
                <a:lnTo>
                  <a:pt x="9144" y="41148"/>
                </a:lnTo>
                <a:close/>
              </a:path>
              <a:path w="291465" h="41275">
                <a:moveTo>
                  <a:pt x="280416" y="28956"/>
                </a:moveTo>
                <a:lnTo>
                  <a:pt x="275844" y="27432"/>
                </a:lnTo>
                <a:lnTo>
                  <a:pt x="271271" y="27432"/>
                </a:lnTo>
                <a:lnTo>
                  <a:pt x="268223" y="25908"/>
                </a:lnTo>
                <a:lnTo>
                  <a:pt x="284988" y="25908"/>
                </a:lnTo>
                <a:lnTo>
                  <a:pt x="283464" y="27432"/>
                </a:lnTo>
                <a:lnTo>
                  <a:pt x="280416" y="28956"/>
                </a:lnTo>
                <a:close/>
              </a:path>
              <a:path w="291465" h="41275">
                <a:moveTo>
                  <a:pt x="15240" y="39624"/>
                </a:moveTo>
                <a:lnTo>
                  <a:pt x="12192" y="38100"/>
                </a:lnTo>
                <a:lnTo>
                  <a:pt x="16764" y="38100"/>
                </a:lnTo>
                <a:lnTo>
                  <a:pt x="15240" y="39624"/>
                </a:lnTo>
                <a:close/>
              </a:path>
              <a:path w="291465" h="41275">
                <a:moveTo>
                  <a:pt x="42672" y="39624"/>
                </a:moveTo>
                <a:lnTo>
                  <a:pt x="15240" y="39624"/>
                </a:lnTo>
                <a:lnTo>
                  <a:pt x="16764" y="38100"/>
                </a:lnTo>
                <a:lnTo>
                  <a:pt x="47244" y="38100"/>
                </a:lnTo>
                <a:lnTo>
                  <a:pt x="42672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94688" y="3662172"/>
            <a:ext cx="260604" cy="37592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1304" y="3558540"/>
            <a:ext cx="224028" cy="6731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36292" y="3505200"/>
            <a:ext cx="434339" cy="63982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75788" y="3625596"/>
            <a:ext cx="534923" cy="40690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459480" y="3541776"/>
            <a:ext cx="931163" cy="44348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469892" y="3555491"/>
            <a:ext cx="670560" cy="40385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312664" y="3421379"/>
            <a:ext cx="449579" cy="6550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867399" y="3511296"/>
            <a:ext cx="704088" cy="39166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647688" y="3442715"/>
            <a:ext cx="667511" cy="399288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1092695" y="4663439"/>
            <a:ext cx="219710" cy="117475"/>
          </a:xfrm>
          <a:custGeom>
            <a:avLst/>
            <a:gdLst/>
            <a:ahLst/>
            <a:cxnLst/>
            <a:rect l="l" t="t" r="r" b="b"/>
            <a:pathLst>
              <a:path w="219709" h="117475">
                <a:moveTo>
                  <a:pt x="163080" y="10668"/>
                </a:moveTo>
                <a:lnTo>
                  <a:pt x="161556" y="7620"/>
                </a:lnTo>
                <a:lnTo>
                  <a:pt x="161556" y="4572"/>
                </a:lnTo>
                <a:lnTo>
                  <a:pt x="158508" y="1524"/>
                </a:lnTo>
                <a:lnTo>
                  <a:pt x="155460" y="0"/>
                </a:lnTo>
                <a:lnTo>
                  <a:pt x="150888" y="0"/>
                </a:lnTo>
                <a:lnTo>
                  <a:pt x="149364" y="1524"/>
                </a:lnTo>
                <a:lnTo>
                  <a:pt x="146316" y="3048"/>
                </a:lnTo>
                <a:lnTo>
                  <a:pt x="147840" y="3048"/>
                </a:lnTo>
                <a:lnTo>
                  <a:pt x="144792" y="4572"/>
                </a:lnTo>
                <a:lnTo>
                  <a:pt x="143268" y="4572"/>
                </a:lnTo>
                <a:lnTo>
                  <a:pt x="141744" y="6096"/>
                </a:lnTo>
                <a:lnTo>
                  <a:pt x="140220" y="6096"/>
                </a:lnTo>
                <a:lnTo>
                  <a:pt x="134124" y="9144"/>
                </a:lnTo>
                <a:lnTo>
                  <a:pt x="132600" y="9144"/>
                </a:lnTo>
                <a:lnTo>
                  <a:pt x="129552" y="10668"/>
                </a:lnTo>
                <a:lnTo>
                  <a:pt x="124980" y="12192"/>
                </a:lnTo>
                <a:lnTo>
                  <a:pt x="126504" y="12192"/>
                </a:lnTo>
                <a:lnTo>
                  <a:pt x="121932" y="13716"/>
                </a:lnTo>
                <a:lnTo>
                  <a:pt x="118884" y="15240"/>
                </a:lnTo>
                <a:lnTo>
                  <a:pt x="114312" y="15240"/>
                </a:lnTo>
                <a:lnTo>
                  <a:pt x="112788" y="16764"/>
                </a:lnTo>
                <a:lnTo>
                  <a:pt x="109740" y="16764"/>
                </a:lnTo>
                <a:lnTo>
                  <a:pt x="106692" y="18288"/>
                </a:lnTo>
                <a:lnTo>
                  <a:pt x="92976" y="18288"/>
                </a:lnTo>
                <a:lnTo>
                  <a:pt x="88404" y="19812"/>
                </a:lnTo>
                <a:lnTo>
                  <a:pt x="67068" y="19812"/>
                </a:lnTo>
                <a:lnTo>
                  <a:pt x="62496" y="21336"/>
                </a:lnTo>
                <a:lnTo>
                  <a:pt x="53352" y="21336"/>
                </a:lnTo>
                <a:lnTo>
                  <a:pt x="48768" y="19812"/>
                </a:lnTo>
                <a:lnTo>
                  <a:pt x="38100" y="19812"/>
                </a:lnTo>
                <a:lnTo>
                  <a:pt x="36576" y="18288"/>
                </a:lnTo>
                <a:lnTo>
                  <a:pt x="33528" y="16764"/>
                </a:lnTo>
                <a:lnTo>
                  <a:pt x="32004" y="15240"/>
                </a:lnTo>
                <a:lnTo>
                  <a:pt x="30480" y="15240"/>
                </a:lnTo>
                <a:lnTo>
                  <a:pt x="24384" y="12192"/>
                </a:lnTo>
                <a:lnTo>
                  <a:pt x="13716" y="12192"/>
                </a:lnTo>
                <a:lnTo>
                  <a:pt x="10668" y="12192"/>
                </a:lnTo>
                <a:lnTo>
                  <a:pt x="7620" y="12192"/>
                </a:lnTo>
                <a:lnTo>
                  <a:pt x="3048" y="15240"/>
                </a:lnTo>
                <a:lnTo>
                  <a:pt x="0" y="19812"/>
                </a:lnTo>
                <a:lnTo>
                  <a:pt x="0" y="21336"/>
                </a:lnTo>
                <a:lnTo>
                  <a:pt x="0" y="25908"/>
                </a:lnTo>
                <a:lnTo>
                  <a:pt x="1524" y="28956"/>
                </a:lnTo>
                <a:lnTo>
                  <a:pt x="3048" y="30480"/>
                </a:lnTo>
                <a:lnTo>
                  <a:pt x="4572" y="32004"/>
                </a:lnTo>
                <a:lnTo>
                  <a:pt x="6096" y="33528"/>
                </a:lnTo>
                <a:lnTo>
                  <a:pt x="8128" y="34036"/>
                </a:lnTo>
                <a:lnTo>
                  <a:pt x="10668" y="36576"/>
                </a:lnTo>
                <a:lnTo>
                  <a:pt x="13716" y="36576"/>
                </a:lnTo>
                <a:lnTo>
                  <a:pt x="18288" y="38100"/>
                </a:lnTo>
                <a:lnTo>
                  <a:pt x="21336" y="39624"/>
                </a:lnTo>
                <a:lnTo>
                  <a:pt x="28956" y="39624"/>
                </a:lnTo>
                <a:lnTo>
                  <a:pt x="33528" y="41148"/>
                </a:lnTo>
                <a:lnTo>
                  <a:pt x="42672" y="41148"/>
                </a:lnTo>
                <a:lnTo>
                  <a:pt x="47244" y="42672"/>
                </a:lnTo>
                <a:lnTo>
                  <a:pt x="85356" y="42672"/>
                </a:lnTo>
                <a:lnTo>
                  <a:pt x="85356" y="41148"/>
                </a:lnTo>
                <a:lnTo>
                  <a:pt x="105168" y="41148"/>
                </a:lnTo>
                <a:lnTo>
                  <a:pt x="109740" y="39624"/>
                </a:lnTo>
                <a:lnTo>
                  <a:pt x="114312" y="39624"/>
                </a:lnTo>
                <a:lnTo>
                  <a:pt x="118884" y="38100"/>
                </a:lnTo>
                <a:lnTo>
                  <a:pt x="115836" y="39624"/>
                </a:lnTo>
                <a:lnTo>
                  <a:pt x="120408" y="38100"/>
                </a:lnTo>
                <a:lnTo>
                  <a:pt x="123456" y="38100"/>
                </a:lnTo>
                <a:lnTo>
                  <a:pt x="128028" y="36576"/>
                </a:lnTo>
                <a:lnTo>
                  <a:pt x="126504" y="36576"/>
                </a:lnTo>
                <a:lnTo>
                  <a:pt x="129552" y="35052"/>
                </a:lnTo>
                <a:lnTo>
                  <a:pt x="134124" y="33528"/>
                </a:lnTo>
                <a:lnTo>
                  <a:pt x="137172" y="32004"/>
                </a:lnTo>
                <a:lnTo>
                  <a:pt x="140220" y="32004"/>
                </a:lnTo>
                <a:lnTo>
                  <a:pt x="143268" y="30480"/>
                </a:lnTo>
                <a:lnTo>
                  <a:pt x="144792" y="28956"/>
                </a:lnTo>
                <a:lnTo>
                  <a:pt x="150888" y="25908"/>
                </a:lnTo>
                <a:lnTo>
                  <a:pt x="153936" y="25908"/>
                </a:lnTo>
                <a:lnTo>
                  <a:pt x="156984" y="22860"/>
                </a:lnTo>
                <a:lnTo>
                  <a:pt x="160032" y="21336"/>
                </a:lnTo>
                <a:lnTo>
                  <a:pt x="160032" y="19812"/>
                </a:lnTo>
                <a:lnTo>
                  <a:pt x="161556" y="16764"/>
                </a:lnTo>
                <a:lnTo>
                  <a:pt x="161556" y="15240"/>
                </a:lnTo>
                <a:lnTo>
                  <a:pt x="163080" y="12192"/>
                </a:lnTo>
                <a:lnTo>
                  <a:pt x="163080" y="10668"/>
                </a:lnTo>
                <a:close/>
              </a:path>
              <a:path w="219709" h="117475">
                <a:moveTo>
                  <a:pt x="219468" y="85356"/>
                </a:moveTo>
                <a:lnTo>
                  <a:pt x="217944" y="80784"/>
                </a:lnTo>
                <a:lnTo>
                  <a:pt x="213372" y="76212"/>
                </a:lnTo>
                <a:lnTo>
                  <a:pt x="207264" y="77736"/>
                </a:lnTo>
                <a:lnTo>
                  <a:pt x="195084" y="79260"/>
                </a:lnTo>
                <a:lnTo>
                  <a:pt x="184416" y="79260"/>
                </a:lnTo>
                <a:lnTo>
                  <a:pt x="170700" y="80784"/>
                </a:lnTo>
                <a:lnTo>
                  <a:pt x="156984" y="80784"/>
                </a:lnTo>
                <a:lnTo>
                  <a:pt x="144792" y="82308"/>
                </a:lnTo>
                <a:lnTo>
                  <a:pt x="112788" y="82308"/>
                </a:lnTo>
                <a:lnTo>
                  <a:pt x="102120" y="83832"/>
                </a:lnTo>
                <a:lnTo>
                  <a:pt x="100596" y="83832"/>
                </a:lnTo>
                <a:lnTo>
                  <a:pt x="91452" y="85356"/>
                </a:lnTo>
                <a:lnTo>
                  <a:pt x="83832" y="85356"/>
                </a:lnTo>
                <a:lnTo>
                  <a:pt x="76212" y="86880"/>
                </a:lnTo>
                <a:lnTo>
                  <a:pt x="67068" y="86880"/>
                </a:lnTo>
                <a:lnTo>
                  <a:pt x="60972" y="88404"/>
                </a:lnTo>
                <a:lnTo>
                  <a:pt x="56400" y="88404"/>
                </a:lnTo>
                <a:lnTo>
                  <a:pt x="54876" y="89928"/>
                </a:lnTo>
                <a:lnTo>
                  <a:pt x="45720" y="92976"/>
                </a:lnTo>
                <a:lnTo>
                  <a:pt x="44196" y="92976"/>
                </a:lnTo>
                <a:lnTo>
                  <a:pt x="41148" y="94500"/>
                </a:lnTo>
                <a:lnTo>
                  <a:pt x="39624" y="96024"/>
                </a:lnTo>
                <a:lnTo>
                  <a:pt x="33528" y="97548"/>
                </a:lnTo>
                <a:lnTo>
                  <a:pt x="32004" y="103644"/>
                </a:lnTo>
                <a:lnTo>
                  <a:pt x="33528" y="109740"/>
                </a:lnTo>
                <a:lnTo>
                  <a:pt x="36576" y="114312"/>
                </a:lnTo>
                <a:lnTo>
                  <a:pt x="42672" y="117360"/>
                </a:lnTo>
                <a:lnTo>
                  <a:pt x="47256" y="114312"/>
                </a:lnTo>
                <a:lnTo>
                  <a:pt x="48780" y="114312"/>
                </a:lnTo>
                <a:lnTo>
                  <a:pt x="51828" y="112788"/>
                </a:lnTo>
                <a:lnTo>
                  <a:pt x="53352" y="112788"/>
                </a:lnTo>
                <a:lnTo>
                  <a:pt x="57924" y="111264"/>
                </a:lnTo>
                <a:lnTo>
                  <a:pt x="64020" y="111264"/>
                </a:lnTo>
                <a:lnTo>
                  <a:pt x="71640" y="109740"/>
                </a:lnTo>
                <a:lnTo>
                  <a:pt x="77736" y="109740"/>
                </a:lnTo>
                <a:lnTo>
                  <a:pt x="85356" y="108216"/>
                </a:lnTo>
                <a:lnTo>
                  <a:pt x="86880" y="108216"/>
                </a:lnTo>
                <a:lnTo>
                  <a:pt x="94500" y="106692"/>
                </a:lnTo>
                <a:lnTo>
                  <a:pt x="112788" y="106692"/>
                </a:lnTo>
                <a:lnTo>
                  <a:pt x="123456" y="105168"/>
                </a:lnTo>
                <a:lnTo>
                  <a:pt x="146316" y="105168"/>
                </a:lnTo>
                <a:lnTo>
                  <a:pt x="158508" y="103644"/>
                </a:lnTo>
                <a:lnTo>
                  <a:pt x="172224" y="103644"/>
                </a:lnTo>
                <a:lnTo>
                  <a:pt x="185940" y="102120"/>
                </a:lnTo>
                <a:lnTo>
                  <a:pt x="198132" y="100596"/>
                </a:lnTo>
                <a:lnTo>
                  <a:pt x="199656" y="100596"/>
                </a:lnTo>
                <a:lnTo>
                  <a:pt x="210324" y="97548"/>
                </a:lnTo>
                <a:lnTo>
                  <a:pt x="216420" y="96024"/>
                </a:lnTo>
                <a:lnTo>
                  <a:pt x="219468" y="91452"/>
                </a:lnTo>
                <a:lnTo>
                  <a:pt x="219468" y="853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487424" y="4523232"/>
            <a:ext cx="266700" cy="30480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866900" y="4498848"/>
            <a:ext cx="416051" cy="30226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438400" y="4303776"/>
            <a:ext cx="219456" cy="62103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729483" y="4276344"/>
            <a:ext cx="550163" cy="690371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3369564" y="4372355"/>
            <a:ext cx="137160" cy="407034"/>
          </a:xfrm>
          <a:custGeom>
            <a:avLst/>
            <a:gdLst/>
            <a:ahLst/>
            <a:cxnLst/>
            <a:rect l="l" t="t" r="r" b="b"/>
            <a:pathLst>
              <a:path w="137160" h="407035">
                <a:moveTo>
                  <a:pt x="83820" y="36576"/>
                </a:moveTo>
                <a:lnTo>
                  <a:pt x="60960" y="36576"/>
                </a:lnTo>
                <a:lnTo>
                  <a:pt x="65532" y="30480"/>
                </a:lnTo>
                <a:lnTo>
                  <a:pt x="65532" y="28956"/>
                </a:lnTo>
                <a:lnTo>
                  <a:pt x="70104" y="24384"/>
                </a:lnTo>
                <a:lnTo>
                  <a:pt x="70104" y="22860"/>
                </a:lnTo>
                <a:lnTo>
                  <a:pt x="74676" y="19812"/>
                </a:lnTo>
                <a:lnTo>
                  <a:pt x="77724" y="16764"/>
                </a:lnTo>
                <a:lnTo>
                  <a:pt x="77724" y="15240"/>
                </a:lnTo>
                <a:lnTo>
                  <a:pt x="82296" y="12192"/>
                </a:lnTo>
                <a:lnTo>
                  <a:pt x="86868" y="7620"/>
                </a:lnTo>
                <a:lnTo>
                  <a:pt x="92964" y="4572"/>
                </a:lnTo>
                <a:lnTo>
                  <a:pt x="94488" y="3048"/>
                </a:lnTo>
                <a:lnTo>
                  <a:pt x="97536" y="1524"/>
                </a:lnTo>
                <a:lnTo>
                  <a:pt x="102108" y="0"/>
                </a:lnTo>
                <a:lnTo>
                  <a:pt x="106680" y="3048"/>
                </a:lnTo>
                <a:lnTo>
                  <a:pt x="109728" y="7620"/>
                </a:lnTo>
                <a:lnTo>
                  <a:pt x="111252" y="12192"/>
                </a:lnTo>
                <a:lnTo>
                  <a:pt x="109728" y="16764"/>
                </a:lnTo>
                <a:lnTo>
                  <a:pt x="105156" y="19812"/>
                </a:lnTo>
                <a:lnTo>
                  <a:pt x="103632" y="19812"/>
                </a:lnTo>
                <a:lnTo>
                  <a:pt x="102108" y="21336"/>
                </a:lnTo>
                <a:lnTo>
                  <a:pt x="100584" y="21336"/>
                </a:lnTo>
                <a:lnTo>
                  <a:pt x="96012" y="25908"/>
                </a:lnTo>
                <a:lnTo>
                  <a:pt x="91440" y="28956"/>
                </a:lnTo>
                <a:lnTo>
                  <a:pt x="92964" y="28956"/>
                </a:lnTo>
                <a:lnTo>
                  <a:pt x="88392" y="33528"/>
                </a:lnTo>
                <a:lnTo>
                  <a:pt x="83820" y="36576"/>
                </a:lnTo>
                <a:close/>
              </a:path>
              <a:path w="137160" h="407035">
                <a:moveTo>
                  <a:pt x="102108" y="21336"/>
                </a:moveTo>
                <a:lnTo>
                  <a:pt x="103632" y="19812"/>
                </a:lnTo>
                <a:lnTo>
                  <a:pt x="105156" y="19812"/>
                </a:lnTo>
                <a:lnTo>
                  <a:pt x="102108" y="21336"/>
                </a:lnTo>
                <a:close/>
              </a:path>
              <a:path w="137160" h="407035">
                <a:moveTo>
                  <a:pt x="100584" y="22860"/>
                </a:moveTo>
                <a:lnTo>
                  <a:pt x="100584" y="21336"/>
                </a:lnTo>
                <a:lnTo>
                  <a:pt x="102108" y="21336"/>
                </a:lnTo>
                <a:lnTo>
                  <a:pt x="100584" y="22860"/>
                </a:lnTo>
                <a:close/>
              </a:path>
              <a:path w="137160" h="407035">
                <a:moveTo>
                  <a:pt x="81153" y="42672"/>
                </a:moveTo>
                <a:lnTo>
                  <a:pt x="57912" y="42672"/>
                </a:lnTo>
                <a:lnTo>
                  <a:pt x="62484" y="36576"/>
                </a:lnTo>
                <a:lnTo>
                  <a:pt x="85344" y="36576"/>
                </a:lnTo>
                <a:lnTo>
                  <a:pt x="82296" y="41148"/>
                </a:lnTo>
                <a:lnTo>
                  <a:pt x="81153" y="42672"/>
                </a:lnTo>
                <a:close/>
              </a:path>
              <a:path w="137160" h="407035">
                <a:moveTo>
                  <a:pt x="47244" y="57912"/>
                </a:moveTo>
                <a:lnTo>
                  <a:pt x="51816" y="48768"/>
                </a:lnTo>
                <a:lnTo>
                  <a:pt x="53340" y="48768"/>
                </a:lnTo>
                <a:lnTo>
                  <a:pt x="57912" y="41148"/>
                </a:lnTo>
                <a:lnTo>
                  <a:pt x="57912" y="42672"/>
                </a:lnTo>
                <a:lnTo>
                  <a:pt x="81153" y="42672"/>
                </a:lnTo>
                <a:lnTo>
                  <a:pt x="77724" y="47244"/>
                </a:lnTo>
                <a:lnTo>
                  <a:pt x="74676" y="53340"/>
                </a:lnTo>
                <a:lnTo>
                  <a:pt x="73152" y="53340"/>
                </a:lnTo>
                <a:lnTo>
                  <a:pt x="70866" y="56388"/>
                </a:lnTo>
                <a:lnTo>
                  <a:pt x="48768" y="56388"/>
                </a:lnTo>
                <a:lnTo>
                  <a:pt x="47244" y="57912"/>
                </a:lnTo>
                <a:close/>
              </a:path>
              <a:path w="137160" h="407035">
                <a:moveTo>
                  <a:pt x="124968" y="393192"/>
                </a:moveTo>
                <a:lnTo>
                  <a:pt x="74676" y="393192"/>
                </a:lnTo>
                <a:lnTo>
                  <a:pt x="56388" y="377952"/>
                </a:lnTo>
                <a:lnTo>
                  <a:pt x="54864" y="377952"/>
                </a:lnTo>
                <a:lnTo>
                  <a:pt x="45720" y="368808"/>
                </a:lnTo>
                <a:lnTo>
                  <a:pt x="38100" y="358140"/>
                </a:lnTo>
                <a:lnTo>
                  <a:pt x="36576" y="358140"/>
                </a:lnTo>
                <a:lnTo>
                  <a:pt x="30480" y="348996"/>
                </a:lnTo>
                <a:lnTo>
                  <a:pt x="28956" y="347472"/>
                </a:lnTo>
                <a:lnTo>
                  <a:pt x="16764" y="323087"/>
                </a:lnTo>
                <a:lnTo>
                  <a:pt x="16764" y="321563"/>
                </a:lnTo>
                <a:lnTo>
                  <a:pt x="12192" y="309372"/>
                </a:lnTo>
                <a:lnTo>
                  <a:pt x="12192" y="307848"/>
                </a:lnTo>
                <a:lnTo>
                  <a:pt x="9144" y="294131"/>
                </a:lnTo>
                <a:lnTo>
                  <a:pt x="9144" y="292607"/>
                </a:lnTo>
                <a:lnTo>
                  <a:pt x="6096" y="278892"/>
                </a:lnTo>
                <a:lnTo>
                  <a:pt x="3048" y="263652"/>
                </a:lnTo>
                <a:lnTo>
                  <a:pt x="0" y="236219"/>
                </a:lnTo>
                <a:lnTo>
                  <a:pt x="0" y="193548"/>
                </a:lnTo>
                <a:lnTo>
                  <a:pt x="1524" y="181355"/>
                </a:lnTo>
                <a:lnTo>
                  <a:pt x="1524" y="179831"/>
                </a:lnTo>
                <a:lnTo>
                  <a:pt x="4572" y="155448"/>
                </a:lnTo>
                <a:lnTo>
                  <a:pt x="4572" y="153924"/>
                </a:lnTo>
                <a:lnTo>
                  <a:pt x="7620" y="141732"/>
                </a:lnTo>
                <a:lnTo>
                  <a:pt x="21336" y="105156"/>
                </a:lnTo>
                <a:lnTo>
                  <a:pt x="25908" y="94488"/>
                </a:lnTo>
                <a:lnTo>
                  <a:pt x="32004" y="83820"/>
                </a:lnTo>
                <a:lnTo>
                  <a:pt x="32004" y="82296"/>
                </a:lnTo>
                <a:lnTo>
                  <a:pt x="36576" y="73152"/>
                </a:lnTo>
                <a:lnTo>
                  <a:pt x="38100" y="73152"/>
                </a:lnTo>
                <a:lnTo>
                  <a:pt x="42672" y="64008"/>
                </a:lnTo>
                <a:lnTo>
                  <a:pt x="48768" y="56388"/>
                </a:lnTo>
                <a:lnTo>
                  <a:pt x="70866" y="56388"/>
                </a:lnTo>
                <a:lnTo>
                  <a:pt x="68580" y="59436"/>
                </a:lnTo>
                <a:lnTo>
                  <a:pt x="70104" y="59436"/>
                </a:lnTo>
                <a:lnTo>
                  <a:pt x="65532" y="67056"/>
                </a:lnTo>
                <a:lnTo>
                  <a:pt x="59436" y="74676"/>
                </a:lnTo>
                <a:lnTo>
                  <a:pt x="54864" y="83820"/>
                </a:lnTo>
                <a:lnTo>
                  <a:pt x="48768" y="92964"/>
                </a:lnTo>
                <a:lnTo>
                  <a:pt x="50292" y="92964"/>
                </a:lnTo>
                <a:lnTo>
                  <a:pt x="44196" y="103632"/>
                </a:lnTo>
                <a:lnTo>
                  <a:pt x="45066" y="103632"/>
                </a:lnTo>
                <a:lnTo>
                  <a:pt x="41148" y="112776"/>
                </a:lnTo>
                <a:lnTo>
                  <a:pt x="32575" y="135636"/>
                </a:lnTo>
                <a:lnTo>
                  <a:pt x="32004" y="135636"/>
                </a:lnTo>
                <a:lnTo>
                  <a:pt x="29337" y="146304"/>
                </a:lnTo>
                <a:lnTo>
                  <a:pt x="28956" y="146304"/>
                </a:lnTo>
                <a:lnTo>
                  <a:pt x="25908" y="158496"/>
                </a:lnTo>
                <a:lnTo>
                  <a:pt x="27432" y="158496"/>
                </a:lnTo>
                <a:lnTo>
                  <a:pt x="24384" y="170688"/>
                </a:lnTo>
                <a:lnTo>
                  <a:pt x="22860" y="182880"/>
                </a:lnTo>
                <a:lnTo>
                  <a:pt x="22860" y="233172"/>
                </a:lnTo>
                <a:lnTo>
                  <a:pt x="25908" y="260604"/>
                </a:lnTo>
                <a:lnTo>
                  <a:pt x="32004" y="288036"/>
                </a:lnTo>
                <a:lnTo>
                  <a:pt x="30480" y="288036"/>
                </a:lnTo>
                <a:lnTo>
                  <a:pt x="35052" y="303276"/>
                </a:lnTo>
                <a:lnTo>
                  <a:pt x="35390" y="303276"/>
                </a:lnTo>
                <a:lnTo>
                  <a:pt x="38100" y="315467"/>
                </a:lnTo>
                <a:lnTo>
                  <a:pt x="38753" y="315467"/>
                </a:lnTo>
                <a:lnTo>
                  <a:pt x="42672" y="324611"/>
                </a:lnTo>
                <a:lnTo>
                  <a:pt x="48768" y="336804"/>
                </a:lnTo>
                <a:lnTo>
                  <a:pt x="50038" y="336804"/>
                </a:lnTo>
                <a:lnTo>
                  <a:pt x="56388" y="344424"/>
                </a:lnTo>
                <a:lnTo>
                  <a:pt x="54864" y="344424"/>
                </a:lnTo>
                <a:lnTo>
                  <a:pt x="62484" y="355092"/>
                </a:lnTo>
                <a:lnTo>
                  <a:pt x="64008" y="355092"/>
                </a:lnTo>
                <a:lnTo>
                  <a:pt x="70104" y="361187"/>
                </a:lnTo>
                <a:lnTo>
                  <a:pt x="79248" y="368808"/>
                </a:lnTo>
                <a:lnTo>
                  <a:pt x="86868" y="374904"/>
                </a:lnTo>
                <a:lnTo>
                  <a:pt x="88392" y="374904"/>
                </a:lnTo>
                <a:lnTo>
                  <a:pt x="96012" y="381000"/>
                </a:lnTo>
                <a:lnTo>
                  <a:pt x="105156" y="385572"/>
                </a:lnTo>
                <a:lnTo>
                  <a:pt x="103632" y="385572"/>
                </a:lnTo>
                <a:lnTo>
                  <a:pt x="114300" y="388620"/>
                </a:lnTo>
                <a:lnTo>
                  <a:pt x="124968" y="393192"/>
                </a:lnTo>
                <a:close/>
              </a:path>
              <a:path w="137160" h="407035">
                <a:moveTo>
                  <a:pt x="45066" y="103632"/>
                </a:moveTo>
                <a:lnTo>
                  <a:pt x="44196" y="103632"/>
                </a:lnTo>
                <a:lnTo>
                  <a:pt x="45720" y="102108"/>
                </a:lnTo>
                <a:lnTo>
                  <a:pt x="45066" y="103632"/>
                </a:lnTo>
                <a:close/>
              </a:path>
              <a:path w="137160" h="407035">
                <a:moveTo>
                  <a:pt x="32004" y="137160"/>
                </a:moveTo>
                <a:lnTo>
                  <a:pt x="32004" y="135636"/>
                </a:lnTo>
                <a:lnTo>
                  <a:pt x="32575" y="135636"/>
                </a:lnTo>
                <a:lnTo>
                  <a:pt x="32004" y="137160"/>
                </a:lnTo>
                <a:close/>
              </a:path>
              <a:path w="137160" h="407035">
                <a:moveTo>
                  <a:pt x="28956" y="147828"/>
                </a:moveTo>
                <a:lnTo>
                  <a:pt x="28956" y="146304"/>
                </a:lnTo>
                <a:lnTo>
                  <a:pt x="29337" y="146304"/>
                </a:lnTo>
                <a:lnTo>
                  <a:pt x="28956" y="147828"/>
                </a:lnTo>
                <a:close/>
              </a:path>
              <a:path w="137160" h="407035">
                <a:moveTo>
                  <a:pt x="35390" y="303276"/>
                </a:moveTo>
                <a:lnTo>
                  <a:pt x="35052" y="303276"/>
                </a:lnTo>
                <a:lnTo>
                  <a:pt x="35052" y="301752"/>
                </a:lnTo>
                <a:lnTo>
                  <a:pt x="35390" y="303276"/>
                </a:lnTo>
                <a:close/>
              </a:path>
              <a:path w="137160" h="407035">
                <a:moveTo>
                  <a:pt x="38753" y="315467"/>
                </a:moveTo>
                <a:lnTo>
                  <a:pt x="38100" y="315467"/>
                </a:lnTo>
                <a:lnTo>
                  <a:pt x="38100" y="313943"/>
                </a:lnTo>
                <a:lnTo>
                  <a:pt x="38753" y="315467"/>
                </a:lnTo>
                <a:close/>
              </a:path>
              <a:path w="137160" h="407035">
                <a:moveTo>
                  <a:pt x="50038" y="336804"/>
                </a:moveTo>
                <a:lnTo>
                  <a:pt x="48768" y="336804"/>
                </a:lnTo>
                <a:lnTo>
                  <a:pt x="48768" y="335280"/>
                </a:lnTo>
                <a:lnTo>
                  <a:pt x="50038" y="336804"/>
                </a:lnTo>
                <a:close/>
              </a:path>
              <a:path w="137160" h="407035">
                <a:moveTo>
                  <a:pt x="64008" y="355092"/>
                </a:moveTo>
                <a:lnTo>
                  <a:pt x="62484" y="355092"/>
                </a:lnTo>
                <a:lnTo>
                  <a:pt x="62484" y="353568"/>
                </a:lnTo>
                <a:lnTo>
                  <a:pt x="64008" y="355092"/>
                </a:lnTo>
                <a:close/>
              </a:path>
              <a:path w="137160" h="407035">
                <a:moveTo>
                  <a:pt x="123444" y="406908"/>
                </a:moveTo>
                <a:lnTo>
                  <a:pt x="109728" y="406908"/>
                </a:lnTo>
                <a:lnTo>
                  <a:pt x="99060" y="403860"/>
                </a:lnTo>
                <a:lnTo>
                  <a:pt x="96012" y="403860"/>
                </a:lnTo>
                <a:lnTo>
                  <a:pt x="86868" y="399287"/>
                </a:lnTo>
                <a:lnTo>
                  <a:pt x="85344" y="399287"/>
                </a:lnTo>
                <a:lnTo>
                  <a:pt x="76200" y="393192"/>
                </a:lnTo>
                <a:lnTo>
                  <a:pt x="123444" y="393192"/>
                </a:lnTo>
                <a:lnTo>
                  <a:pt x="134112" y="394716"/>
                </a:lnTo>
                <a:lnTo>
                  <a:pt x="137160" y="397763"/>
                </a:lnTo>
                <a:lnTo>
                  <a:pt x="137160" y="402336"/>
                </a:lnTo>
                <a:lnTo>
                  <a:pt x="135636" y="403860"/>
                </a:lnTo>
                <a:lnTo>
                  <a:pt x="132588" y="405384"/>
                </a:lnTo>
                <a:lnTo>
                  <a:pt x="123444" y="406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1" name="object 5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572256" y="4469892"/>
            <a:ext cx="437387" cy="21717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076700" y="4325111"/>
            <a:ext cx="496823" cy="307593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4639055" y="4256532"/>
            <a:ext cx="134620" cy="403860"/>
          </a:xfrm>
          <a:custGeom>
            <a:avLst/>
            <a:gdLst/>
            <a:ahLst/>
            <a:cxnLst/>
            <a:rect l="l" t="t" r="r" b="b"/>
            <a:pathLst>
              <a:path w="134620" h="403860">
                <a:moveTo>
                  <a:pt x="44196" y="18288"/>
                </a:moveTo>
                <a:lnTo>
                  <a:pt x="3048" y="18288"/>
                </a:lnTo>
                <a:lnTo>
                  <a:pt x="0" y="15240"/>
                </a:lnTo>
                <a:lnTo>
                  <a:pt x="0" y="4572"/>
                </a:lnTo>
                <a:lnTo>
                  <a:pt x="3048" y="0"/>
                </a:lnTo>
                <a:lnTo>
                  <a:pt x="12192" y="0"/>
                </a:lnTo>
                <a:lnTo>
                  <a:pt x="15240" y="1524"/>
                </a:lnTo>
                <a:lnTo>
                  <a:pt x="18288" y="1524"/>
                </a:lnTo>
                <a:lnTo>
                  <a:pt x="24384" y="4572"/>
                </a:lnTo>
                <a:lnTo>
                  <a:pt x="25908" y="4572"/>
                </a:lnTo>
                <a:lnTo>
                  <a:pt x="30480" y="6096"/>
                </a:lnTo>
                <a:lnTo>
                  <a:pt x="39624" y="15240"/>
                </a:lnTo>
                <a:lnTo>
                  <a:pt x="41148" y="15240"/>
                </a:lnTo>
                <a:lnTo>
                  <a:pt x="44196" y="18288"/>
                </a:lnTo>
                <a:close/>
              </a:path>
              <a:path w="134620" h="403860">
                <a:moveTo>
                  <a:pt x="56388" y="67056"/>
                </a:moveTo>
                <a:lnTo>
                  <a:pt x="50292" y="57912"/>
                </a:lnTo>
                <a:lnTo>
                  <a:pt x="51816" y="57912"/>
                </a:lnTo>
                <a:lnTo>
                  <a:pt x="45720" y="50292"/>
                </a:lnTo>
                <a:lnTo>
                  <a:pt x="39624" y="44196"/>
                </a:lnTo>
                <a:lnTo>
                  <a:pt x="35052" y="38100"/>
                </a:lnTo>
                <a:lnTo>
                  <a:pt x="30480" y="33528"/>
                </a:lnTo>
                <a:lnTo>
                  <a:pt x="27432" y="28956"/>
                </a:lnTo>
                <a:lnTo>
                  <a:pt x="22860" y="25908"/>
                </a:lnTo>
                <a:lnTo>
                  <a:pt x="16764" y="19812"/>
                </a:lnTo>
                <a:lnTo>
                  <a:pt x="15240" y="19812"/>
                </a:lnTo>
                <a:lnTo>
                  <a:pt x="12192" y="18288"/>
                </a:lnTo>
                <a:lnTo>
                  <a:pt x="45720" y="18288"/>
                </a:lnTo>
                <a:lnTo>
                  <a:pt x="50292" y="24384"/>
                </a:lnTo>
                <a:lnTo>
                  <a:pt x="56388" y="30480"/>
                </a:lnTo>
                <a:lnTo>
                  <a:pt x="68580" y="45720"/>
                </a:lnTo>
                <a:lnTo>
                  <a:pt x="80772" y="64008"/>
                </a:lnTo>
                <a:lnTo>
                  <a:pt x="81642" y="65532"/>
                </a:lnTo>
                <a:lnTo>
                  <a:pt x="56388" y="65532"/>
                </a:lnTo>
                <a:lnTo>
                  <a:pt x="56388" y="67056"/>
                </a:lnTo>
                <a:close/>
              </a:path>
              <a:path w="134620" h="403860">
                <a:moveTo>
                  <a:pt x="16764" y="21336"/>
                </a:moveTo>
                <a:lnTo>
                  <a:pt x="13716" y="19812"/>
                </a:lnTo>
                <a:lnTo>
                  <a:pt x="16764" y="19812"/>
                </a:lnTo>
                <a:lnTo>
                  <a:pt x="16764" y="21336"/>
                </a:lnTo>
                <a:close/>
              </a:path>
              <a:path w="134620" h="403860">
                <a:moveTo>
                  <a:pt x="92202" y="85344"/>
                </a:moveTo>
                <a:lnTo>
                  <a:pt x="68580" y="85344"/>
                </a:lnTo>
                <a:lnTo>
                  <a:pt x="62484" y="74676"/>
                </a:lnTo>
                <a:lnTo>
                  <a:pt x="56388" y="65532"/>
                </a:lnTo>
                <a:lnTo>
                  <a:pt x="81642" y="65532"/>
                </a:lnTo>
                <a:lnTo>
                  <a:pt x="86868" y="74676"/>
                </a:lnTo>
                <a:lnTo>
                  <a:pt x="92202" y="85344"/>
                </a:lnTo>
                <a:close/>
              </a:path>
              <a:path w="134620" h="403860">
                <a:moveTo>
                  <a:pt x="108204" y="196595"/>
                </a:moveTo>
                <a:lnTo>
                  <a:pt x="105156" y="184404"/>
                </a:lnTo>
                <a:lnTo>
                  <a:pt x="102108" y="170688"/>
                </a:lnTo>
                <a:lnTo>
                  <a:pt x="97536" y="156972"/>
                </a:lnTo>
                <a:lnTo>
                  <a:pt x="94488" y="144780"/>
                </a:lnTo>
                <a:lnTo>
                  <a:pt x="88392" y="131064"/>
                </a:lnTo>
                <a:lnTo>
                  <a:pt x="89916" y="131064"/>
                </a:lnTo>
                <a:lnTo>
                  <a:pt x="83820" y="118872"/>
                </a:lnTo>
                <a:lnTo>
                  <a:pt x="79248" y="106680"/>
                </a:lnTo>
                <a:lnTo>
                  <a:pt x="73152" y="96012"/>
                </a:lnTo>
                <a:lnTo>
                  <a:pt x="67056" y="83820"/>
                </a:lnTo>
                <a:lnTo>
                  <a:pt x="68580" y="85344"/>
                </a:lnTo>
                <a:lnTo>
                  <a:pt x="92202" y="85344"/>
                </a:lnTo>
                <a:lnTo>
                  <a:pt x="92964" y="86868"/>
                </a:lnTo>
                <a:lnTo>
                  <a:pt x="93726" y="86868"/>
                </a:lnTo>
                <a:lnTo>
                  <a:pt x="99060" y="97536"/>
                </a:lnTo>
                <a:lnTo>
                  <a:pt x="103632" y="109728"/>
                </a:lnTo>
                <a:lnTo>
                  <a:pt x="103632" y="111252"/>
                </a:lnTo>
                <a:lnTo>
                  <a:pt x="109728" y="123444"/>
                </a:lnTo>
                <a:lnTo>
                  <a:pt x="118872" y="150876"/>
                </a:lnTo>
                <a:lnTo>
                  <a:pt x="121920" y="164592"/>
                </a:lnTo>
                <a:lnTo>
                  <a:pt x="121920" y="166116"/>
                </a:lnTo>
                <a:lnTo>
                  <a:pt x="126492" y="178307"/>
                </a:lnTo>
                <a:lnTo>
                  <a:pt x="126492" y="179831"/>
                </a:lnTo>
                <a:lnTo>
                  <a:pt x="128016" y="192024"/>
                </a:lnTo>
                <a:lnTo>
                  <a:pt x="128778" y="195071"/>
                </a:lnTo>
                <a:lnTo>
                  <a:pt x="108204" y="195071"/>
                </a:lnTo>
                <a:lnTo>
                  <a:pt x="108204" y="196595"/>
                </a:lnTo>
                <a:close/>
              </a:path>
              <a:path w="134620" h="403860">
                <a:moveTo>
                  <a:pt x="93726" y="86868"/>
                </a:moveTo>
                <a:lnTo>
                  <a:pt x="92964" y="86868"/>
                </a:lnTo>
                <a:lnTo>
                  <a:pt x="92964" y="85344"/>
                </a:lnTo>
                <a:lnTo>
                  <a:pt x="93726" y="86868"/>
                </a:lnTo>
                <a:close/>
              </a:path>
              <a:path w="134620" h="403860">
                <a:moveTo>
                  <a:pt x="109728" y="208788"/>
                </a:moveTo>
                <a:lnTo>
                  <a:pt x="108204" y="195071"/>
                </a:lnTo>
                <a:lnTo>
                  <a:pt x="128778" y="195071"/>
                </a:lnTo>
                <a:lnTo>
                  <a:pt x="131064" y="204216"/>
                </a:lnTo>
                <a:lnTo>
                  <a:pt x="131064" y="205740"/>
                </a:lnTo>
                <a:lnTo>
                  <a:pt x="131254" y="207264"/>
                </a:lnTo>
                <a:lnTo>
                  <a:pt x="109728" y="207264"/>
                </a:lnTo>
                <a:lnTo>
                  <a:pt x="109728" y="208788"/>
                </a:lnTo>
                <a:close/>
              </a:path>
              <a:path w="134620" h="403860">
                <a:moveTo>
                  <a:pt x="132805" y="278892"/>
                </a:moveTo>
                <a:lnTo>
                  <a:pt x="111252" y="278892"/>
                </a:lnTo>
                <a:lnTo>
                  <a:pt x="112776" y="266700"/>
                </a:lnTo>
                <a:lnTo>
                  <a:pt x="112776" y="233171"/>
                </a:lnTo>
                <a:lnTo>
                  <a:pt x="111252" y="220980"/>
                </a:lnTo>
                <a:lnTo>
                  <a:pt x="109728" y="207264"/>
                </a:lnTo>
                <a:lnTo>
                  <a:pt x="131254" y="207264"/>
                </a:lnTo>
                <a:lnTo>
                  <a:pt x="132588" y="217931"/>
                </a:lnTo>
                <a:lnTo>
                  <a:pt x="134112" y="231648"/>
                </a:lnTo>
                <a:lnTo>
                  <a:pt x="134112" y="269748"/>
                </a:lnTo>
                <a:lnTo>
                  <a:pt x="132805" y="278892"/>
                </a:lnTo>
                <a:close/>
              </a:path>
              <a:path w="134620" h="403860">
                <a:moveTo>
                  <a:pt x="130410" y="289560"/>
                </a:moveTo>
                <a:lnTo>
                  <a:pt x="109728" y="289560"/>
                </a:lnTo>
                <a:lnTo>
                  <a:pt x="111252" y="277368"/>
                </a:lnTo>
                <a:lnTo>
                  <a:pt x="111252" y="278892"/>
                </a:lnTo>
                <a:lnTo>
                  <a:pt x="132805" y="278892"/>
                </a:lnTo>
                <a:lnTo>
                  <a:pt x="132588" y="280416"/>
                </a:lnTo>
                <a:lnTo>
                  <a:pt x="132588" y="281940"/>
                </a:lnTo>
                <a:lnTo>
                  <a:pt x="130410" y="289560"/>
                </a:lnTo>
                <a:close/>
              </a:path>
              <a:path w="134620" h="403860">
                <a:moveTo>
                  <a:pt x="126709" y="309371"/>
                </a:moveTo>
                <a:lnTo>
                  <a:pt x="103632" y="309371"/>
                </a:lnTo>
                <a:lnTo>
                  <a:pt x="109728" y="288036"/>
                </a:lnTo>
                <a:lnTo>
                  <a:pt x="109728" y="289560"/>
                </a:lnTo>
                <a:lnTo>
                  <a:pt x="130410" y="289560"/>
                </a:lnTo>
                <a:lnTo>
                  <a:pt x="129540" y="292607"/>
                </a:lnTo>
                <a:lnTo>
                  <a:pt x="129540" y="294131"/>
                </a:lnTo>
                <a:lnTo>
                  <a:pt x="128016" y="303276"/>
                </a:lnTo>
                <a:lnTo>
                  <a:pt x="128016" y="304800"/>
                </a:lnTo>
                <a:lnTo>
                  <a:pt x="126709" y="309371"/>
                </a:lnTo>
                <a:close/>
              </a:path>
              <a:path w="134620" h="403860">
                <a:moveTo>
                  <a:pt x="123952" y="318516"/>
                </a:moveTo>
                <a:lnTo>
                  <a:pt x="100584" y="318516"/>
                </a:lnTo>
                <a:lnTo>
                  <a:pt x="103632" y="307848"/>
                </a:lnTo>
                <a:lnTo>
                  <a:pt x="103632" y="309371"/>
                </a:lnTo>
                <a:lnTo>
                  <a:pt x="126709" y="309371"/>
                </a:lnTo>
                <a:lnTo>
                  <a:pt x="124968" y="315468"/>
                </a:lnTo>
                <a:lnTo>
                  <a:pt x="123952" y="318516"/>
                </a:lnTo>
                <a:close/>
              </a:path>
              <a:path w="134620" h="403860">
                <a:moveTo>
                  <a:pt x="92964" y="335280"/>
                </a:moveTo>
                <a:lnTo>
                  <a:pt x="97536" y="326136"/>
                </a:lnTo>
                <a:lnTo>
                  <a:pt x="100584" y="316992"/>
                </a:lnTo>
                <a:lnTo>
                  <a:pt x="100584" y="318516"/>
                </a:lnTo>
                <a:lnTo>
                  <a:pt x="123952" y="318516"/>
                </a:lnTo>
                <a:lnTo>
                  <a:pt x="121920" y="324612"/>
                </a:lnTo>
                <a:lnTo>
                  <a:pt x="120396" y="326136"/>
                </a:lnTo>
                <a:lnTo>
                  <a:pt x="117856" y="333756"/>
                </a:lnTo>
                <a:lnTo>
                  <a:pt x="94488" y="333756"/>
                </a:lnTo>
                <a:lnTo>
                  <a:pt x="92964" y="335280"/>
                </a:lnTo>
                <a:close/>
              </a:path>
              <a:path w="134620" h="403860">
                <a:moveTo>
                  <a:pt x="83820" y="348996"/>
                </a:moveTo>
                <a:lnTo>
                  <a:pt x="89916" y="341375"/>
                </a:lnTo>
                <a:lnTo>
                  <a:pt x="88392" y="341375"/>
                </a:lnTo>
                <a:lnTo>
                  <a:pt x="94488" y="333756"/>
                </a:lnTo>
                <a:lnTo>
                  <a:pt x="117856" y="333756"/>
                </a:lnTo>
                <a:lnTo>
                  <a:pt x="117348" y="335280"/>
                </a:lnTo>
                <a:lnTo>
                  <a:pt x="112776" y="344424"/>
                </a:lnTo>
                <a:lnTo>
                  <a:pt x="112776" y="345948"/>
                </a:lnTo>
                <a:lnTo>
                  <a:pt x="111861" y="347472"/>
                </a:lnTo>
                <a:lnTo>
                  <a:pt x="85344" y="347472"/>
                </a:lnTo>
                <a:lnTo>
                  <a:pt x="83820" y="348996"/>
                </a:lnTo>
                <a:close/>
              </a:path>
              <a:path w="134620" h="403860">
                <a:moveTo>
                  <a:pt x="102108" y="361188"/>
                </a:moveTo>
                <a:lnTo>
                  <a:pt x="73152" y="361188"/>
                </a:lnTo>
                <a:lnTo>
                  <a:pt x="79248" y="353568"/>
                </a:lnTo>
                <a:lnTo>
                  <a:pt x="85344" y="347472"/>
                </a:lnTo>
                <a:lnTo>
                  <a:pt x="111861" y="347472"/>
                </a:lnTo>
                <a:lnTo>
                  <a:pt x="108204" y="353568"/>
                </a:lnTo>
                <a:lnTo>
                  <a:pt x="106680" y="353568"/>
                </a:lnTo>
                <a:lnTo>
                  <a:pt x="102108" y="361188"/>
                </a:lnTo>
                <a:close/>
              </a:path>
              <a:path w="134620" h="403860">
                <a:moveTo>
                  <a:pt x="94488" y="370332"/>
                </a:moveTo>
                <a:lnTo>
                  <a:pt x="62484" y="370332"/>
                </a:lnTo>
                <a:lnTo>
                  <a:pt x="73152" y="359664"/>
                </a:lnTo>
                <a:lnTo>
                  <a:pt x="73152" y="361188"/>
                </a:lnTo>
                <a:lnTo>
                  <a:pt x="102108" y="361188"/>
                </a:lnTo>
                <a:lnTo>
                  <a:pt x="102108" y="362712"/>
                </a:lnTo>
                <a:lnTo>
                  <a:pt x="94488" y="370332"/>
                </a:lnTo>
                <a:close/>
              </a:path>
              <a:path w="134620" h="403860">
                <a:moveTo>
                  <a:pt x="52832" y="376935"/>
                </a:moveTo>
                <a:lnTo>
                  <a:pt x="56388" y="373380"/>
                </a:lnTo>
                <a:lnTo>
                  <a:pt x="57912" y="373380"/>
                </a:lnTo>
                <a:lnTo>
                  <a:pt x="64008" y="368808"/>
                </a:lnTo>
                <a:lnTo>
                  <a:pt x="62484" y="370332"/>
                </a:lnTo>
                <a:lnTo>
                  <a:pt x="94488" y="370332"/>
                </a:lnTo>
                <a:lnTo>
                  <a:pt x="89916" y="374904"/>
                </a:lnTo>
                <a:lnTo>
                  <a:pt x="89916" y="376427"/>
                </a:lnTo>
                <a:lnTo>
                  <a:pt x="54864" y="376427"/>
                </a:lnTo>
                <a:lnTo>
                  <a:pt x="52832" y="376935"/>
                </a:lnTo>
                <a:close/>
              </a:path>
              <a:path w="134620" h="403860">
                <a:moveTo>
                  <a:pt x="45720" y="403860"/>
                </a:moveTo>
                <a:lnTo>
                  <a:pt x="39624" y="403860"/>
                </a:lnTo>
                <a:lnTo>
                  <a:pt x="36576" y="402336"/>
                </a:lnTo>
                <a:lnTo>
                  <a:pt x="33528" y="402336"/>
                </a:lnTo>
                <a:lnTo>
                  <a:pt x="32004" y="400812"/>
                </a:lnTo>
                <a:lnTo>
                  <a:pt x="28956" y="399288"/>
                </a:lnTo>
                <a:lnTo>
                  <a:pt x="27432" y="397764"/>
                </a:lnTo>
                <a:lnTo>
                  <a:pt x="25908" y="394716"/>
                </a:lnTo>
                <a:lnTo>
                  <a:pt x="25908" y="393192"/>
                </a:lnTo>
                <a:lnTo>
                  <a:pt x="24384" y="390144"/>
                </a:lnTo>
                <a:lnTo>
                  <a:pt x="24384" y="385572"/>
                </a:lnTo>
                <a:lnTo>
                  <a:pt x="22860" y="381000"/>
                </a:lnTo>
                <a:lnTo>
                  <a:pt x="25908" y="376427"/>
                </a:lnTo>
                <a:lnTo>
                  <a:pt x="30480" y="374904"/>
                </a:lnTo>
                <a:lnTo>
                  <a:pt x="33528" y="373380"/>
                </a:lnTo>
                <a:lnTo>
                  <a:pt x="39624" y="374904"/>
                </a:lnTo>
                <a:lnTo>
                  <a:pt x="41148" y="379475"/>
                </a:lnTo>
                <a:lnTo>
                  <a:pt x="42164" y="380492"/>
                </a:lnTo>
                <a:lnTo>
                  <a:pt x="41148" y="381000"/>
                </a:lnTo>
                <a:lnTo>
                  <a:pt x="39624" y="381000"/>
                </a:lnTo>
                <a:lnTo>
                  <a:pt x="44196" y="382524"/>
                </a:lnTo>
                <a:lnTo>
                  <a:pt x="82296" y="382524"/>
                </a:lnTo>
                <a:lnTo>
                  <a:pt x="76200" y="388620"/>
                </a:lnTo>
                <a:lnTo>
                  <a:pt x="70104" y="391668"/>
                </a:lnTo>
                <a:lnTo>
                  <a:pt x="65532" y="396240"/>
                </a:lnTo>
                <a:lnTo>
                  <a:pt x="62484" y="397764"/>
                </a:lnTo>
                <a:lnTo>
                  <a:pt x="56388" y="399288"/>
                </a:lnTo>
                <a:lnTo>
                  <a:pt x="57912" y="399288"/>
                </a:lnTo>
                <a:lnTo>
                  <a:pt x="48768" y="402336"/>
                </a:lnTo>
                <a:lnTo>
                  <a:pt x="45720" y="403860"/>
                </a:lnTo>
                <a:close/>
              </a:path>
              <a:path w="134620" h="403860">
                <a:moveTo>
                  <a:pt x="51816" y="377951"/>
                </a:moveTo>
                <a:lnTo>
                  <a:pt x="52832" y="376935"/>
                </a:lnTo>
                <a:lnTo>
                  <a:pt x="54864" y="376427"/>
                </a:lnTo>
                <a:lnTo>
                  <a:pt x="51816" y="377951"/>
                </a:lnTo>
                <a:close/>
              </a:path>
              <a:path w="134620" h="403860">
                <a:moveTo>
                  <a:pt x="88011" y="377951"/>
                </a:moveTo>
                <a:lnTo>
                  <a:pt x="51816" y="377951"/>
                </a:lnTo>
                <a:lnTo>
                  <a:pt x="54864" y="376427"/>
                </a:lnTo>
                <a:lnTo>
                  <a:pt x="89916" y="376427"/>
                </a:lnTo>
                <a:lnTo>
                  <a:pt x="88011" y="377951"/>
                </a:lnTo>
                <a:close/>
              </a:path>
              <a:path w="134620" h="403860">
                <a:moveTo>
                  <a:pt x="84200" y="381000"/>
                </a:moveTo>
                <a:lnTo>
                  <a:pt x="44196" y="381000"/>
                </a:lnTo>
                <a:lnTo>
                  <a:pt x="48768" y="377951"/>
                </a:lnTo>
                <a:lnTo>
                  <a:pt x="52832" y="376935"/>
                </a:lnTo>
                <a:lnTo>
                  <a:pt x="51816" y="377951"/>
                </a:lnTo>
                <a:lnTo>
                  <a:pt x="88011" y="377951"/>
                </a:lnTo>
                <a:lnTo>
                  <a:pt x="84200" y="381000"/>
                </a:lnTo>
                <a:close/>
              </a:path>
              <a:path w="134620" h="403860">
                <a:moveTo>
                  <a:pt x="82296" y="382524"/>
                </a:moveTo>
                <a:lnTo>
                  <a:pt x="44196" y="382524"/>
                </a:lnTo>
                <a:lnTo>
                  <a:pt x="42164" y="380492"/>
                </a:lnTo>
                <a:lnTo>
                  <a:pt x="44196" y="379475"/>
                </a:lnTo>
                <a:lnTo>
                  <a:pt x="44196" y="381000"/>
                </a:lnTo>
                <a:lnTo>
                  <a:pt x="84200" y="381000"/>
                </a:lnTo>
                <a:lnTo>
                  <a:pt x="82296" y="382524"/>
                </a:lnTo>
                <a:close/>
              </a:path>
              <a:path w="134620" h="403860">
                <a:moveTo>
                  <a:pt x="42672" y="381000"/>
                </a:moveTo>
                <a:lnTo>
                  <a:pt x="41148" y="381000"/>
                </a:lnTo>
                <a:lnTo>
                  <a:pt x="42164" y="380492"/>
                </a:lnTo>
                <a:lnTo>
                  <a:pt x="42672" y="381000"/>
                </a:lnTo>
                <a:close/>
              </a:path>
              <a:path w="134620" h="403860">
                <a:moveTo>
                  <a:pt x="44196" y="382524"/>
                </a:moveTo>
                <a:lnTo>
                  <a:pt x="39624" y="381000"/>
                </a:lnTo>
                <a:lnTo>
                  <a:pt x="42672" y="381000"/>
                </a:lnTo>
                <a:lnTo>
                  <a:pt x="44196" y="382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890516" y="4456176"/>
            <a:ext cx="184785" cy="41275"/>
          </a:xfrm>
          <a:custGeom>
            <a:avLst/>
            <a:gdLst/>
            <a:ahLst/>
            <a:cxnLst/>
            <a:rect l="l" t="t" r="r" b="b"/>
            <a:pathLst>
              <a:path w="184785" h="41275">
                <a:moveTo>
                  <a:pt x="166624" y="5588"/>
                </a:moveTo>
                <a:lnTo>
                  <a:pt x="167640" y="4572"/>
                </a:lnTo>
                <a:lnTo>
                  <a:pt x="169164" y="1524"/>
                </a:lnTo>
                <a:lnTo>
                  <a:pt x="170688" y="0"/>
                </a:lnTo>
                <a:lnTo>
                  <a:pt x="173736" y="1524"/>
                </a:lnTo>
                <a:lnTo>
                  <a:pt x="175260" y="1524"/>
                </a:lnTo>
                <a:lnTo>
                  <a:pt x="176784" y="3048"/>
                </a:lnTo>
                <a:lnTo>
                  <a:pt x="178307" y="3048"/>
                </a:lnTo>
                <a:lnTo>
                  <a:pt x="181355" y="4572"/>
                </a:lnTo>
                <a:lnTo>
                  <a:pt x="170688" y="4572"/>
                </a:lnTo>
                <a:lnTo>
                  <a:pt x="166624" y="5588"/>
                </a:lnTo>
                <a:close/>
              </a:path>
              <a:path w="184785" h="41275">
                <a:moveTo>
                  <a:pt x="164592" y="6096"/>
                </a:moveTo>
                <a:lnTo>
                  <a:pt x="163068" y="6096"/>
                </a:lnTo>
                <a:lnTo>
                  <a:pt x="166116" y="4572"/>
                </a:lnTo>
                <a:lnTo>
                  <a:pt x="167640" y="3048"/>
                </a:lnTo>
                <a:lnTo>
                  <a:pt x="166624" y="5080"/>
                </a:lnTo>
                <a:lnTo>
                  <a:pt x="164592" y="6096"/>
                </a:lnTo>
                <a:close/>
              </a:path>
              <a:path w="184785" h="41275">
                <a:moveTo>
                  <a:pt x="163068" y="6096"/>
                </a:moveTo>
                <a:lnTo>
                  <a:pt x="160020" y="6096"/>
                </a:lnTo>
                <a:lnTo>
                  <a:pt x="163068" y="4572"/>
                </a:lnTo>
                <a:lnTo>
                  <a:pt x="163068" y="6096"/>
                </a:lnTo>
                <a:close/>
              </a:path>
              <a:path w="184785" h="41275">
                <a:moveTo>
                  <a:pt x="166333" y="5660"/>
                </a:moveTo>
                <a:lnTo>
                  <a:pt x="166624" y="5080"/>
                </a:lnTo>
                <a:lnTo>
                  <a:pt x="167640" y="4572"/>
                </a:lnTo>
                <a:lnTo>
                  <a:pt x="166624" y="5588"/>
                </a:lnTo>
                <a:lnTo>
                  <a:pt x="166333" y="5660"/>
                </a:lnTo>
                <a:close/>
              </a:path>
              <a:path w="184785" h="41275">
                <a:moveTo>
                  <a:pt x="12192" y="41148"/>
                </a:moveTo>
                <a:lnTo>
                  <a:pt x="9144" y="41148"/>
                </a:lnTo>
                <a:lnTo>
                  <a:pt x="3048" y="38100"/>
                </a:lnTo>
                <a:lnTo>
                  <a:pt x="1524" y="36576"/>
                </a:lnTo>
                <a:lnTo>
                  <a:pt x="0" y="33528"/>
                </a:lnTo>
                <a:lnTo>
                  <a:pt x="0" y="24384"/>
                </a:lnTo>
                <a:lnTo>
                  <a:pt x="1524" y="21336"/>
                </a:lnTo>
                <a:lnTo>
                  <a:pt x="3048" y="19812"/>
                </a:lnTo>
                <a:lnTo>
                  <a:pt x="6096" y="18288"/>
                </a:lnTo>
                <a:lnTo>
                  <a:pt x="7620" y="16764"/>
                </a:lnTo>
                <a:lnTo>
                  <a:pt x="13716" y="13716"/>
                </a:lnTo>
                <a:lnTo>
                  <a:pt x="100584" y="13716"/>
                </a:lnTo>
                <a:lnTo>
                  <a:pt x="109728" y="12192"/>
                </a:lnTo>
                <a:lnTo>
                  <a:pt x="118872" y="12192"/>
                </a:lnTo>
                <a:lnTo>
                  <a:pt x="128016" y="10668"/>
                </a:lnTo>
                <a:lnTo>
                  <a:pt x="126492" y="10668"/>
                </a:lnTo>
                <a:lnTo>
                  <a:pt x="135636" y="9144"/>
                </a:lnTo>
                <a:lnTo>
                  <a:pt x="141732" y="9144"/>
                </a:lnTo>
                <a:lnTo>
                  <a:pt x="149352" y="7620"/>
                </a:lnTo>
                <a:lnTo>
                  <a:pt x="153924" y="6096"/>
                </a:lnTo>
                <a:lnTo>
                  <a:pt x="166116" y="6096"/>
                </a:lnTo>
                <a:lnTo>
                  <a:pt x="166624" y="5588"/>
                </a:lnTo>
                <a:lnTo>
                  <a:pt x="170688" y="4572"/>
                </a:lnTo>
                <a:lnTo>
                  <a:pt x="181355" y="4572"/>
                </a:lnTo>
                <a:lnTo>
                  <a:pt x="182880" y="6096"/>
                </a:lnTo>
                <a:lnTo>
                  <a:pt x="184404" y="9144"/>
                </a:lnTo>
                <a:lnTo>
                  <a:pt x="184404" y="15240"/>
                </a:lnTo>
                <a:lnTo>
                  <a:pt x="182880" y="18288"/>
                </a:lnTo>
                <a:lnTo>
                  <a:pt x="181355" y="19812"/>
                </a:lnTo>
                <a:lnTo>
                  <a:pt x="179831" y="24384"/>
                </a:lnTo>
                <a:lnTo>
                  <a:pt x="176784" y="25908"/>
                </a:lnTo>
                <a:lnTo>
                  <a:pt x="172212" y="25908"/>
                </a:lnTo>
                <a:lnTo>
                  <a:pt x="167640" y="27432"/>
                </a:lnTo>
                <a:lnTo>
                  <a:pt x="18288" y="27432"/>
                </a:lnTo>
                <a:lnTo>
                  <a:pt x="18288" y="29972"/>
                </a:lnTo>
                <a:lnTo>
                  <a:pt x="15240" y="35052"/>
                </a:lnTo>
                <a:lnTo>
                  <a:pt x="19812" y="35052"/>
                </a:lnTo>
                <a:lnTo>
                  <a:pt x="19812" y="36576"/>
                </a:lnTo>
                <a:lnTo>
                  <a:pt x="15240" y="39624"/>
                </a:lnTo>
                <a:lnTo>
                  <a:pt x="12192" y="41148"/>
                </a:lnTo>
                <a:close/>
              </a:path>
              <a:path w="184785" h="41275">
                <a:moveTo>
                  <a:pt x="164592" y="6096"/>
                </a:moveTo>
                <a:lnTo>
                  <a:pt x="166624" y="5080"/>
                </a:lnTo>
                <a:lnTo>
                  <a:pt x="166333" y="5660"/>
                </a:lnTo>
                <a:lnTo>
                  <a:pt x="164592" y="6096"/>
                </a:lnTo>
                <a:close/>
              </a:path>
              <a:path w="184785" h="41275">
                <a:moveTo>
                  <a:pt x="166116" y="6096"/>
                </a:moveTo>
                <a:lnTo>
                  <a:pt x="164592" y="6096"/>
                </a:lnTo>
                <a:lnTo>
                  <a:pt x="166333" y="5660"/>
                </a:lnTo>
                <a:lnTo>
                  <a:pt x="166116" y="6096"/>
                </a:lnTo>
                <a:close/>
              </a:path>
              <a:path w="184785" h="41275">
                <a:moveTo>
                  <a:pt x="39624" y="13716"/>
                </a:moveTo>
                <a:lnTo>
                  <a:pt x="18288" y="13716"/>
                </a:lnTo>
                <a:lnTo>
                  <a:pt x="21336" y="12192"/>
                </a:lnTo>
                <a:lnTo>
                  <a:pt x="33528" y="12192"/>
                </a:lnTo>
                <a:lnTo>
                  <a:pt x="39624" y="13716"/>
                </a:lnTo>
                <a:close/>
              </a:path>
              <a:path w="184785" h="41275">
                <a:moveTo>
                  <a:pt x="18288" y="29972"/>
                </a:moveTo>
                <a:lnTo>
                  <a:pt x="18288" y="27432"/>
                </a:lnTo>
                <a:lnTo>
                  <a:pt x="19240" y="28384"/>
                </a:lnTo>
                <a:lnTo>
                  <a:pt x="18288" y="29972"/>
                </a:lnTo>
                <a:close/>
              </a:path>
              <a:path w="184785" h="41275">
                <a:moveTo>
                  <a:pt x="19240" y="28384"/>
                </a:moveTo>
                <a:lnTo>
                  <a:pt x="18288" y="27432"/>
                </a:lnTo>
                <a:lnTo>
                  <a:pt x="19812" y="27432"/>
                </a:lnTo>
                <a:lnTo>
                  <a:pt x="19240" y="28384"/>
                </a:lnTo>
                <a:close/>
              </a:path>
              <a:path w="184785" h="41275">
                <a:moveTo>
                  <a:pt x="19304" y="28448"/>
                </a:moveTo>
                <a:lnTo>
                  <a:pt x="19812" y="27432"/>
                </a:lnTo>
                <a:lnTo>
                  <a:pt x="19304" y="28448"/>
                </a:lnTo>
                <a:close/>
              </a:path>
              <a:path w="184785" h="41275">
                <a:moveTo>
                  <a:pt x="19812" y="33528"/>
                </a:moveTo>
                <a:lnTo>
                  <a:pt x="19812" y="28956"/>
                </a:lnTo>
                <a:lnTo>
                  <a:pt x="19304" y="28448"/>
                </a:lnTo>
                <a:lnTo>
                  <a:pt x="19812" y="27432"/>
                </a:lnTo>
                <a:lnTo>
                  <a:pt x="163068" y="27432"/>
                </a:lnTo>
                <a:lnTo>
                  <a:pt x="158496" y="28956"/>
                </a:lnTo>
                <a:lnTo>
                  <a:pt x="152400" y="30480"/>
                </a:lnTo>
                <a:lnTo>
                  <a:pt x="144780" y="30480"/>
                </a:lnTo>
                <a:lnTo>
                  <a:pt x="138684" y="32004"/>
                </a:lnTo>
                <a:lnTo>
                  <a:pt x="22860" y="32004"/>
                </a:lnTo>
                <a:lnTo>
                  <a:pt x="19812" y="33528"/>
                </a:lnTo>
                <a:close/>
              </a:path>
              <a:path w="184785" h="41275">
                <a:moveTo>
                  <a:pt x="18288" y="30480"/>
                </a:moveTo>
                <a:lnTo>
                  <a:pt x="18288" y="29972"/>
                </a:lnTo>
                <a:lnTo>
                  <a:pt x="19240" y="28384"/>
                </a:lnTo>
                <a:lnTo>
                  <a:pt x="18288" y="30480"/>
                </a:lnTo>
                <a:close/>
              </a:path>
              <a:path w="184785" h="41275">
                <a:moveTo>
                  <a:pt x="19812" y="30480"/>
                </a:moveTo>
                <a:lnTo>
                  <a:pt x="18288" y="30480"/>
                </a:lnTo>
                <a:lnTo>
                  <a:pt x="19304" y="28448"/>
                </a:lnTo>
                <a:lnTo>
                  <a:pt x="19812" y="28956"/>
                </a:lnTo>
                <a:lnTo>
                  <a:pt x="19812" y="30480"/>
                </a:lnTo>
                <a:close/>
              </a:path>
              <a:path w="184785" h="41275">
                <a:moveTo>
                  <a:pt x="15240" y="35052"/>
                </a:moveTo>
                <a:lnTo>
                  <a:pt x="18288" y="29972"/>
                </a:lnTo>
                <a:lnTo>
                  <a:pt x="18288" y="30480"/>
                </a:lnTo>
                <a:lnTo>
                  <a:pt x="19812" y="30480"/>
                </a:lnTo>
                <a:lnTo>
                  <a:pt x="19812" y="33528"/>
                </a:lnTo>
                <a:lnTo>
                  <a:pt x="16764" y="33528"/>
                </a:lnTo>
                <a:lnTo>
                  <a:pt x="15240" y="35052"/>
                </a:lnTo>
                <a:close/>
              </a:path>
              <a:path w="184785" h="41275">
                <a:moveTo>
                  <a:pt x="129540" y="33528"/>
                </a:moveTo>
                <a:lnTo>
                  <a:pt x="21336" y="33528"/>
                </a:lnTo>
                <a:lnTo>
                  <a:pt x="22860" y="32004"/>
                </a:lnTo>
                <a:lnTo>
                  <a:pt x="129540" y="32004"/>
                </a:lnTo>
                <a:lnTo>
                  <a:pt x="129540" y="33528"/>
                </a:lnTo>
                <a:close/>
              </a:path>
              <a:path w="184785" h="41275">
                <a:moveTo>
                  <a:pt x="15240" y="35052"/>
                </a:moveTo>
                <a:lnTo>
                  <a:pt x="16764" y="33528"/>
                </a:lnTo>
                <a:lnTo>
                  <a:pt x="18288" y="33528"/>
                </a:lnTo>
                <a:lnTo>
                  <a:pt x="15240" y="35052"/>
                </a:lnTo>
                <a:close/>
              </a:path>
              <a:path w="184785" h="41275">
                <a:moveTo>
                  <a:pt x="19812" y="35052"/>
                </a:moveTo>
                <a:lnTo>
                  <a:pt x="15240" y="35052"/>
                </a:lnTo>
                <a:lnTo>
                  <a:pt x="18288" y="33528"/>
                </a:lnTo>
                <a:lnTo>
                  <a:pt x="19812" y="33528"/>
                </a:lnTo>
                <a:lnTo>
                  <a:pt x="19812" y="35052"/>
                </a:lnTo>
                <a:close/>
              </a:path>
              <a:path w="184785" h="41275">
                <a:moveTo>
                  <a:pt x="111252" y="35052"/>
                </a:moveTo>
                <a:lnTo>
                  <a:pt x="50292" y="35052"/>
                </a:lnTo>
                <a:lnTo>
                  <a:pt x="44196" y="33528"/>
                </a:lnTo>
                <a:lnTo>
                  <a:pt x="120396" y="33528"/>
                </a:lnTo>
                <a:lnTo>
                  <a:pt x="111252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object 5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158739" y="4213859"/>
            <a:ext cx="525779" cy="6258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824728" y="4244339"/>
            <a:ext cx="696467" cy="36880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601968" y="3188208"/>
            <a:ext cx="1705355" cy="222326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99872" y="5262371"/>
            <a:ext cx="339851" cy="30632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15924" y="5145023"/>
            <a:ext cx="984504" cy="498348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016251" y="5408676"/>
            <a:ext cx="236220" cy="10210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357628" y="5221223"/>
            <a:ext cx="579119" cy="261620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3020567" y="4986528"/>
            <a:ext cx="1522730" cy="717550"/>
            <a:chOff x="3020567" y="4986528"/>
            <a:chExt cx="1522730" cy="717550"/>
          </a:xfrm>
        </p:grpSpPr>
        <p:sp>
          <p:nvSpPr>
            <p:cNvPr id="63" name="object 63"/>
            <p:cNvSpPr/>
            <p:nvPr/>
          </p:nvSpPr>
          <p:spPr>
            <a:xfrm>
              <a:off x="3070847" y="5071871"/>
              <a:ext cx="730250" cy="288290"/>
            </a:xfrm>
            <a:custGeom>
              <a:avLst/>
              <a:gdLst/>
              <a:ahLst/>
              <a:cxnLst/>
              <a:rect l="l" t="t" r="r" b="b"/>
              <a:pathLst>
                <a:path w="730250" h="288289">
                  <a:moveTo>
                    <a:pt x="80022" y="13716"/>
                  </a:moveTo>
                  <a:lnTo>
                    <a:pt x="79260" y="12192"/>
                  </a:lnTo>
                  <a:lnTo>
                    <a:pt x="77736" y="10668"/>
                  </a:lnTo>
                  <a:lnTo>
                    <a:pt x="76212" y="6096"/>
                  </a:lnTo>
                  <a:lnTo>
                    <a:pt x="71640" y="1524"/>
                  </a:lnTo>
                  <a:lnTo>
                    <a:pt x="68592" y="0"/>
                  </a:lnTo>
                  <a:lnTo>
                    <a:pt x="60972" y="0"/>
                  </a:lnTo>
                  <a:lnTo>
                    <a:pt x="59448" y="3048"/>
                  </a:lnTo>
                  <a:lnTo>
                    <a:pt x="56400" y="6096"/>
                  </a:lnTo>
                  <a:lnTo>
                    <a:pt x="56400" y="10668"/>
                  </a:lnTo>
                  <a:lnTo>
                    <a:pt x="57924" y="13716"/>
                  </a:lnTo>
                  <a:lnTo>
                    <a:pt x="59448" y="13716"/>
                  </a:lnTo>
                  <a:lnTo>
                    <a:pt x="80022" y="13716"/>
                  </a:lnTo>
                  <a:close/>
                </a:path>
                <a:path w="730250" h="288289">
                  <a:moveTo>
                    <a:pt x="112788" y="187452"/>
                  </a:moveTo>
                  <a:lnTo>
                    <a:pt x="111264" y="184404"/>
                  </a:lnTo>
                  <a:lnTo>
                    <a:pt x="111264" y="179832"/>
                  </a:lnTo>
                  <a:lnTo>
                    <a:pt x="110756" y="178308"/>
                  </a:lnTo>
                  <a:lnTo>
                    <a:pt x="106692" y="166116"/>
                  </a:lnTo>
                  <a:lnTo>
                    <a:pt x="106692" y="164592"/>
                  </a:lnTo>
                  <a:lnTo>
                    <a:pt x="103644" y="160020"/>
                  </a:lnTo>
                  <a:lnTo>
                    <a:pt x="105168" y="160020"/>
                  </a:lnTo>
                  <a:lnTo>
                    <a:pt x="102120" y="153924"/>
                  </a:lnTo>
                  <a:lnTo>
                    <a:pt x="100977" y="149352"/>
                  </a:lnTo>
                  <a:lnTo>
                    <a:pt x="100596" y="147828"/>
                  </a:lnTo>
                  <a:lnTo>
                    <a:pt x="100596" y="149352"/>
                  </a:lnTo>
                  <a:lnTo>
                    <a:pt x="99377" y="143256"/>
                  </a:lnTo>
                  <a:lnTo>
                    <a:pt x="99072" y="141732"/>
                  </a:lnTo>
                  <a:lnTo>
                    <a:pt x="99072" y="143256"/>
                  </a:lnTo>
                  <a:lnTo>
                    <a:pt x="97548" y="135636"/>
                  </a:lnTo>
                  <a:lnTo>
                    <a:pt x="97548" y="128016"/>
                  </a:lnTo>
                  <a:lnTo>
                    <a:pt x="96634" y="123444"/>
                  </a:lnTo>
                  <a:lnTo>
                    <a:pt x="91452" y="97536"/>
                  </a:lnTo>
                  <a:lnTo>
                    <a:pt x="89928" y="91440"/>
                  </a:lnTo>
                  <a:lnTo>
                    <a:pt x="89928" y="83820"/>
                  </a:lnTo>
                  <a:lnTo>
                    <a:pt x="88404" y="76200"/>
                  </a:lnTo>
                  <a:lnTo>
                    <a:pt x="88404" y="68580"/>
                  </a:lnTo>
                  <a:lnTo>
                    <a:pt x="86880" y="60960"/>
                  </a:lnTo>
                  <a:lnTo>
                    <a:pt x="85737" y="56388"/>
                  </a:lnTo>
                  <a:lnTo>
                    <a:pt x="85356" y="54864"/>
                  </a:lnTo>
                  <a:lnTo>
                    <a:pt x="85356" y="48768"/>
                  </a:lnTo>
                  <a:lnTo>
                    <a:pt x="83832" y="44196"/>
                  </a:lnTo>
                  <a:lnTo>
                    <a:pt x="83832" y="28956"/>
                  </a:lnTo>
                  <a:lnTo>
                    <a:pt x="83070" y="27432"/>
                  </a:lnTo>
                  <a:lnTo>
                    <a:pt x="82308" y="25908"/>
                  </a:lnTo>
                  <a:lnTo>
                    <a:pt x="82308" y="22860"/>
                  </a:lnTo>
                  <a:lnTo>
                    <a:pt x="80784" y="19812"/>
                  </a:lnTo>
                  <a:lnTo>
                    <a:pt x="80784" y="18288"/>
                  </a:lnTo>
                  <a:lnTo>
                    <a:pt x="80784" y="15240"/>
                  </a:lnTo>
                  <a:lnTo>
                    <a:pt x="59956" y="15240"/>
                  </a:lnTo>
                  <a:lnTo>
                    <a:pt x="60972" y="18288"/>
                  </a:lnTo>
                  <a:lnTo>
                    <a:pt x="59448" y="16764"/>
                  </a:lnTo>
                  <a:lnTo>
                    <a:pt x="60972" y="19812"/>
                  </a:lnTo>
                  <a:lnTo>
                    <a:pt x="60972" y="24384"/>
                  </a:lnTo>
                  <a:lnTo>
                    <a:pt x="62496" y="28956"/>
                  </a:lnTo>
                  <a:lnTo>
                    <a:pt x="62496" y="51816"/>
                  </a:lnTo>
                  <a:lnTo>
                    <a:pt x="64020" y="57912"/>
                  </a:lnTo>
                  <a:lnTo>
                    <a:pt x="64020" y="64008"/>
                  </a:lnTo>
                  <a:lnTo>
                    <a:pt x="65544" y="71628"/>
                  </a:lnTo>
                  <a:lnTo>
                    <a:pt x="65544" y="79248"/>
                  </a:lnTo>
                  <a:lnTo>
                    <a:pt x="67068" y="86868"/>
                  </a:lnTo>
                  <a:lnTo>
                    <a:pt x="67068" y="94488"/>
                  </a:lnTo>
                  <a:lnTo>
                    <a:pt x="68592" y="100584"/>
                  </a:lnTo>
                  <a:lnTo>
                    <a:pt x="70116" y="108204"/>
                  </a:lnTo>
                  <a:lnTo>
                    <a:pt x="70116" y="109728"/>
                  </a:lnTo>
                  <a:lnTo>
                    <a:pt x="73164" y="124968"/>
                  </a:lnTo>
                  <a:lnTo>
                    <a:pt x="73164" y="132588"/>
                  </a:lnTo>
                  <a:lnTo>
                    <a:pt x="74688" y="140208"/>
                  </a:lnTo>
                  <a:lnTo>
                    <a:pt x="76212" y="146304"/>
                  </a:lnTo>
                  <a:lnTo>
                    <a:pt x="76212" y="147828"/>
                  </a:lnTo>
                  <a:lnTo>
                    <a:pt x="77736" y="153924"/>
                  </a:lnTo>
                  <a:lnTo>
                    <a:pt x="77736" y="155448"/>
                  </a:lnTo>
                  <a:lnTo>
                    <a:pt x="80784" y="161544"/>
                  </a:lnTo>
                  <a:lnTo>
                    <a:pt x="82308" y="167640"/>
                  </a:lnTo>
                  <a:lnTo>
                    <a:pt x="82308" y="169164"/>
                  </a:lnTo>
                  <a:lnTo>
                    <a:pt x="83832" y="173736"/>
                  </a:lnTo>
                  <a:lnTo>
                    <a:pt x="86880" y="178308"/>
                  </a:lnTo>
                  <a:lnTo>
                    <a:pt x="85356" y="176784"/>
                  </a:lnTo>
                  <a:lnTo>
                    <a:pt x="88404" y="185928"/>
                  </a:lnTo>
                  <a:lnTo>
                    <a:pt x="88404" y="188976"/>
                  </a:lnTo>
                  <a:lnTo>
                    <a:pt x="89928" y="192024"/>
                  </a:lnTo>
                  <a:lnTo>
                    <a:pt x="89928" y="190500"/>
                  </a:lnTo>
                  <a:lnTo>
                    <a:pt x="91452" y="193548"/>
                  </a:lnTo>
                  <a:lnTo>
                    <a:pt x="92976" y="199644"/>
                  </a:lnTo>
                  <a:lnTo>
                    <a:pt x="99072" y="201168"/>
                  </a:lnTo>
                  <a:lnTo>
                    <a:pt x="105168" y="199644"/>
                  </a:lnTo>
                  <a:lnTo>
                    <a:pt x="109740" y="198120"/>
                  </a:lnTo>
                  <a:lnTo>
                    <a:pt x="112788" y="193548"/>
                  </a:lnTo>
                  <a:lnTo>
                    <a:pt x="112788" y="190500"/>
                  </a:lnTo>
                  <a:lnTo>
                    <a:pt x="112788" y="187452"/>
                  </a:lnTo>
                  <a:close/>
                </a:path>
                <a:path w="730250" h="288289">
                  <a:moveTo>
                    <a:pt x="729996" y="205740"/>
                  </a:moveTo>
                  <a:lnTo>
                    <a:pt x="728472" y="201168"/>
                  </a:lnTo>
                  <a:lnTo>
                    <a:pt x="726948" y="196596"/>
                  </a:lnTo>
                  <a:lnTo>
                    <a:pt x="723900" y="195580"/>
                  </a:lnTo>
                  <a:lnTo>
                    <a:pt x="720852" y="193548"/>
                  </a:lnTo>
                  <a:lnTo>
                    <a:pt x="719112" y="193992"/>
                  </a:lnTo>
                  <a:lnTo>
                    <a:pt x="717804" y="193548"/>
                  </a:lnTo>
                  <a:lnTo>
                    <a:pt x="713232" y="193548"/>
                  </a:lnTo>
                  <a:lnTo>
                    <a:pt x="710946" y="195834"/>
                  </a:lnTo>
                  <a:lnTo>
                    <a:pt x="708660" y="196596"/>
                  </a:lnTo>
                  <a:lnTo>
                    <a:pt x="707136" y="196596"/>
                  </a:lnTo>
                  <a:lnTo>
                    <a:pt x="702564" y="198120"/>
                  </a:lnTo>
                  <a:lnTo>
                    <a:pt x="704088" y="198120"/>
                  </a:lnTo>
                  <a:lnTo>
                    <a:pt x="696468" y="199644"/>
                  </a:lnTo>
                  <a:lnTo>
                    <a:pt x="697992" y="198120"/>
                  </a:lnTo>
                  <a:lnTo>
                    <a:pt x="690372" y="199644"/>
                  </a:lnTo>
                  <a:lnTo>
                    <a:pt x="688848" y="199644"/>
                  </a:lnTo>
                  <a:lnTo>
                    <a:pt x="679704" y="201168"/>
                  </a:lnTo>
                  <a:lnTo>
                    <a:pt x="669036" y="201168"/>
                  </a:lnTo>
                  <a:lnTo>
                    <a:pt x="656844" y="202692"/>
                  </a:lnTo>
                  <a:lnTo>
                    <a:pt x="643128" y="204216"/>
                  </a:lnTo>
                  <a:lnTo>
                    <a:pt x="611124" y="207264"/>
                  </a:lnTo>
                  <a:lnTo>
                    <a:pt x="592836" y="207264"/>
                  </a:lnTo>
                  <a:lnTo>
                    <a:pt x="551688" y="210312"/>
                  </a:lnTo>
                  <a:lnTo>
                    <a:pt x="528828" y="213360"/>
                  </a:lnTo>
                  <a:lnTo>
                    <a:pt x="507492" y="214884"/>
                  </a:lnTo>
                  <a:lnTo>
                    <a:pt x="460248" y="220980"/>
                  </a:lnTo>
                  <a:lnTo>
                    <a:pt x="458724" y="220980"/>
                  </a:lnTo>
                  <a:lnTo>
                    <a:pt x="435864" y="224028"/>
                  </a:lnTo>
                  <a:lnTo>
                    <a:pt x="409956" y="227076"/>
                  </a:lnTo>
                  <a:lnTo>
                    <a:pt x="384048" y="231648"/>
                  </a:lnTo>
                  <a:lnTo>
                    <a:pt x="306324" y="240792"/>
                  </a:lnTo>
                  <a:lnTo>
                    <a:pt x="281940" y="245364"/>
                  </a:lnTo>
                  <a:lnTo>
                    <a:pt x="230124" y="251460"/>
                  </a:lnTo>
                  <a:lnTo>
                    <a:pt x="184404" y="257556"/>
                  </a:lnTo>
                  <a:lnTo>
                    <a:pt x="164592" y="259080"/>
                  </a:lnTo>
                  <a:lnTo>
                    <a:pt x="144780" y="262128"/>
                  </a:lnTo>
                  <a:lnTo>
                    <a:pt x="126492" y="263652"/>
                  </a:lnTo>
                  <a:lnTo>
                    <a:pt x="109728" y="263652"/>
                  </a:lnTo>
                  <a:lnTo>
                    <a:pt x="94488" y="265176"/>
                  </a:lnTo>
                  <a:lnTo>
                    <a:pt x="51816" y="265176"/>
                  </a:lnTo>
                  <a:lnTo>
                    <a:pt x="44196" y="263652"/>
                  </a:lnTo>
                  <a:lnTo>
                    <a:pt x="38100" y="263652"/>
                  </a:lnTo>
                  <a:lnTo>
                    <a:pt x="32004" y="262128"/>
                  </a:lnTo>
                  <a:lnTo>
                    <a:pt x="24384" y="262128"/>
                  </a:lnTo>
                  <a:lnTo>
                    <a:pt x="19812" y="260604"/>
                  </a:lnTo>
                  <a:lnTo>
                    <a:pt x="7620" y="260604"/>
                  </a:lnTo>
                  <a:lnTo>
                    <a:pt x="4572" y="262128"/>
                  </a:lnTo>
                  <a:lnTo>
                    <a:pt x="0" y="266700"/>
                  </a:lnTo>
                  <a:lnTo>
                    <a:pt x="0" y="269748"/>
                  </a:lnTo>
                  <a:lnTo>
                    <a:pt x="1524" y="272796"/>
                  </a:lnTo>
                  <a:lnTo>
                    <a:pt x="1524" y="275844"/>
                  </a:lnTo>
                  <a:lnTo>
                    <a:pt x="6096" y="284988"/>
                  </a:lnTo>
                  <a:lnTo>
                    <a:pt x="9144" y="286512"/>
                  </a:lnTo>
                  <a:lnTo>
                    <a:pt x="12192" y="286512"/>
                  </a:lnTo>
                  <a:lnTo>
                    <a:pt x="15240" y="288036"/>
                  </a:lnTo>
                  <a:lnTo>
                    <a:pt x="18288" y="286512"/>
                  </a:lnTo>
                  <a:lnTo>
                    <a:pt x="19812" y="283464"/>
                  </a:lnTo>
                  <a:lnTo>
                    <a:pt x="20955" y="282321"/>
                  </a:lnTo>
                  <a:lnTo>
                    <a:pt x="24384" y="283464"/>
                  </a:lnTo>
                  <a:lnTo>
                    <a:pt x="28956" y="283464"/>
                  </a:lnTo>
                  <a:lnTo>
                    <a:pt x="33528" y="284988"/>
                  </a:lnTo>
                  <a:lnTo>
                    <a:pt x="35052" y="284988"/>
                  </a:lnTo>
                  <a:lnTo>
                    <a:pt x="41148" y="286512"/>
                  </a:lnTo>
                  <a:lnTo>
                    <a:pt x="59436" y="286512"/>
                  </a:lnTo>
                  <a:lnTo>
                    <a:pt x="68580" y="288036"/>
                  </a:lnTo>
                  <a:lnTo>
                    <a:pt x="82296" y="288036"/>
                  </a:lnTo>
                  <a:lnTo>
                    <a:pt x="96012" y="286512"/>
                  </a:lnTo>
                  <a:lnTo>
                    <a:pt x="111252" y="286512"/>
                  </a:lnTo>
                  <a:lnTo>
                    <a:pt x="146304" y="283464"/>
                  </a:lnTo>
                  <a:lnTo>
                    <a:pt x="147828" y="283464"/>
                  </a:lnTo>
                  <a:lnTo>
                    <a:pt x="166116" y="281940"/>
                  </a:lnTo>
                  <a:lnTo>
                    <a:pt x="187452" y="278892"/>
                  </a:lnTo>
                  <a:lnTo>
                    <a:pt x="210312" y="277368"/>
                  </a:lnTo>
                  <a:lnTo>
                    <a:pt x="233172" y="274320"/>
                  </a:lnTo>
                  <a:lnTo>
                    <a:pt x="246126" y="272796"/>
                  </a:lnTo>
                  <a:lnTo>
                    <a:pt x="259080" y="271272"/>
                  </a:lnTo>
                  <a:lnTo>
                    <a:pt x="267716" y="269748"/>
                  </a:lnTo>
                  <a:lnTo>
                    <a:pt x="284988" y="266700"/>
                  </a:lnTo>
                  <a:lnTo>
                    <a:pt x="297180" y="265176"/>
                  </a:lnTo>
                  <a:lnTo>
                    <a:pt x="387096" y="254508"/>
                  </a:lnTo>
                  <a:lnTo>
                    <a:pt x="413004" y="249936"/>
                  </a:lnTo>
                  <a:lnTo>
                    <a:pt x="463296" y="243840"/>
                  </a:lnTo>
                  <a:lnTo>
                    <a:pt x="461772" y="243840"/>
                  </a:lnTo>
                  <a:lnTo>
                    <a:pt x="509016" y="237744"/>
                  </a:lnTo>
                  <a:lnTo>
                    <a:pt x="531876" y="236220"/>
                  </a:lnTo>
                  <a:lnTo>
                    <a:pt x="554736" y="233172"/>
                  </a:lnTo>
                  <a:lnTo>
                    <a:pt x="553212" y="233172"/>
                  </a:lnTo>
                  <a:lnTo>
                    <a:pt x="574548" y="231648"/>
                  </a:lnTo>
                  <a:lnTo>
                    <a:pt x="594360" y="231648"/>
                  </a:lnTo>
                  <a:lnTo>
                    <a:pt x="612648" y="230124"/>
                  </a:lnTo>
                  <a:lnTo>
                    <a:pt x="644652" y="227076"/>
                  </a:lnTo>
                  <a:lnTo>
                    <a:pt x="658368" y="225552"/>
                  </a:lnTo>
                  <a:lnTo>
                    <a:pt x="670560" y="225552"/>
                  </a:lnTo>
                  <a:lnTo>
                    <a:pt x="672084" y="224028"/>
                  </a:lnTo>
                  <a:lnTo>
                    <a:pt x="682752" y="224028"/>
                  </a:lnTo>
                  <a:lnTo>
                    <a:pt x="691896" y="222504"/>
                  </a:lnTo>
                  <a:lnTo>
                    <a:pt x="699516" y="222504"/>
                  </a:lnTo>
                  <a:lnTo>
                    <a:pt x="701040" y="220980"/>
                  </a:lnTo>
                  <a:lnTo>
                    <a:pt x="708660" y="219456"/>
                  </a:lnTo>
                  <a:lnTo>
                    <a:pt x="713232" y="219456"/>
                  </a:lnTo>
                  <a:lnTo>
                    <a:pt x="717804" y="217932"/>
                  </a:lnTo>
                  <a:lnTo>
                    <a:pt x="718312" y="217678"/>
                  </a:lnTo>
                  <a:lnTo>
                    <a:pt x="719328" y="217932"/>
                  </a:lnTo>
                  <a:lnTo>
                    <a:pt x="725424" y="213868"/>
                  </a:lnTo>
                  <a:lnTo>
                    <a:pt x="726948" y="213360"/>
                  </a:lnTo>
                  <a:lnTo>
                    <a:pt x="727176" y="212712"/>
                  </a:lnTo>
                  <a:lnTo>
                    <a:pt x="728472" y="211836"/>
                  </a:lnTo>
                  <a:lnTo>
                    <a:pt x="729996" y="2057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020567" y="4986528"/>
              <a:ext cx="1522476" cy="717041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684776" y="5149596"/>
            <a:ext cx="583692" cy="365760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5343144" y="5023104"/>
            <a:ext cx="624840" cy="439420"/>
            <a:chOff x="5343144" y="5023104"/>
            <a:chExt cx="624840" cy="439420"/>
          </a:xfrm>
        </p:grpSpPr>
        <p:pic>
          <p:nvPicPr>
            <p:cNvPr id="67" name="object 6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343144" y="5122163"/>
              <a:ext cx="437387" cy="31216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807964" y="5023104"/>
              <a:ext cx="160020" cy="439420"/>
            </a:xfrm>
            <a:custGeom>
              <a:avLst/>
              <a:gdLst/>
              <a:ahLst/>
              <a:cxnLst/>
              <a:rect l="l" t="t" r="r" b="b"/>
              <a:pathLst>
                <a:path w="160020" h="439420">
                  <a:moveTo>
                    <a:pt x="99441" y="114300"/>
                  </a:moveTo>
                  <a:lnTo>
                    <a:pt x="71628" y="114300"/>
                  </a:lnTo>
                  <a:lnTo>
                    <a:pt x="62484" y="103632"/>
                  </a:lnTo>
                  <a:lnTo>
                    <a:pt x="53340" y="94488"/>
                  </a:lnTo>
                  <a:lnTo>
                    <a:pt x="53340" y="92964"/>
                  </a:lnTo>
                  <a:lnTo>
                    <a:pt x="38100" y="74676"/>
                  </a:lnTo>
                  <a:lnTo>
                    <a:pt x="19812" y="51816"/>
                  </a:lnTo>
                  <a:lnTo>
                    <a:pt x="19812" y="50292"/>
                  </a:lnTo>
                  <a:lnTo>
                    <a:pt x="10668" y="38100"/>
                  </a:lnTo>
                  <a:lnTo>
                    <a:pt x="6096" y="33528"/>
                  </a:lnTo>
                  <a:lnTo>
                    <a:pt x="6096" y="32004"/>
                  </a:lnTo>
                  <a:lnTo>
                    <a:pt x="3048" y="27432"/>
                  </a:lnTo>
                  <a:lnTo>
                    <a:pt x="3048" y="24384"/>
                  </a:lnTo>
                  <a:lnTo>
                    <a:pt x="1524" y="19812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4572"/>
                  </a:lnTo>
                  <a:lnTo>
                    <a:pt x="3048" y="1524"/>
                  </a:lnTo>
                  <a:lnTo>
                    <a:pt x="7620" y="1524"/>
                  </a:lnTo>
                  <a:lnTo>
                    <a:pt x="10668" y="0"/>
                  </a:lnTo>
                  <a:lnTo>
                    <a:pt x="15240" y="3048"/>
                  </a:lnTo>
                  <a:lnTo>
                    <a:pt x="17526" y="7620"/>
                  </a:lnTo>
                  <a:lnTo>
                    <a:pt x="16764" y="7620"/>
                  </a:lnTo>
                  <a:lnTo>
                    <a:pt x="19812" y="10668"/>
                  </a:lnTo>
                  <a:lnTo>
                    <a:pt x="19812" y="13716"/>
                  </a:lnTo>
                  <a:lnTo>
                    <a:pt x="21844" y="16764"/>
                  </a:lnTo>
                  <a:lnTo>
                    <a:pt x="21336" y="16764"/>
                  </a:lnTo>
                  <a:lnTo>
                    <a:pt x="27432" y="25908"/>
                  </a:lnTo>
                  <a:lnTo>
                    <a:pt x="36576" y="38100"/>
                  </a:lnTo>
                  <a:lnTo>
                    <a:pt x="54864" y="60960"/>
                  </a:lnTo>
                  <a:lnTo>
                    <a:pt x="56388" y="60960"/>
                  </a:lnTo>
                  <a:lnTo>
                    <a:pt x="62484" y="70104"/>
                  </a:lnTo>
                  <a:lnTo>
                    <a:pt x="70104" y="79248"/>
                  </a:lnTo>
                  <a:lnTo>
                    <a:pt x="79248" y="88392"/>
                  </a:lnTo>
                  <a:lnTo>
                    <a:pt x="88392" y="99060"/>
                  </a:lnTo>
                  <a:lnTo>
                    <a:pt x="88392" y="100584"/>
                  </a:lnTo>
                  <a:lnTo>
                    <a:pt x="96012" y="111252"/>
                  </a:lnTo>
                  <a:lnTo>
                    <a:pt x="97536" y="111252"/>
                  </a:lnTo>
                  <a:lnTo>
                    <a:pt x="99441" y="114300"/>
                  </a:lnTo>
                  <a:close/>
                </a:path>
                <a:path w="160020" h="439420">
                  <a:moveTo>
                    <a:pt x="18288" y="9144"/>
                  </a:moveTo>
                  <a:lnTo>
                    <a:pt x="16764" y="7620"/>
                  </a:lnTo>
                  <a:lnTo>
                    <a:pt x="17526" y="7620"/>
                  </a:lnTo>
                  <a:lnTo>
                    <a:pt x="18288" y="9144"/>
                  </a:lnTo>
                  <a:close/>
                </a:path>
                <a:path w="160020" h="439420">
                  <a:moveTo>
                    <a:pt x="22860" y="18288"/>
                  </a:moveTo>
                  <a:lnTo>
                    <a:pt x="21336" y="16764"/>
                  </a:lnTo>
                  <a:lnTo>
                    <a:pt x="21844" y="16764"/>
                  </a:lnTo>
                  <a:lnTo>
                    <a:pt x="22860" y="18288"/>
                  </a:lnTo>
                  <a:close/>
                </a:path>
                <a:path w="160020" h="439420">
                  <a:moveTo>
                    <a:pt x="79248" y="124968"/>
                  </a:moveTo>
                  <a:lnTo>
                    <a:pt x="70104" y="112776"/>
                  </a:lnTo>
                  <a:lnTo>
                    <a:pt x="71628" y="114300"/>
                  </a:lnTo>
                  <a:lnTo>
                    <a:pt x="99441" y="114300"/>
                  </a:lnTo>
                  <a:lnTo>
                    <a:pt x="105156" y="123444"/>
                  </a:lnTo>
                  <a:lnTo>
                    <a:pt x="79248" y="123444"/>
                  </a:lnTo>
                  <a:lnTo>
                    <a:pt x="79248" y="124968"/>
                  </a:lnTo>
                  <a:close/>
                </a:path>
                <a:path w="160020" h="439420">
                  <a:moveTo>
                    <a:pt x="108204" y="170687"/>
                  </a:moveTo>
                  <a:lnTo>
                    <a:pt x="102108" y="158496"/>
                  </a:lnTo>
                  <a:lnTo>
                    <a:pt x="86868" y="137160"/>
                  </a:lnTo>
                  <a:lnTo>
                    <a:pt x="86868" y="135636"/>
                  </a:lnTo>
                  <a:lnTo>
                    <a:pt x="79248" y="123444"/>
                  </a:lnTo>
                  <a:lnTo>
                    <a:pt x="105156" y="123444"/>
                  </a:lnTo>
                  <a:lnTo>
                    <a:pt x="120396" y="147828"/>
                  </a:lnTo>
                  <a:lnTo>
                    <a:pt x="128016" y="158496"/>
                  </a:lnTo>
                  <a:lnTo>
                    <a:pt x="128016" y="160020"/>
                  </a:lnTo>
                  <a:lnTo>
                    <a:pt x="133241" y="169163"/>
                  </a:lnTo>
                  <a:lnTo>
                    <a:pt x="108204" y="169163"/>
                  </a:lnTo>
                  <a:lnTo>
                    <a:pt x="108204" y="170687"/>
                  </a:lnTo>
                  <a:close/>
                </a:path>
                <a:path w="160020" h="439420">
                  <a:moveTo>
                    <a:pt x="114300" y="181356"/>
                  </a:moveTo>
                  <a:lnTo>
                    <a:pt x="108204" y="169163"/>
                  </a:lnTo>
                  <a:lnTo>
                    <a:pt x="133241" y="169163"/>
                  </a:lnTo>
                  <a:lnTo>
                    <a:pt x="134112" y="170687"/>
                  </a:lnTo>
                  <a:lnTo>
                    <a:pt x="137541" y="179832"/>
                  </a:lnTo>
                  <a:lnTo>
                    <a:pt x="114300" y="179832"/>
                  </a:lnTo>
                  <a:lnTo>
                    <a:pt x="114300" y="181356"/>
                  </a:lnTo>
                  <a:close/>
                </a:path>
                <a:path w="160020" h="439420">
                  <a:moveTo>
                    <a:pt x="129540" y="227075"/>
                  </a:moveTo>
                  <a:lnTo>
                    <a:pt x="123444" y="202692"/>
                  </a:lnTo>
                  <a:lnTo>
                    <a:pt x="118872" y="192024"/>
                  </a:lnTo>
                  <a:lnTo>
                    <a:pt x="114300" y="179832"/>
                  </a:lnTo>
                  <a:lnTo>
                    <a:pt x="137541" y="179832"/>
                  </a:lnTo>
                  <a:lnTo>
                    <a:pt x="138684" y="182880"/>
                  </a:lnTo>
                  <a:lnTo>
                    <a:pt x="144780" y="195072"/>
                  </a:lnTo>
                  <a:lnTo>
                    <a:pt x="149352" y="208787"/>
                  </a:lnTo>
                  <a:lnTo>
                    <a:pt x="153543" y="225551"/>
                  </a:lnTo>
                  <a:lnTo>
                    <a:pt x="129540" y="225551"/>
                  </a:lnTo>
                  <a:lnTo>
                    <a:pt x="129540" y="227075"/>
                  </a:lnTo>
                  <a:close/>
                </a:path>
                <a:path w="160020" h="439420">
                  <a:moveTo>
                    <a:pt x="158665" y="300227"/>
                  </a:moveTo>
                  <a:lnTo>
                    <a:pt x="135636" y="300227"/>
                  </a:lnTo>
                  <a:lnTo>
                    <a:pt x="135636" y="262127"/>
                  </a:lnTo>
                  <a:lnTo>
                    <a:pt x="132588" y="237744"/>
                  </a:lnTo>
                  <a:lnTo>
                    <a:pt x="129540" y="225551"/>
                  </a:lnTo>
                  <a:lnTo>
                    <a:pt x="153543" y="225551"/>
                  </a:lnTo>
                  <a:lnTo>
                    <a:pt x="155448" y="233172"/>
                  </a:lnTo>
                  <a:lnTo>
                    <a:pt x="155448" y="234696"/>
                  </a:lnTo>
                  <a:lnTo>
                    <a:pt x="156972" y="246887"/>
                  </a:lnTo>
                  <a:lnTo>
                    <a:pt x="160019" y="274320"/>
                  </a:lnTo>
                  <a:lnTo>
                    <a:pt x="160019" y="288036"/>
                  </a:lnTo>
                  <a:lnTo>
                    <a:pt x="158665" y="300227"/>
                  </a:lnTo>
                  <a:close/>
                </a:path>
                <a:path w="160020" h="439420">
                  <a:moveTo>
                    <a:pt x="154686" y="326136"/>
                  </a:moveTo>
                  <a:lnTo>
                    <a:pt x="131064" y="326136"/>
                  </a:lnTo>
                  <a:lnTo>
                    <a:pt x="134112" y="312420"/>
                  </a:lnTo>
                  <a:lnTo>
                    <a:pt x="135636" y="298704"/>
                  </a:lnTo>
                  <a:lnTo>
                    <a:pt x="135636" y="300227"/>
                  </a:lnTo>
                  <a:lnTo>
                    <a:pt x="158665" y="300227"/>
                  </a:lnTo>
                  <a:lnTo>
                    <a:pt x="156972" y="315468"/>
                  </a:lnTo>
                  <a:lnTo>
                    <a:pt x="156972" y="316992"/>
                  </a:lnTo>
                  <a:lnTo>
                    <a:pt x="154686" y="326136"/>
                  </a:lnTo>
                  <a:close/>
                </a:path>
                <a:path w="160020" h="439420">
                  <a:moveTo>
                    <a:pt x="111252" y="376428"/>
                  </a:moveTo>
                  <a:lnTo>
                    <a:pt x="117348" y="367283"/>
                  </a:lnTo>
                  <a:lnTo>
                    <a:pt x="115824" y="367283"/>
                  </a:lnTo>
                  <a:lnTo>
                    <a:pt x="120396" y="358140"/>
                  </a:lnTo>
                  <a:lnTo>
                    <a:pt x="124968" y="347472"/>
                  </a:lnTo>
                  <a:lnTo>
                    <a:pt x="128016" y="336804"/>
                  </a:lnTo>
                  <a:lnTo>
                    <a:pt x="131064" y="324612"/>
                  </a:lnTo>
                  <a:lnTo>
                    <a:pt x="131064" y="326136"/>
                  </a:lnTo>
                  <a:lnTo>
                    <a:pt x="154686" y="326136"/>
                  </a:lnTo>
                  <a:lnTo>
                    <a:pt x="153924" y="329183"/>
                  </a:lnTo>
                  <a:lnTo>
                    <a:pt x="153924" y="330707"/>
                  </a:lnTo>
                  <a:lnTo>
                    <a:pt x="147828" y="355092"/>
                  </a:lnTo>
                  <a:lnTo>
                    <a:pt x="147828" y="356616"/>
                  </a:lnTo>
                  <a:lnTo>
                    <a:pt x="139990" y="374904"/>
                  </a:lnTo>
                  <a:lnTo>
                    <a:pt x="112776" y="374904"/>
                  </a:lnTo>
                  <a:lnTo>
                    <a:pt x="111252" y="376428"/>
                  </a:lnTo>
                  <a:close/>
                </a:path>
                <a:path w="160020" h="439420">
                  <a:moveTo>
                    <a:pt x="106680" y="384048"/>
                  </a:moveTo>
                  <a:lnTo>
                    <a:pt x="112776" y="374904"/>
                  </a:lnTo>
                  <a:lnTo>
                    <a:pt x="139990" y="374904"/>
                  </a:lnTo>
                  <a:lnTo>
                    <a:pt x="138684" y="377952"/>
                  </a:lnTo>
                  <a:lnTo>
                    <a:pt x="137160" y="377952"/>
                  </a:lnTo>
                  <a:lnTo>
                    <a:pt x="134874" y="382524"/>
                  </a:lnTo>
                  <a:lnTo>
                    <a:pt x="108204" y="382524"/>
                  </a:lnTo>
                  <a:lnTo>
                    <a:pt x="106680" y="384048"/>
                  </a:lnTo>
                  <a:close/>
                </a:path>
                <a:path w="160020" h="439420">
                  <a:moveTo>
                    <a:pt x="130759" y="391668"/>
                  </a:moveTo>
                  <a:lnTo>
                    <a:pt x="102108" y="391668"/>
                  </a:lnTo>
                  <a:lnTo>
                    <a:pt x="108204" y="382524"/>
                  </a:lnTo>
                  <a:lnTo>
                    <a:pt x="134874" y="382524"/>
                  </a:lnTo>
                  <a:lnTo>
                    <a:pt x="132588" y="387096"/>
                  </a:lnTo>
                  <a:lnTo>
                    <a:pt x="132588" y="388620"/>
                  </a:lnTo>
                  <a:lnTo>
                    <a:pt x="130759" y="391668"/>
                  </a:lnTo>
                  <a:close/>
                </a:path>
                <a:path w="160020" h="439420">
                  <a:moveTo>
                    <a:pt x="82296" y="438912"/>
                  </a:moveTo>
                  <a:lnTo>
                    <a:pt x="74676" y="438912"/>
                  </a:lnTo>
                  <a:lnTo>
                    <a:pt x="71628" y="437388"/>
                  </a:lnTo>
                  <a:lnTo>
                    <a:pt x="68580" y="437388"/>
                  </a:lnTo>
                  <a:lnTo>
                    <a:pt x="67056" y="435864"/>
                  </a:lnTo>
                  <a:lnTo>
                    <a:pt x="67056" y="434340"/>
                  </a:lnTo>
                  <a:lnTo>
                    <a:pt x="65532" y="432816"/>
                  </a:lnTo>
                  <a:lnTo>
                    <a:pt x="65532" y="429768"/>
                  </a:lnTo>
                  <a:lnTo>
                    <a:pt x="67056" y="428244"/>
                  </a:lnTo>
                  <a:lnTo>
                    <a:pt x="68580" y="425196"/>
                  </a:lnTo>
                  <a:lnTo>
                    <a:pt x="68580" y="423672"/>
                  </a:lnTo>
                  <a:lnTo>
                    <a:pt x="71628" y="420624"/>
                  </a:lnTo>
                  <a:lnTo>
                    <a:pt x="80772" y="414528"/>
                  </a:lnTo>
                  <a:lnTo>
                    <a:pt x="86868" y="408431"/>
                  </a:lnTo>
                  <a:lnTo>
                    <a:pt x="92964" y="403860"/>
                  </a:lnTo>
                  <a:lnTo>
                    <a:pt x="91440" y="403860"/>
                  </a:lnTo>
                  <a:lnTo>
                    <a:pt x="97536" y="397764"/>
                  </a:lnTo>
                  <a:lnTo>
                    <a:pt x="96012" y="397764"/>
                  </a:lnTo>
                  <a:lnTo>
                    <a:pt x="102108" y="390144"/>
                  </a:lnTo>
                  <a:lnTo>
                    <a:pt x="102108" y="391668"/>
                  </a:lnTo>
                  <a:lnTo>
                    <a:pt x="130759" y="391668"/>
                  </a:lnTo>
                  <a:lnTo>
                    <a:pt x="128016" y="396240"/>
                  </a:lnTo>
                  <a:lnTo>
                    <a:pt x="126492" y="396240"/>
                  </a:lnTo>
                  <a:lnTo>
                    <a:pt x="121920" y="403860"/>
                  </a:lnTo>
                  <a:lnTo>
                    <a:pt x="120396" y="405383"/>
                  </a:lnTo>
                  <a:lnTo>
                    <a:pt x="114300" y="413004"/>
                  </a:lnTo>
                  <a:lnTo>
                    <a:pt x="108204" y="419100"/>
                  </a:lnTo>
                  <a:lnTo>
                    <a:pt x="108204" y="420624"/>
                  </a:lnTo>
                  <a:lnTo>
                    <a:pt x="102108" y="426720"/>
                  </a:lnTo>
                  <a:lnTo>
                    <a:pt x="100584" y="426720"/>
                  </a:lnTo>
                  <a:lnTo>
                    <a:pt x="94488" y="431292"/>
                  </a:lnTo>
                  <a:lnTo>
                    <a:pt x="92964" y="431292"/>
                  </a:lnTo>
                  <a:lnTo>
                    <a:pt x="88392" y="435864"/>
                  </a:lnTo>
                  <a:lnTo>
                    <a:pt x="86868" y="435864"/>
                  </a:lnTo>
                  <a:lnTo>
                    <a:pt x="82296" y="4389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/>
          <p:nvPr/>
        </p:nvSpPr>
        <p:spPr>
          <a:xfrm>
            <a:off x="6079235" y="5260848"/>
            <a:ext cx="157480" cy="36830"/>
          </a:xfrm>
          <a:custGeom>
            <a:avLst/>
            <a:gdLst/>
            <a:ahLst/>
            <a:cxnLst/>
            <a:rect l="l" t="t" r="r" b="b"/>
            <a:pathLst>
              <a:path w="157479" h="36829">
                <a:moveTo>
                  <a:pt x="57912" y="33528"/>
                </a:moveTo>
                <a:lnTo>
                  <a:pt x="22860" y="33528"/>
                </a:lnTo>
                <a:lnTo>
                  <a:pt x="22860" y="32004"/>
                </a:lnTo>
                <a:lnTo>
                  <a:pt x="28956" y="32004"/>
                </a:lnTo>
                <a:lnTo>
                  <a:pt x="32004" y="28956"/>
                </a:lnTo>
                <a:lnTo>
                  <a:pt x="32004" y="21336"/>
                </a:lnTo>
                <a:lnTo>
                  <a:pt x="30480" y="18288"/>
                </a:lnTo>
                <a:lnTo>
                  <a:pt x="24384" y="15240"/>
                </a:lnTo>
                <a:lnTo>
                  <a:pt x="32004" y="15240"/>
                </a:lnTo>
                <a:lnTo>
                  <a:pt x="36576" y="13716"/>
                </a:lnTo>
                <a:lnTo>
                  <a:pt x="42672" y="13716"/>
                </a:lnTo>
                <a:lnTo>
                  <a:pt x="48768" y="12192"/>
                </a:lnTo>
                <a:lnTo>
                  <a:pt x="54864" y="12192"/>
                </a:lnTo>
                <a:lnTo>
                  <a:pt x="67056" y="9144"/>
                </a:lnTo>
                <a:lnTo>
                  <a:pt x="68580" y="9144"/>
                </a:lnTo>
                <a:lnTo>
                  <a:pt x="74676" y="7620"/>
                </a:lnTo>
                <a:lnTo>
                  <a:pt x="80772" y="7620"/>
                </a:lnTo>
                <a:lnTo>
                  <a:pt x="85344" y="6096"/>
                </a:lnTo>
                <a:lnTo>
                  <a:pt x="86868" y="6096"/>
                </a:lnTo>
                <a:lnTo>
                  <a:pt x="92964" y="4572"/>
                </a:lnTo>
                <a:lnTo>
                  <a:pt x="115824" y="4572"/>
                </a:lnTo>
                <a:lnTo>
                  <a:pt x="120396" y="3048"/>
                </a:lnTo>
                <a:lnTo>
                  <a:pt x="131064" y="3048"/>
                </a:lnTo>
                <a:lnTo>
                  <a:pt x="135636" y="1524"/>
                </a:lnTo>
                <a:lnTo>
                  <a:pt x="144780" y="1524"/>
                </a:lnTo>
                <a:lnTo>
                  <a:pt x="150876" y="0"/>
                </a:lnTo>
                <a:lnTo>
                  <a:pt x="155448" y="4572"/>
                </a:lnTo>
                <a:lnTo>
                  <a:pt x="155448" y="9144"/>
                </a:lnTo>
                <a:lnTo>
                  <a:pt x="156972" y="13716"/>
                </a:lnTo>
                <a:lnTo>
                  <a:pt x="155448" y="18288"/>
                </a:lnTo>
                <a:lnTo>
                  <a:pt x="150876" y="19812"/>
                </a:lnTo>
                <a:lnTo>
                  <a:pt x="146304" y="22860"/>
                </a:lnTo>
                <a:lnTo>
                  <a:pt x="140208" y="22860"/>
                </a:lnTo>
                <a:lnTo>
                  <a:pt x="135636" y="24384"/>
                </a:lnTo>
                <a:lnTo>
                  <a:pt x="131064" y="24384"/>
                </a:lnTo>
                <a:lnTo>
                  <a:pt x="126492" y="25908"/>
                </a:lnTo>
                <a:lnTo>
                  <a:pt x="105156" y="25908"/>
                </a:lnTo>
                <a:lnTo>
                  <a:pt x="100584" y="27432"/>
                </a:lnTo>
                <a:lnTo>
                  <a:pt x="89916" y="27432"/>
                </a:lnTo>
                <a:lnTo>
                  <a:pt x="77724" y="30480"/>
                </a:lnTo>
                <a:lnTo>
                  <a:pt x="71628" y="30480"/>
                </a:lnTo>
                <a:lnTo>
                  <a:pt x="65532" y="32004"/>
                </a:lnTo>
                <a:lnTo>
                  <a:pt x="57912" y="33528"/>
                </a:lnTo>
                <a:close/>
              </a:path>
              <a:path w="157479" h="36829">
                <a:moveTo>
                  <a:pt x="115824" y="4572"/>
                </a:moveTo>
                <a:lnTo>
                  <a:pt x="106680" y="4572"/>
                </a:lnTo>
                <a:lnTo>
                  <a:pt x="108204" y="3048"/>
                </a:lnTo>
                <a:lnTo>
                  <a:pt x="117348" y="3048"/>
                </a:lnTo>
                <a:lnTo>
                  <a:pt x="115824" y="4572"/>
                </a:lnTo>
                <a:close/>
              </a:path>
              <a:path w="157479" h="36829">
                <a:moveTo>
                  <a:pt x="3810" y="17526"/>
                </a:moveTo>
                <a:lnTo>
                  <a:pt x="4572" y="15240"/>
                </a:lnTo>
                <a:lnTo>
                  <a:pt x="9144" y="13716"/>
                </a:lnTo>
                <a:lnTo>
                  <a:pt x="6096" y="15240"/>
                </a:lnTo>
                <a:lnTo>
                  <a:pt x="3810" y="17526"/>
                </a:lnTo>
                <a:close/>
              </a:path>
              <a:path w="157479" h="36829">
                <a:moveTo>
                  <a:pt x="16764" y="35052"/>
                </a:moveTo>
                <a:lnTo>
                  <a:pt x="6096" y="35052"/>
                </a:lnTo>
                <a:lnTo>
                  <a:pt x="3810" y="32766"/>
                </a:lnTo>
                <a:lnTo>
                  <a:pt x="3048" y="30480"/>
                </a:lnTo>
                <a:lnTo>
                  <a:pt x="1524" y="28956"/>
                </a:lnTo>
                <a:lnTo>
                  <a:pt x="0" y="25908"/>
                </a:lnTo>
                <a:lnTo>
                  <a:pt x="1524" y="21336"/>
                </a:lnTo>
                <a:lnTo>
                  <a:pt x="3048" y="19812"/>
                </a:lnTo>
                <a:lnTo>
                  <a:pt x="3810" y="17526"/>
                </a:lnTo>
                <a:lnTo>
                  <a:pt x="6096" y="15240"/>
                </a:lnTo>
                <a:lnTo>
                  <a:pt x="9144" y="13716"/>
                </a:lnTo>
                <a:lnTo>
                  <a:pt x="13716" y="15240"/>
                </a:lnTo>
                <a:lnTo>
                  <a:pt x="24384" y="15240"/>
                </a:lnTo>
                <a:lnTo>
                  <a:pt x="30480" y="18288"/>
                </a:lnTo>
                <a:lnTo>
                  <a:pt x="32004" y="21336"/>
                </a:lnTo>
                <a:lnTo>
                  <a:pt x="32004" y="28956"/>
                </a:lnTo>
                <a:lnTo>
                  <a:pt x="28956" y="32004"/>
                </a:lnTo>
                <a:lnTo>
                  <a:pt x="22860" y="32004"/>
                </a:lnTo>
                <a:lnTo>
                  <a:pt x="18288" y="33528"/>
                </a:lnTo>
                <a:lnTo>
                  <a:pt x="16764" y="35052"/>
                </a:lnTo>
                <a:close/>
              </a:path>
              <a:path w="157479" h="36829">
                <a:moveTo>
                  <a:pt x="1524" y="21336"/>
                </a:moveTo>
                <a:lnTo>
                  <a:pt x="3048" y="18288"/>
                </a:lnTo>
                <a:lnTo>
                  <a:pt x="3810" y="17526"/>
                </a:lnTo>
                <a:lnTo>
                  <a:pt x="3048" y="19812"/>
                </a:lnTo>
                <a:lnTo>
                  <a:pt x="1524" y="21336"/>
                </a:lnTo>
                <a:close/>
              </a:path>
              <a:path w="157479" h="36829">
                <a:moveTo>
                  <a:pt x="0" y="25908"/>
                </a:moveTo>
                <a:lnTo>
                  <a:pt x="0" y="22860"/>
                </a:lnTo>
                <a:lnTo>
                  <a:pt x="1524" y="21336"/>
                </a:lnTo>
                <a:lnTo>
                  <a:pt x="0" y="25908"/>
                </a:lnTo>
                <a:close/>
              </a:path>
              <a:path w="157479" h="36829">
                <a:moveTo>
                  <a:pt x="1524" y="28956"/>
                </a:moveTo>
                <a:lnTo>
                  <a:pt x="0" y="27432"/>
                </a:lnTo>
                <a:lnTo>
                  <a:pt x="0" y="25908"/>
                </a:lnTo>
                <a:lnTo>
                  <a:pt x="1524" y="28956"/>
                </a:lnTo>
                <a:close/>
              </a:path>
              <a:path w="157479" h="36829">
                <a:moveTo>
                  <a:pt x="3810" y="32766"/>
                </a:moveTo>
                <a:lnTo>
                  <a:pt x="3048" y="32004"/>
                </a:lnTo>
                <a:lnTo>
                  <a:pt x="1524" y="28956"/>
                </a:lnTo>
                <a:lnTo>
                  <a:pt x="3048" y="30480"/>
                </a:lnTo>
                <a:lnTo>
                  <a:pt x="3810" y="32766"/>
                </a:lnTo>
                <a:close/>
              </a:path>
              <a:path w="157479" h="36829">
                <a:moveTo>
                  <a:pt x="51816" y="35052"/>
                </a:moveTo>
                <a:lnTo>
                  <a:pt x="16764" y="35052"/>
                </a:lnTo>
                <a:lnTo>
                  <a:pt x="18288" y="33528"/>
                </a:lnTo>
                <a:lnTo>
                  <a:pt x="22860" y="32004"/>
                </a:lnTo>
                <a:lnTo>
                  <a:pt x="19812" y="33528"/>
                </a:lnTo>
                <a:lnTo>
                  <a:pt x="57912" y="33528"/>
                </a:lnTo>
                <a:lnTo>
                  <a:pt x="51816" y="35052"/>
                </a:lnTo>
                <a:close/>
              </a:path>
              <a:path w="157479" h="36829">
                <a:moveTo>
                  <a:pt x="22860" y="33528"/>
                </a:moveTo>
                <a:lnTo>
                  <a:pt x="19812" y="33528"/>
                </a:lnTo>
                <a:lnTo>
                  <a:pt x="22860" y="32004"/>
                </a:lnTo>
                <a:lnTo>
                  <a:pt x="22860" y="33528"/>
                </a:lnTo>
                <a:close/>
              </a:path>
              <a:path w="157479" h="36829">
                <a:moveTo>
                  <a:pt x="9144" y="36576"/>
                </a:moveTo>
                <a:lnTo>
                  <a:pt x="4572" y="35052"/>
                </a:lnTo>
                <a:lnTo>
                  <a:pt x="3810" y="32766"/>
                </a:lnTo>
                <a:lnTo>
                  <a:pt x="6096" y="35052"/>
                </a:lnTo>
                <a:lnTo>
                  <a:pt x="10668" y="35052"/>
                </a:lnTo>
                <a:lnTo>
                  <a:pt x="11887" y="35661"/>
                </a:lnTo>
                <a:lnTo>
                  <a:pt x="9144" y="36576"/>
                </a:lnTo>
                <a:close/>
              </a:path>
              <a:path w="157479" h="36829">
                <a:moveTo>
                  <a:pt x="11887" y="35661"/>
                </a:moveTo>
                <a:lnTo>
                  <a:pt x="10668" y="35052"/>
                </a:lnTo>
                <a:lnTo>
                  <a:pt x="13716" y="35052"/>
                </a:lnTo>
                <a:lnTo>
                  <a:pt x="11887" y="35661"/>
                </a:lnTo>
                <a:close/>
              </a:path>
              <a:path w="157479" h="36829">
                <a:moveTo>
                  <a:pt x="39624" y="36576"/>
                </a:moveTo>
                <a:lnTo>
                  <a:pt x="13716" y="36576"/>
                </a:lnTo>
                <a:lnTo>
                  <a:pt x="11887" y="35661"/>
                </a:lnTo>
                <a:lnTo>
                  <a:pt x="13716" y="35052"/>
                </a:lnTo>
                <a:lnTo>
                  <a:pt x="44196" y="35052"/>
                </a:lnTo>
                <a:lnTo>
                  <a:pt x="39624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0" name="object 70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345935" y="4992623"/>
            <a:ext cx="1053084" cy="500380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2202180" y="6103620"/>
            <a:ext cx="165100" cy="88900"/>
          </a:xfrm>
          <a:custGeom>
            <a:avLst/>
            <a:gdLst/>
            <a:ahLst/>
            <a:cxnLst/>
            <a:rect l="l" t="t" r="r" b="b"/>
            <a:pathLst>
              <a:path w="165100" h="88900">
                <a:moveTo>
                  <a:pt x="163068" y="10668"/>
                </a:moveTo>
                <a:lnTo>
                  <a:pt x="161544" y="7620"/>
                </a:lnTo>
                <a:lnTo>
                  <a:pt x="158496" y="3048"/>
                </a:lnTo>
                <a:lnTo>
                  <a:pt x="155448" y="1524"/>
                </a:lnTo>
                <a:lnTo>
                  <a:pt x="152400" y="1524"/>
                </a:lnTo>
                <a:lnTo>
                  <a:pt x="147828" y="0"/>
                </a:lnTo>
                <a:lnTo>
                  <a:pt x="145542" y="1524"/>
                </a:lnTo>
                <a:lnTo>
                  <a:pt x="138684" y="1524"/>
                </a:lnTo>
                <a:lnTo>
                  <a:pt x="132588" y="0"/>
                </a:lnTo>
                <a:lnTo>
                  <a:pt x="132588" y="1524"/>
                </a:lnTo>
                <a:lnTo>
                  <a:pt x="118872" y="1524"/>
                </a:lnTo>
                <a:lnTo>
                  <a:pt x="112776" y="3048"/>
                </a:lnTo>
                <a:lnTo>
                  <a:pt x="106680" y="3048"/>
                </a:lnTo>
                <a:lnTo>
                  <a:pt x="99060" y="4572"/>
                </a:lnTo>
                <a:lnTo>
                  <a:pt x="97536" y="4572"/>
                </a:lnTo>
                <a:lnTo>
                  <a:pt x="88392" y="6096"/>
                </a:lnTo>
                <a:lnTo>
                  <a:pt x="89916" y="6096"/>
                </a:lnTo>
                <a:lnTo>
                  <a:pt x="82296" y="7620"/>
                </a:lnTo>
                <a:lnTo>
                  <a:pt x="73152" y="9144"/>
                </a:lnTo>
                <a:lnTo>
                  <a:pt x="42672" y="15240"/>
                </a:lnTo>
                <a:lnTo>
                  <a:pt x="24384" y="15240"/>
                </a:lnTo>
                <a:lnTo>
                  <a:pt x="24384" y="13716"/>
                </a:lnTo>
                <a:lnTo>
                  <a:pt x="24384" y="12192"/>
                </a:lnTo>
                <a:lnTo>
                  <a:pt x="20574" y="8382"/>
                </a:lnTo>
                <a:lnTo>
                  <a:pt x="20574" y="21336"/>
                </a:lnTo>
                <a:lnTo>
                  <a:pt x="19812" y="24384"/>
                </a:lnTo>
                <a:lnTo>
                  <a:pt x="19812" y="22860"/>
                </a:lnTo>
                <a:lnTo>
                  <a:pt x="20574" y="21336"/>
                </a:lnTo>
                <a:lnTo>
                  <a:pt x="20574" y="8382"/>
                </a:lnTo>
                <a:lnTo>
                  <a:pt x="18288" y="6096"/>
                </a:lnTo>
                <a:lnTo>
                  <a:pt x="15240" y="6096"/>
                </a:lnTo>
                <a:lnTo>
                  <a:pt x="10668" y="7620"/>
                </a:lnTo>
                <a:lnTo>
                  <a:pt x="9144" y="7620"/>
                </a:lnTo>
                <a:lnTo>
                  <a:pt x="7620" y="9144"/>
                </a:lnTo>
                <a:lnTo>
                  <a:pt x="1524" y="12192"/>
                </a:lnTo>
                <a:lnTo>
                  <a:pt x="0" y="15240"/>
                </a:lnTo>
                <a:lnTo>
                  <a:pt x="0" y="24384"/>
                </a:lnTo>
                <a:lnTo>
                  <a:pt x="1524" y="27432"/>
                </a:lnTo>
                <a:lnTo>
                  <a:pt x="6096" y="32004"/>
                </a:lnTo>
                <a:lnTo>
                  <a:pt x="12192" y="35052"/>
                </a:lnTo>
                <a:lnTo>
                  <a:pt x="13716" y="36576"/>
                </a:lnTo>
                <a:lnTo>
                  <a:pt x="19812" y="36576"/>
                </a:lnTo>
                <a:lnTo>
                  <a:pt x="24384" y="38100"/>
                </a:lnTo>
                <a:lnTo>
                  <a:pt x="39624" y="38100"/>
                </a:lnTo>
                <a:lnTo>
                  <a:pt x="47244" y="36576"/>
                </a:lnTo>
                <a:lnTo>
                  <a:pt x="45720" y="36576"/>
                </a:lnTo>
                <a:lnTo>
                  <a:pt x="54864" y="35052"/>
                </a:lnTo>
                <a:lnTo>
                  <a:pt x="77724" y="30480"/>
                </a:lnTo>
                <a:lnTo>
                  <a:pt x="85344" y="30480"/>
                </a:lnTo>
                <a:lnTo>
                  <a:pt x="92964" y="28956"/>
                </a:lnTo>
                <a:lnTo>
                  <a:pt x="94488" y="28956"/>
                </a:lnTo>
                <a:lnTo>
                  <a:pt x="102108" y="27432"/>
                </a:lnTo>
                <a:lnTo>
                  <a:pt x="106680" y="27432"/>
                </a:lnTo>
                <a:lnTo>
                  <a:pt x="108204" y="25908"/>
                </a:lnTo>
                <a:lnTo>
                  <a:pt x="115824" y="25908"/>
                </a:lnTo>
                <a:lnTo>
                  <a:pt x="121920" y="24384"/>
                </a:lnTo>
                <a:lnTo>
                  <a:pt x="132588" y="24384"/>
                </a:lnTo>
                <a:lnTo>
                  <a:pt x="138684" y="22860"/>
                </a:lnTo>
                <a:lnTo>
                  <a:pt x="143256" y="22860"/>
                </a:lnTo>
                <a:lnTo>
                  <a:pt x="147828" y="24384"/>
                </a:lnTo>
                <a:lnTo>
                  <a:pt x="149352" y="22860"/>
                </a:lnTo>
                <a:lnTo>
                  <a:pt x="153924" y="24384"/>
                </a:lnTo>
                <a:lnTo>
                  <a:pt x="156464" y="21844"/>
                </a:lnTo>
                <a:lnTo>
                  <a:pt x="158496" y="21336"/>
                </a:lnTo>
                <a:lnTo>
                  <a:pt x="161544" y="18288"/>
                </a:lnTo>
                <a:lnTo>
                  <a:pt x="161544" y="16764"/>
                </a:lnTo>
                <a:lnTo>
                  <a:pt x="163068" y="15240"/>
                </a:lnTo>
                <a:lnTo>
                  <a:pt x="163068" y="10668"/>
                </a:lnTo>
                <a:close/>
              </a:path>
              <a:path w="165100" h="88900">
                <a:moveTo>
                  <a:pt x="164592" y="79248"/>
                </a:moveTo>
                <a:lnTo>
                  <a:pt x="161544" y="70104"/>
                </a:lnTo>
                <a:lnTo>
                  <a:pt x="156972" y="68580"/>
                </a:lnTo>
                <a:lnTo>
                  <a:pt x="144780" y="68580"/>
                </a:lnTo>
                <a:lnTo>
                  <a:pt x="147828" y="70104"/>
                </a:lnTo>
                <a:lnTo>
                  <a:pt x="143256" y="68580"/>
                </a:lnTo>
                <a:lnTo>
                  <a:pt x="140208" y="67056"/>
                </a:lnTo>
                <a:lnTo>
                  <a:pt x="138684" y="67056"/>
                </a:lnTo>
                <a:lnTo>
                  <a:pt x="134112" y="65532"/>
                </a:lnTo>
                <a:lnTo>
                  <a:pt x="129540" y="65532"/>
                </a:lnTo>
                <a:lnTo>
                  <a:pt x="123444" y="64008"/>
                </a:lnTo>
                <a:lnTo>
                  <a:pt x="117348" y="64008"/>
                </a:lnTo>
                <a:lnTo>
                  <a:pt x="111252" y="62484"/>
                </a:lnTo>
                <a:lnTo>
                  <a:pt x="105156" y="62484"/>
                </a:lnTo>
                <a:lnTo>
                  <a:pt x="97536" y="60960"/>
                </a:lnTo>
                <a:lnTo>
                  <a:pt x="82296" y="60960"/>
                </a:lnTo>
                <a:lnTo>
                  <a:pt x="74676" y="62484"/>
                </a:lnTo>
                <a:lnTo>
                  <a:pt x="67056" y="62484"/>
                </a:lnTo>
                <a:lnTo>
                  <a:pt x="60960" y="64008"/>
                </a:lnTo>
                <a:lnTo>
                  <a:pt x="41148" y="64008"/>
                </a:lnTo>
                <a:lnTo>
                  <a:pt x="35814" y="65341"/>
                </a:lnTo>
                <a:lnTo>
                  <a:pt x="30480" y="64008"/>
                </a:lnTo>
                <a:lnTo>
                  <a:pt x="32004" y="64008"/>
                </a:lnTo>
                <a:lnTo>
                  <a:pt x="27432" y="62484"/>
                </a:lnTo>
                <a:lnTo>
                  <a:pt x="24384" y="62484"/>
                </a:lnTo>
                <a:lnTo>
                  <a:pt x="19812" y="60960"/>
                </a:lnTo>
                <a:lnTo>
                  <a:pt x="17526" y="62484"/>
                </a:lnTo>
                <a:lnTo>
                  <a:pt x="16764" y="62484"/>
                </a:lnTo>
                <a:lnTo>
                  <a:pt x="13716" y="64516"/>
                </a:lnTo>
                <a:lnTo>
                  <a:pt x="10668" y="65532"/>
                </a:lnTo>
                <a:lnTo>
                  <a:pt x="9144" y="70104"/>
                </a:lnTo>
                <a:lnTo>
                  <a:pt x="9144" y="74676"/>
                </a:lnTo>
                <a:lnTo>
                  <a:pt x="9359" y="75336"/>
                </a:lnTo>
                <a:lnTo>
                  <a:pt x="9144" y="76200"/>
                </a:lnTo>
                <a:lnTo>
                  <a:pt x="10668" y="80772"/>
                </a:lnTo>
                <a:lnTo>
                  <a:pt x="12496" y="81991"/>
                </a:lnTo>
                <a:lnTo>
                  <a:pt x="13716" y="83820"/>
                </a:lnTo>
                <a:lnTo>
                  <a:pt x="15240" y="83820"/>
                </a:lnTo>
                <a:lnTo>
                  <a:pt x="21336" y="85344"/>
                </a:lnTo>
                <a:lnTo>
                  <a:pt x="22098" y="85090"/>
                </a:lnTo>
                <a:lnTo>
                  <a:pt x="22860" y="85344"/>
                </a:lnTo>
                <a:lnTo>
                  <a:pt x="25908" y="85344"/>
                </a:lnTo>
                <a:lnTo>
                  <a:pt x="27432" y="86868"/>
                </a:lnTo>
                <a:lnTo>
                  <a:pt x="70104" y="86868"/>
                </a:lnTo>
                <a:lnTo>
                  <a:pt x="77724" y="85344"/>
                </a:lnTo>
                <a:lnTo>
                  <a:pt x="102108" y="85344"/>
                </a:lnTo>
                <a:lnTo>
                  <a:pt x="108204" y="86868"/>
                </a:lnTo>
                <a:lnTo>
                  <a:pt x="120396" y="86868"/>
                </a:lnTo>
                <a:lnTo>
                  <a:pt x="126492" y="88392"/>
                </a:lnTo>
                <a:lnTo>
                  <a:pt x="147828" y="88392"/>
                </a:lnTo>
                <a:lnTo>
                  <a:pt x="152400" y="86868"/>
                </a:lnTo>
                <a:lnTo>
                  <a:pt x="155448" y="86868"/>
                </a:lnTo>
                <a:lnTo>
                  <a:pt x="161544" y="83820"/>
                </a:lnTo>
                <a:lnTo>
                  <a:pt x="164592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653284" y="5708903"/>
            <a:ext cx="58419" cy="208915"/>
          </a:xfrm>
          <a:custGeom>
            <a:avLst/>
            <a:gdLst/>
            <a:ahLst/>
            <a:cxnLst/>
            <a:rect l="l" t="t" r="r" b="b"/>
            <a:pathLst>
              <a:path w="58419" h="208914">
                <a:moveTo>
                  <a:pt x="6096" y="19812"/>
                </a:moveTo>
                <a:lnTo>
                  <a:pt x="1524" y="16764"/>
                </a:lnTo>
                <a:lnTo>
                  <a:pt x="0" y="10668"/>
                </a:lnTo>
                <a:lnTo>
                  <a:pt x="6096" y="1524"/>
                </a:lnTo>
                <a:lnTo>
                  <a:pt x="12192" y="0"/>
                </a:lnTo>
                <a:lnTo>
                  <a:pt x="16764" y="1524"/>
                </a:lnTo>
                <a:lnTo>
                  <a:pt x="19812" y="3048"/>
                </a:lnTo>
                <a:lnTo>
                  <a:pt x="25908" y="9144"/>
                </a:lnTo>
                <a:lnTo>
                  <a:pt x="27432" y="12192"/>
                </a:lnTo>
                <a:lnTo>
                  <a:pt x="28956" y="16764"/>
                </a:lnTo>
                <a:lnTo>
                  <a:pt x="28956" y="18288"/>
                </a:lnTo>
                <a:lnTo>
                  <a:pt x="4572" y="18288"/>
                </a:lnTo>
                <a:lnTo>
                  <a:pt x="6096" y="19812"/>
                </a:lnTo>
                <a:close/>
              </a:path>
              <a:path w="58419" h="208914">
                <a:moveTo>
                  <a:pt x="30480" y="22860"/>
                </a:moveTo>
                <a:lnTo>
                  <a:pt x="9144" y="22860"/>
                </a:lnTo>
                <a:lnTo>
                  <a:pt x="4572" y="18288"/>
                </a:lnTo>
                <a:lnTo>
                  <a:pt x="28956" y="18288"/>
                </a:lnTo>
                <a:lnTo>
                  <a:pt x="30480" y="21336"/>
                </a:lnTo>
                <a:lnTo>
                  <a:pt x="30480" y="22860"/>
                </a:lnTo>
                <a:close/>
              </a:path>
              <a:path w="58419" h="208914">
                <a:moveTo>
                  <a:pt x="10668" y="44196"/>
                </a:moveTo>
                <a:lnTo>
                  <a:pt x="9144" y="38100"/>
                </a:lnTo>
                <a:lnTo>
                  <a:pt x="9144" y="27432"/>
                </a:lnTo>
                <a:lnTo>
                  <a:pt x="7620" y="24384"/>
                </a:lnTo>
                <a:lnTo>
                  <a:pt x="6096" y="19812"/>
                </a:lnTo>
                <a:lnTo>
                  <a:pt x="9144" y="22860"/>
                </a:lnTo>
                <a:lnTo>
                  <a:pt x="30480" y="22860"/>
                </a:lnTo>
                <a:lnTo>
                  <a:pt x="32004" y="27432"/>
                </a:lnTo>
                <a:lnTo>
                  <a:pt x="32004" y="35052"/>
                </a:lnTo>
                <a:lnTo>
                  <a:pt x="32308" y="35052"/>
                </a:lnTo>
                <a:lnTo>
                  <a:pt x="33528" y="41148"/>
                </a:lnTo>
                <a:lnTo>
                  <a:pt x="33528" y="42672"/>
                </a:lnTo>
                <a:lnTo>
                  <a:pt x="10668" y="42672"/>
                </a:lnTo>
                <a:lnTo>
                  <a:pt x="10668" y="44196"/>
                </a:lnTo>
                <a:close/>
              </a:path>
              <a:path w="58419" h="208914">
                <a:moveTo>
                  <a:pt x="32308" y="35052"/>
                </a:moveTo>
                <a:lnTo>
                  <a:pt x="32004" y="35052"/>
                </a:lnTo>
                <a:lnTo>
                  <a:pt x="32004" y="33528"/>
                </a:lnTo>
                <a:lnTo>
                  <a:pt x="32308" y="35052"/>
                </a:lnTo>
                <a:close/>
              </a:path>
              <a:path w="58419" h="208914">
                <a:moveTo>
                  <a:pt x="27432" y="111252"/>
                </a:moveTo>
                <a:lnTo>
                  <a:pt x="24384" y="103632"/>
                </a:lnTo>
                <a:lnTo>
                  <a:pt x="22860" y="96012"/>
                </a:lnTo>
                <a:lnTo>
                  <a:pt x="22860" y="94488"/>
                </a:lnTo>
                <a:lnTo>
                  <a:pt x="21336" y="88392"/>
                </a:lnTo>
                <a:lnTo>
                  <a:pt x="18288" y="82296"/>
                </a:lnTo>
                <a:lnTo>
                  <a:pt x="16764" y="74676"/>
                </a:lnTo>
                <a:lnTo>
                  <a:pt x="16764" y="73152"/>
                </a:lnTo>
                <a:lnTo>
                  <a:pt x="13716" y="67056"/>
                </a:lnTo>
                <a:lnTo>
                  <a:pt x="12192" y="59436"/>
                </a:lnTo>
                <a:lnTo>
                  <a:pt x="12192" y="57912"/>
                </a:lnTo>
                <a:lnTo>
                  <a:pt x="10668" y="50292"/>
                </a:lnTo>
                <a:lnTo>
                  <a:pt x="10668" y="42672"/>
                </a:lnTo>
                <a:lnTo>
                  <a:pt x="33528" y="42672"/>
                </a:lnTo>
                <a:lnTo>
                  <a:pt x="33528" y="47244"/>
                </a:lnTo>
                <a:lnTo>
                  <a:pt x="35052" y="54864"/>
                </a:lnTo>
                <a:lnTo>
                  <a:pt x="35356" y="54864"/>
                </a:lnTo>
                <a:lnTo>
                  <a:pt x="36576" y="60960"/>
                </a:lnTo>
                <a:lnTo>
                  <a:pt x="38100" y="67056"/>
                </a:lnTo>
                <a:lnTo>
                  <a:pt x="41148" y="74676"/>
                </a:lnTo>
                <a:lnTo>
                  <a:pt x="42672" y="80772"/>
                </a:lnTo>
                <a:lnTo>
                  <a:pt x="44196" y="82296"/>
                </a:lnTo>
                <a:lnTo>
                  <a:pt x="45720" y="89916"/>
                </a:lnTo>
                <a:lnTo>
                  <a:pt x="48768" y="102108"/>
                </a:lnTo>
                <a:lnTo>
                  <a:pt x="50292" y="103632"/>
                </a:lnTo>
                <a:lnTo>
                  <a:pt x="51816" y="109728"/>
                </a:lnTo>
                <a:lnTo>
                  <a:pt x="27432" y="109728"/>
                </a:lnTo>
                <a:lnTo>
                  <a:pt x="27432" y="111252"/>
                </a:lnTo>
                <a:close/>
              </a:path>
              <a:path w="58419" h="208914">
                <a:moveTo>
                  <a:pt x="35356" y="54864"/>
                </a:moveTo>
                <a:lnTo>
                  <a:pt x="35052" y="54864"/>
                </a:lnTo>
                <a:lnTo>
                  <a:pt x="35052" y="53340"/>
                </a:lnTo>
                <a:lnTo>
                  <a:pt x="35356" y="54864"/>
                </a:lnTo>
                <a:close/>
              </a:path>
              <a:path w="58419" h="208914">
                <a:moveTo>
                  <a:pt x="30480" y="124968"/>
                </a:moveTo>
                <a:lnTo>
                  <a:pt x="27432" y="109728"/>
                </a:lnTo>
                <a:lnTo>
                  <a:pt x="51816" y="109728"/>
                </a:lnTo>
                <a:lnTo>
                  <a:pt x="51816" y="111252"/>
                </a:lnTo>
                <a:lnTo>
                  <a:pt x="53340" y="118872"/>
                </a:lnTo>
                <a:lnTo>
                  <a:pt x="54483" y="123444"/>
                </a:lnTo>
                <a:lnTo>
                  <a:pt x="30480" y="123444"/>
                </a:lnTo>
                <a:lnTo>
                  <a:pt x="30480" y="124968"/>
                </a:lnTo>
                <a:close/>
              </a:path>
              <a:path w="58419" h="208914">
                <a:moveTo>
                  <a:pt x="32004" y="131064"/>
                </a:moveTo>
                <a:lnTo>
                  <a:pt x="30480" y="123444"/>
                </a:lnTo>
                <a:lnTo>
                  <a:pt x="54483" y="123444"/>
                </a:lnTo>
                <a:lnTo>
                  <a:pt x="54864" y="124968"/>
                </a:lnTo>
                <a:lnTo>
                  <a:pt x="54864" y="126492"/>
                </a:lnTo>
                <a:lnTo>
                  <a:pt x="55626" y="129540"/>
                </a:lnTo>
                <a:lnTo>
                  <a:pt x="32004" y="129540"/>
                </a:lnTo>
                <a:lnTo>
                  <a:pt x="32004" y="131064"/>
                </a:lnTo>
                <a:close/>
              </a:path>
              <a:path w="58419" h="208914">
                <a:moveTo>
                  <a:pt x="33528" y="137160"/>
                </a:moveTo>
                <a:lnTo>
                  <a:pt x="32004" y="129540"/>
                </a:lnTo>
                <a:lnTo>
                  <a:pt x="55626" y="129540"/>
                </a:lnTo>
                <a:lnTo>
                  <a:pt x="56388" y="132588"/>
                </a:lnTo>
                <a:lnTo>
                  <a:pt x="56388" y="134112"/>
                </a:lnTo>
                <a:lnTo>
                  <a:pt x="56692" y="135636"/>
                </a:lnTo>
                <a:lnTo>
                  <a:pt x="33528" y="135636"/>
                </a:lnTo>
                <a:lnTo>
                  <a:pt x="33528" y="137160"/>
                </a:lnTo>
                <a:close/>
              </a:path>
              <a:path w="58419" h="208914">
                <a:moveTo>
                  <a:pt x="54864" y="184404"/>
                </a:moveTo>
                <a:lnTo>
                  <a:pt x="32004" y="184404"/>
                </a:lnTo>
                <a:lnTo>
                  <a:pt x="32004" y="179831"/>
                </a:lnTo>
                <a:lnTo>
                  <a:pt x="33528" y="176784"/>
                </a:lnTo>
                <a:lnTo>
                  <a:pt x="33528" y="135636"/>
                </a:lnTo>
                <a:lnTo>
                  <a:pt x="56692" y="135636"/>
                </a:lnTo>
                <a:lnTo>
                  <a:pt x="57912" y="141732"/>
                </a:lnTo>
                <a:lnTo>
                  <a:pt x="57912" y="161544"/>
                </a:lnTo>
                <a:lnTo>
                  <a:pt x="56388" y="167640"/>
                </a:lnTo>
                <a:lnTo>
                  <a:pt x="56388" y="179831"/>
                </a:lnTo>
                <a:lnTo>
                  <a:pt x="54864" y="182880"/>
                </a:lnTo>
                <a:lnTo>
                  <a:pt x="54864" y="184404"/>
                </a:lnTo>
                <a:close/>
              </a:path>
              <a:path w="58419" h="208914">
                <a:moveTo>
                  <a:pt x="53848" y="187452"/>
                </a:moveTo>
                <a:lnTo>
                  <a:pt x="30480" y="187452"/>
                </a:lnTo>
                <a:lnTo>
                  <a:pt x="32004" y="182880"/>
                </a:lnTo>
                <a:lnTo>
                  <a:pt x="32004" y="184404"/>
                </a:lnTo>
                <a:lnTo>
                  <a:pt x="54864" y="184404"/>
                </a:lnTo>
                <a:lnTo>
                  <a:pt x="53848" y="187452"/>
                </a:lnTo>
                <a:close/>
              </a:path>
              <a:path w="58419" h="208914">
                <a:moveTo>
                  <a:pt x="33528" y="208788"/>
                </a:moveTo>
                <a:lnTo>
                  <a:pt x="28956" y="205740"/>
                </a:lnTo>
                <a:lnTo>
                  <a:pt x="28956" y="201168"/>
                </a:lnTo>
                <a:lnTo>
                  <a:pt x="27432" y="199643"/>
                </a:lnTo>
                <a:lnTo>
                  <a:pt x="27432" y="195072"/>
                </a:lnTo>
                <a:lnTo>
                  <a:pt x="28956" y="192024"/>
                </a:lnTo>
                <a:lnTo>
                  <a:pt x="28956" y="188976"/>
                </a:lnTo>
                <a:lnTo>
                  <a:pt x="30480" y="185928"/>
                </a:lnTo>
                <a:lnTo>
                  <a:pt x="30480" y="187452"/>
                </a:lnTo>
                <a:lnTo>
                  <a:pt x="53848" y="187452"/>
                </a:lnTo>
                <a:lnTo>
                  <a:pt x="53340" y="188976"/>
                </a:lnTo>
                <a:lnTo>
                  <a:pt x="53340" y="192024"/>
                </a:lnTo>
                <a:lnTo>
                  <a:pt x="51816" y="195072"/>
                </a:lnTo>
                <a:lnTo>
                  <a:pt x="50292" y="196595"/>
                </a:lnTo>
                <a:lnTo>
                  <a:pt x="48768" y="196595"/>
                </a:lnTo>
                <a:lnTo>
                  <a:pt x="48768" y="199643"/>
                </a:lnTo>
                <a:lnTo>
                  <a:pt x="47244" y="204216"/>
                </a:lnTo>
                <a:lnTo>
                  <a:pt x="44196" y="205740"/>
                </a:lnTo>
                <a:lnTo>
                  <a:pt x="39624" y="207264"/>
                </a:lnTo>
                <a:lnTo>
                  <a:pt x="38100" y="207264"/>
                </a:lnTo>
                <a:lnTo>
                  <a:pt x="33528" y="208788"/>
                </a:lnTo>
                <a:close/>
              </a:path>
              <a:path w="58419" h="208914">
                <a:moveTo>
                  <a:pt x="48768" y="199643"/>
                </a:moveTo>
                <a:lnTo>
                  <a:pt x="48768" y="196595"/>
                </a:lnTo>
                <a:lnTo>
                  <a:pt x="50292" y="196595"/>
                </a:lnTo>
                <a:lnTo>
                  <a:pt x="48768" y="1996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3" name="object 7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502408" y="5977128"/>
            <a:ext cx="1089659" cy="467105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3683508" y="5815584"/>
            <a:ext cx="582295" cy="601345"/>
            <a:chOff x="3683508" y="5815584"/>
            <a:chExt cx="582295" cy="601345"/>
          </a:xfrm>
        </p:grpSpPr>
        <p:pic>
          <p:nvPicPr>
            <p:cNvPr id="75" name="object 7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83508" y="5815584"/>
              <a:ext cx="246888" cy="58166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962400" y="5902452"/>
              <a:ext cx="303275" cy="514350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393691" y="5843016"/>
            <a:ext cx="475488" cy="361188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953000" y="5783580"/>
            <a:ext cx="507491" cy="388620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5533644" y="5977127"/>
            <a:ext cx="169545" cy="35560"/>
          </a:xfrm>
          <a:custGeom>
            <a:avLst/>
            <a:gdLst/>
            <a:ahLst/>
            <a:cxnLst/>
            <a:rect l="l" t="t" r="r" b="b"/>
            <a:pathLst>
              <a:path w="169545" h="35560">
                <a:moveTo>
                  <a:pt x="156972" y="21336"/>
                </a:moveTo>
                <a:lnTo>
                  <a:pt x="22860" y="21336"/>
                </a:lnTo>
                <a:lnTo>
                  <a:pt x="22860" y="12192"/>
                </a:lnTo>
                <a:lnTo>
                  <a:pt x="21336" y="10668"/>
                </a:lnTo>
                <a:lnTo>
                  <a:pt x="25908" y="10668"/>
                </a:lnTo>
                <a:lnTo>
                  <a:pt x="35052" y="9144"/>
                </a:lnTo>
                <a:lnTo>
                  <a:pt x="47244" y="9144"/>
                </a:lnTo>
                <a:lnTo>
                  <a:pt x="57912" y="7620"/>
                </a:lnTo>
                <a:lnTo>
                  <a:pt x="70104" y="7620"/>
                </a:lnTo>
                <a:lnTo>
                  <a:pt x="82296" y="4572"/>
                </a:lnTo>
                <a:lnTo>
                  <a:pt x="94488" y="3048"/>
                </a:lnTo>
                <a:lnTo>
                  <a:pt x="106680" y="3048"/>
                </a:lnTo>
                <a:lnTo>
                  <a:pt x="118872" y="1524"/>
                </a:lnTo>
                <a:lnTo>
                  <a:pt x="131064" y="1524"/>
                </a:lnTo>
                <a:lnTo>
                  <a:pt x="141732" y="0"/>
                </a:lnTo>
                <a:lnTo>
                  <a:pt x="152400" y="0"/>
                </a:lnTo>
                <a:lnTo>
                  <a:pt x="155448" y="1524"/>
                </a:lnTo>
                <a:lnTo>
                  <a:pt x="164592" y="3048"/>
                </a:lnTo>
                <a:lnTo>
                  <a:pt x="167640" y="4572"/>
                </a:lnTo>
                <a:lnTo>
                  <a:pt x="169164" y="6096"/>
                </a:lnTo>
                <a:lnTo>
                  <a:pt x="169164" y="12192"/>
                </a:lnTo>
                <a:lnTo>
                  <a:pt x="167640" y="15240"/>
                </a:lnTo>
                <a:lnTo>
                  <a:pt x="164592" y="16764"/>
                </a:lnTo>
                <a:lnTo>
                  <a:pt x="156972" y="21336"/>
                </a:lnTo>
                <a:close/>
              </a:path>
              <a:path w="169545" h="35560">
                <a:moveTo>
                  <a:pt x="22860" y="21336"/>
                </a:moveTo>
                <a:lnTo>
                  <a:pt x="13716" y="10668"/>
                </a:lnTo>
                <a:lnTo>
                  <a:pt x="10668" y="10668"/>
                </a:lnTo>
                <a:lnTo>
                  <a:pt x="15240" y="9144"/>
                </a:lnTo>
                <a:lnTo>
                  <a:pt x="19812" y="9144"/>
                </a:lnTo>
                <a:lnTo>
                  <a:pt x="22860" y="12192"/>
                </a:lnTo>
                <a:lnTo>
                  <a:pt x="22860" y="21336"/>
                </a:lnTo>
                <a:close/>
              </a:path>
              <a:path w="169545" h="35560">
                <a:moveTo>
                  <a:pt x="60960" y="32004"/>
                </a:moveTo>
                <a:lnTo>
                  <a:pt x="3048" y="32004"/>
                </a:lnTo>
                <a:lnTo>
                  <a:pt x="0" y="25908"/>
                </a:lnTo>
                <a:lnTo>
                  <a:pt x="0" y="15240"/>
                </a:lnTo>
                <a:lnTo>
                  <a:pt x="6096" y="10668"/>
                </a:lnTo>
                <a:lnTo>
                  <a:pt x="13716" y="10668"/>
                </a:lnTo>
                <a:lnTo>
                  <a:pt x="22860" y="21336"/>
                </a:lnTo>
                <a:lnTo>
                  <a:pt x="152400" y="21336"/>
                </a:lnTo>
                <a:lnTo>
                  <a:pt x="143256" y="22860"/>
                </a:lnTo>
                <a:lnTo>
                  <a:pt x="121920" y="25908"/>
                </a:lnTo>
                <a:lnTo>
                  <a:pt x="109728" y="25908"/>
                </a:lnTo>
                <a:lnTo>
                  <a:pt x="60960" y="32004"/>
                </a:lnTo>
                <a:close/>
              </a:path>
              <a:path w="169545" h="35560">
                <a:moveTo>
                  <a:pt x="36576" y="33528"/>
                </a:moveTo>
                <a:lnTo>
                  <a:pt x="12192" y="33528"/>
                </a:lnTo>
                <a:lnTo>
                  <a:pt x="9144" y="32004"/>
                </a:lnTo>
                <a:lnTo>
                  <a:pt x="48768" y="32004"/>
                </a:lnTo>
                <a:lnTo>
                  <a:pt x="36576" y="33528"/>
                </a:lnTo>
                <a:close/>
              </a:path>
              <a:path w="169545" h="35560">
                <a:moveTo>
                  <a:pt x="27432" y="35052"/>
                </a:moveTo>
                <a:lnTo>
                  <a:pt x="19812" y="33528"/>
                </a:lnTo>
                <a:lnTo>
                  <a:pt x="28956" y="33528"/>
                </a:lnTo>
                <a:lnTo>
                  <a:pt x="27432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0" name="object 8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852160" y="5556503"/>
            <a:ext cx="1921763" cy="751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083" y="1293888"/>
            <a:ext cx="387350" cy="408940"/>
          </a:xfrm>
          <a:custGeom>
            <a:avLst/>
            <a:gdLst/>
            <a:ahLst/>
            <a:cxnLst/>
            <a:rect l="l" t="t" r="r" b="b"/>
            <a:pathLst>
              <a:path w="387350" h="408939">
                <a:moveTo>
                  <a:pt x="263652" y="13716"/>
                </a:moveTo>
                <a:lnTo>
                  <a:pt x="262128" y="9144"/>
                </a:lnTo>
                <a:lnTo>
                  <a:pt x="262128" y="4572"/>
                </a:lnTo>
                <a:lnTo>
                  <a:pt x="257556" y="0"/>
                </a:lnTo>
                <a:lnTo>
                  <a:pt x="249936" y="0"/>
                </a:lnTo>
                <a:lnTo>
                  <a:pt x="248412" y="1524"/>
                </a:lnTo>
                <a:lnTo>
                  <a:pt x="245364" y="1524"/>
                </a:lnTo>
                <a:lnTo>
                  <a:pt x="240792" y="3048"/>
                </a:lnTo>
                <a:lnTo>
                  <a:pt x="242316" y="3048"/>
                </a:lnTo>
                <a:lnTo>
                  <a:pt x="224028" y="7620"/>
                </a:lnTo>
                <a:lnTo>
                  <a:pt x="214884" y="7620"/>
                </a:lnTo>
                <a:lnTo>
                  <a:pt x="205740" y="9144"/>
                </a:lnTo>
                <a:lnTo>
                  <a:pt x="205740" y="10668"/>
                </a:lnTo>
                <a:lnTo>
                  <a:pt x="196596" y="12192"/>
                </a:lnTo>
                <a:lnTo>
                  <a:pt x="185928" y="13716"/>
                </a:lnTo>
                <a:lnTo>
                  <a:pt x="175260" y="13716"/>
                </a:lnTo>
                <a:lnTo>
                  <a:pt x="163068" y="15240"/>
                </a:lnTo>
                <a:lnTo>
                  <a:pt x="140208" y="15240"/>
                </a:lnTo>
                <a:lnTo>
                  <a:pt x="128016" y="16764"/>
                </a:lnTo>
                <a:lnTo>
                  <a:pt x="94488" y="16764"/>
                </a:lnTo>
                <a:lnTo>
                  <a:pt x="85344" y="18288"/>
                </a:lnTo>
                <a:lnTo>
                  <a:pt x="74676" y="19812"/>
                </a:lnTo>
                <a:lnTo>
                  <a:pt x="65532" y="19812"/>
                </a:lnTo>
                <a:lnTo>
                  <a:pt x="56388" y="21336"/>
                </a:lnTo>
                <a:lnTo>
                  <a:pt x="48768" y="21336"/>
                </a:lnTo>
                <a:lnTo>
                  <a:pt x="41148" y="22860"/>
                </a:lnTo>
                <a:lnTo>
                  <a:pt x="32004" y="22860"/>
                </a:lnTo>
                <a:lnTo>
                  <a:pt x="24384" y="24765"/>
                </a:lnTo>
                <a:lnTo>
                  <a:pt x="24384" y="24384"/>
                </a:lnTo>
                <a:lnTo>
                  <a:pt x="22860" y="22860"/>
                </a:lnTo>
                <a:lnTo>
                  <a:pt x="21336" y="21336"/>
                </a:lnTo>
                <a:lnTo>
                  <a:pt x="16764" y="21336"/>
                </a:lnTo>
                <a:lnTo>
                  <a:pt x="15240" y="22860"/>
                </a:lnTo>
                <a:lnTo>
                  <a:pt x="12192" y="22860"/>
                </a:lnTo>
                <a:lnTo>
                  <a:pt x="9144" y="24384"/>
                </a:lnTo>
                <a:lnTo>
                  <a:pt x="7620" y="24384"/>
                </a:lnTo>
                <a:lnTo>
                  <a:pt x="6096" y="24384"/>
                </a:lnTo>
                <a:lnTo>
                  <a:pt x="1524" y="25908"/>
                </a:lnTo>
                <a:lnTo>
                  <a:pt x="0" y="30480"/>
                </a:lnTo>
                <a:lnTo>
                  <a:pt x="0" y="35052"/>
                </a:lnTo>
                <a:lnTo>
                  <a:pt x="0" y="38100"/>
                </a:lnTo>
                <a:lnTo>
                  <a:pt x="3048" y="42672"/>
                </a:lnTo>
                <a:lnTo>
                  <a:pt x="4572" y="42672"/>
                </a:lnTo>
                <a:lnTo>
                  <a:pt x="9144" y="44196"/>
                </a:lnTo>
                <a:lnTo>
                  <a:pt x="10058" y="43891"/>
                </a:lnTo>
                <a:lnTo>
                  <a:pt x="10668" y="44196"/>
                </a:lnTo>
                <a:lnTo>
                  <a:pt x="27432" y="44196"/>
                </a:lnTo>
                <a:lnTo>
                  <a:pt x="35052" y="42672"/>
                </a:lnTo>
                <a:lnTo>
                  <a:pt x="50292" y="42672"/>
                </a:lnTo>
                <a:lnTo>
                  <a:pt x="57912" y="41148"/>
                </a:lnTo>
                <a:lnTo>
                  <a:pt x="67056" y="41148"/>
                </a:lnTo>
                <a:lnTo>
                  <a:pt x="77724" y="39624"/>
                </a:lnTo>
                <a:lnTo>
                  <a:pt x="86868" y="39624"/>
                </a:lnTo>
                <a:lnTo>
                  <a:pt x="97536" y="38100"/>
                </a:lnTo>
                <a:lnTo>
                  <a:pt x="117348" y="38100"/>
                </a:lnTo>
                <a:lnTo>
                  <a:pt x="129540" y="36576"/>
                </a:lnTo>
                <a:lnTo>
                  <a:pt x="164592" y="36576"/>
                </a:lnTo>
                <a:lnTo>
                  <a:pt x="168656" y="36068"/>
                </a:lnTo>
                <a:lnTo>
                  <a:pt x="170688" y="38087"/>
                </a:lnTo>
                <a:lnTo>
                  <a:pt x="171704" y="38595"/>
                </a:lnTo>
                <a:lnTo>
                  <a:pt x="172212" y="39611"/>
                </a:lnTo>
                <a:lnTo>
                  <a:pt x="172212" y="92951"/>
                </a:lnTo>
                <a:lnTo>
                  <a:pt x="173736" y="102095"/>
                </a:lnTo>
                <a:lnTo>
                  <a:pt x="173736" y="112763"/>
                </a:lnTo>
                <a:lnTo>
                  <a:pt x="175260" y="114287"/>
                </a:lnTo>
                <a:lnTo>
                  <a:pt x="176784" y="124955"/>
                </a:lnTo>
                <a:lnTo>
                  <a:pt x="179832" y="149339"/>
                </a:lnTo>
                <a:lnTo>
                  <a:pt x="181356" y="163055"/>
                </a:lnTo>
                <a:lnTo>
                  <a:pt x="181356" y="161531"/>
                </a:lnTo>
                <a:lnTo>
                  <a:pt x="182880" y="175247"/>
                </a:lnTo>
                <a:lnTo>
                  <a:pt x="182880" y="176771"/>
                </a:lnTo>
                <a:lnTo>
                  <a:pt x="185928" y="204203"/>
                </a:lnTo>
                <a:lnTo>
                  <a:pt x="185928" y="205727"/>
                </a:lnTo>
                <a:lnTo>
                  <a:pt x="188976" y="219443"/>
                </a:lnTo>
                <a:lnTo>
                  <a:pt x="188976" y="220967"/>
                </a:lnTo>
                <a:lnTo>
                  <a:pt x="190500" y="234683"/>
                </a:lnTo>
                <a:lnTo>
                  <a:pt x="193548" y="249923"/>
                </a:lnTo>
                <a:lnTo>
                  <a:pt x="196596" y="277355"/>
                </a:lnTo>
                <a:lnTo>
                  <a:pt x="199644" y="291071"/>
                </a:lnTo>
                <a:lnTo>
                  <a:pt x="201168" y="301739"/>
                </a:lnTo>
                <a:lnTo>
                  <a:pt x="202692" y="310883"/>
                </a:lnTo>
                <a:lnTo>
                  <a:pt x="202692" y="312407"/>
                </a:lnTo>
                <a:lnTo>
                  <a:pt x="204216" y="321551"/>
                </a:lnTo>
                <a:lnTo>
                  <a:pt x="204216" y="329171"/>
                </a:lnTo>
                <a:lnTo>
                  <a:pt x="205740" y="338315"/>
                </a:lnTo>
                <a:lnTo>
                  <a:pt x="207264" y="344411"/>
                </a:lnTo>
                <a:lnTo>
                  <a:pt x="207264" y="367271"/>
                </a:lnTo>
                <a:lnTo>
                  <a:pt x="211836" y="371843"/>
                </a:lnTo>
                <a:lnTo>
                  <a:pt x="224028" y="371843"/>
                </a:lnTo>
                <a:lnTo>
                  <a:pt x="228600" y="367271"/>
                </a:lnTo>
                <a:lnTo>
                  <a:pt x="228600" y="362699"/>
                </a:lnTo>
                <a:lnTo>
                  <a:pt x="230124" y="358127"/>
                </a:lnTo>
                <a:lnTo>
                  <a:pt x="230124" y="348983"/>
                </a:lnTo>
                <a:lnTo>
                  <a:pt x="228600" y="342887"/>
                </a:lnTo>
                <a:lnTo>
                  <a:pt x="228600" y="335267"/>
                </a:lnTo>
                <a:lnTo>
                  <a:pt x="227076" y="326123"/>
                </a:lnTo>
                <a:lnTo>
                  <a:pt x="227076" y="316979"/>
                </a:lnTo>
                <a:lnTo>
                  <a:pt x="224536" y="309359"/>
                </a:lnTo>
                <a:lnTo>
                  <a:pt x="224028" y="307835"/>
                </a:lnTo>
                <a:lnTo>
                  <a:pt x="224028" y="298691"/>
                </a:lnTo>
                <a:lnTo>
                  <a:pt x="220980" y="286499"/>
                </a:lnTo>
                <a:lnTo>
                  <a:pt x="219633" y="274307"/>
                </a:lnTo>
                <a:lnTo>
                  <a:pt x="219456" y="272783"/>
                </a:lnTo>
                <a:lnTo>
                  <a:pt x="219456" y="274307"/>
                </a:lnTo>
                <a:lnTo>
                  <a:pt x="217932" y="260591"/>
                </a:lnTo>
                <a:lnTo>
                  <a:pt x="214884" y="246875"/>
                </a:lnTo>
                <a:lnTo>
                  <a:pt x="213360" y="231635"/>
                </a:lnTo>
                <a:lnTo>
                  <a:pt x="210616" y="217919"/>
                </a:lnTo>
                <a:lnTo>
                  <a:pt x="210312" y="216395"/>
                </a:lnTo>
                <a:lnTo>
                  <a:pt x="210312" y="217919"/>
                </a:lnTo>
                <a:lnTo>
                  <a:pt x="205892" y="173723"/>
                </a:lnTo>
                <a:lnTo>
                  <a:pt x="205740" y="172199"/>
                </a:lnTo>
                <a:lnTo>
                  <a:pt x="205740" y="173723"/>
                </a:lnTo>
                <a:lnTo>
                  <a:pt x="204520" y="161531"/>
                </a:lnTo>
                <a:lnTo>
                  <a:pt x="204216" y="158483"/>
                </a:lnTo>
                <a:lnTo>
                  <a:pt x="202692" y="158483"/>
                </a:lnTo>
                <a:lnTo>
                  <a:pt x="196786" y="111239"/>
                </a:lnTo>
                <a:lnTo>
                  <a:pt x="196596" y="109715"/>
                </a:lnTo>
                <a:lnTo>
                  <a:pt x="196596" y="111239"/>
                </a:lnTo>
                <a:lnTo>
                  <a:pt x="195072" y="100571"/>
                </a:lnTo>
                <a:lnTo>
                  <a:pt x="195072" y="45707"/>
                </a:lnTo>
                <a:lnTo>
                  <a:pt x="193548" y="39611"/>
                </a:lnTo>
                <a:lnTo>
                  <a:pt x="193548" y="36563"/>
                </a:lnTo>
                <a:lnTo>
                  <a:pt x="193548" y="34404"/>
                </a:lnTo>
                <a:lnTo>
                  <a:pt x="199644" y="33528"/>
                </a:lnTo>
                <a:lnTo>
                  <a:pt x="210312" y="30480"/>
                </a:lnTo>
                <a:lnTo>
                  <a:pt x="219456" y="28956"/>
                </a:lnTo>
                <a:lnTo>
                  <a:pt x="227076" y="28956"/>
                </a:lnTo>
                <a:lnTo>
                  <a:pt x="234696" y="27432"/>
                </a:lnTo>
                <a:lnTo>
                  <a:pt x="240792" y="25908"/>
                </a:lnTo>
                <a:lnTo>
                  <a:pt x="242316" y="25908"/>
                </a:lnTo>
                <a:lnTo>
                  <a:pt x="246888" y="24384"/>
                </a:lnTo>
                <a:lnTo>
                  <a:pt x="248412" y="24384"/>
                </a:lnTo>
                <a:lnTo>
                  <a:pt x="252984" y="22860"/>
                </a:lnTo>
                <a:lnTo>
                  <a:pt x="256032" y="21336"/>
                </a:lnTo>
                <a:lnTo>
                  <a:pt x="260604" y="19812"/>
                </a:lnTo>
                <a:lnTo>
                  <a:pt x="263652" y="13716"/>
                </a:lnTo>
                <a:close/>
              </a:path>
              <a:path w="387350" h="408939">
                <a:moveTo>
                  <a:pt x="387108" y="391655"/>
                </a:moveTo>
                <a:lnTo>
                  <a:pt x="382536" y="387083"/>
                </a:lnTo>
                <a:lnTo>
                  <a:pt x="377964" y="385559"/>
                </a:lnTo>
                <a:lnTo>
                  <a:pt x="374916" y="384035"/>
                </a:lnTo>
                <a:lnTo>
                  <a:pt x="367296" y="384035"/>
                </a:lnTo>
                <a:lnTo>
                  <a:pt x="362724" y="382511"/>
                </a:lnTo>
                <a:lnTo>
                  <a:pt x="364248" y="384035"/>
                </a:lnTo>
                <a:lnTo>
                  <a:pt x="358152" y="382511"/>
                </a:lnTo>
                <a:lnTo>
                  <a:pt x="350532" y="382511"/>
                </a:lnTo>
                <a:lnTo>
                  <a:pt x="341388" y="380987"/>
                </a:lnTo>
                <a:lnTo>
                  <a:pt x="332244" y="380987"/>
                </a:lnTo>
                <a:lnTo>
                  <a:pt x="321576" y="379463"/>
                </a:lnTo>
                <a:lnTo>
                  <a:pt x="265188" y="379463"/>
                </a:lnTo>
                <a:lnTo>
                  <a:pt x="252996" y="380987"/>
                </a:lnTo>
                <a:lnTo>
                  <a:pt x="228612" y="380987"/>
                </a:lnTo>
                <a:lnTo>
                  <a:pt x="216420" y="382511"/>
                </a:lnTo>
                <a:lnTo>
                  <a:pt x="214896" y="382511"/>
                </a:lnTo>
                <a:lnTo>
                  <a:pt x="202704" y="384035"/>
                </a:lnTo>
                <a:lnTo>
                  <a:pt x="179844" y="384035"/>
                </a:lnTo>
                <a:lnTo>
                  <a:pt x="167652" y="385559"/>
                </a:lnTo>
                <a:lnTo>
                  <a:pt x="146316" y="385559"/>
                </a:lnTo>
                <a:lnTo>
                  <a:pt x="140220" y="386575"/>
                </a:lnTo>
                <a:lnTo>
                  <a:pt x="140220" y="385559"/>
                </a:lnTo>
                <a:lnTo>
                  <a:pt x="138696" y="382511"/>
                </a:lnTo>
                <a:lnTo>
                  <a:pt x="137172" y="380987"/>
                </a:lnTo>
                <a:lnTo>
                  <a:pt x="128028" y="380987"/>
                </a:lnTo>
                <a:lnTo>
                  <a:pt x="121932" y="384035"/>
                </a:lnTo>
                <a:lnTo>
                  <a:pt x="118884" y="384035"/>
                </a:lnTo>
                <a:lnTo>
                  <a:pt x="115836" y="385559"/>
                </a:lnTo>
                <a:lnTo>
                  <a:pt x="112788" y="385559"/>
                </a:lnTo>
                <a:lnTo>
                  <a:pt x="110502" y="386702"/>
                </a:lnTo>
                <a:lnTo>
                  <a:pt x="108216" y="385559"/>
                </a:lnTo>
                <a:lnTo>
                  <a:pt x="103644" y="384035"/>
                </a:lnTo>
                <a:lnTo>
                  <a:pt x="99072" y="387083"/>
                </a:lnTo>
                <a:lnTo>
                  <a:pt x="98767" y="387997"/>
                </a:lnTo>
                <a:lnTo>
                  <a:pt x="97548" y="388607"/>
                </a:lnTo>
                <a:lnTo>
                  <a:pt x="96024" y="391655"/>
                </a:lnTo>
                <a:lnTo>
                  <a:pt x="96024" y="396227"/>
                </a:lnTo>
                <a:lnTo>
                  <a:pt x="96024" y="397751"/>
                </a:lnTo>
                <a:lnTo>
                  <a:pt x="96786" y="398513"/>
                </a:lnTo>
                <a:lnTo>
                  <a:pt x="97548" y="400799"/>
                </a:lnTo>
                <a:lnTo>
                  <a:pt x="102120" y="403847"/>
                </a:lnTo>
                <a:lnTo>
                  <a:pt x="106692" y="405371"/>
                </a:lnTo>
                <a:lnTo>
                  <a:pt x="109740" y="405371"/>
                </a:lnTo>
                <a:lnTo>
                  <a:pt x="114312" y="406895"/>
                </a:lnTo>
                <a:lnTo>
                  <a:pt x="121932" y="406895"/>
                </a:lnTo>
                <a:lnTo>
                  <a:pt x="121932" y="408419"/>
                </a:lnTo>
                <a:lnTo>
                  <a:pt x="158508" y="408419"/>
                </a:lnTo>
                <a:lnTo>
                  <a:pt x="169176" y="406895"/>
                </a:lnTo>
                <a:lnTo>
                  <a:pt x="193560" y="406895"/>
                </a:lnTo>
                <a:lnTo>
                  <a:pt x="204228" y="405371"/>
                </a:lnTo>
                <a:lnTo>
                  <a:pt x="217944" y="405371"/>
                </a:lnTo>
                <a:lnTo>
                  <a:pt x="230136" y="403847"/>
                </a:lnTo>
                <a:lnTo>
                  <a:pt x="254520" y="403847"/>
                </a:lnTo>
                <a:lnTo>
                  <a:pt x="265188" y="402323"/>
                </a:lnTo>
                <a:lnTo>
                  <a:pt x="318528" y="402323"/>
                </a:lnTo>
                <a:lnTo>
                  <a:pt x="329196" y="403847"/>
                </a:lnTo>
                <a:lnTo>
                  <a:pt x="338340" y="403847"/>
                </a:lnTo>
                <a:lnTo>
                  <a:pt x="347484" y="405371"/>
                </a:lnTo>
                <a:lnTo>
                  <a:pt x="361200" y="405371"/>
                </a:lnTo>
                <a:lnTo>
                  <a:pt x="362724" y="406895"/>
                </a:lnTo>
                <a:lnTo>
                  <a:pt x="366534" y="405625"/>
                </a:lnTo>
                <a:lnTo>
                  <a:pt x="370344" y="406895"/>
                </a:lnTo>
                <a:lnTo>
                  <a:pt x="379488" y="406895"/>
                </a:lnTo>
                <a:lnTo>
                  <a:pt x="384060" y="403847"/>
                </a:lnTo>
                <a:lnTo>
                  <a:pt x="384441" y="402323"/>
                </a:lnTo>
                <a:lnTo>
                  <a:pt x="385584" y="397751"/>
                </a:lnTo>
                <a:lnTo>
                  <a:pt x="387108" y="3916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4732" y="1223772"/>
            <a:ext cx="182880" cy="443865"/>
          </a:xfrm>
          <a:custGeom>
            <a:avLst/>
            <a:gdLst/>
            <a:ahLst/>
            <a:cxnLst/>
            <a:rect l="l" t="t" r="r" b="b"/>
            <a:pathLst>
              <a:path w="182880" h="443864">
                <a:moveTo>
                  <a:pt x="170687" y="1524"/>
                </a:moveTo>
                <a:lnTo>
                  <a:pt x="149351" y="1524"/>
                </a:lnTo>
                <a:lnTo>
                  <a:pt x="152399" y="0"/>
                </a:lnTo>
                <a:lnTo>
                  <a:pt x="167639" y="0"/>
                </a:lnTo>
                <a:lnTo>
                  <a:pt x="170687" y="1524"/>
                </a:lnTo>
                <a:close/>
              </a:path>
              <a:path w="182880" h="443864">
                <a:moveTo>
                  <a:pt x="173735" y="19812"/>
                </a:moveTo>
                <a:lnTo>
                  <a:pt x="170687" y="16764"/>
                </a:lnTo>
                <a:lnTo>
                  <a:pt x="167639" y="15240"/>
                </a:lnTo>
                <a:lnTo>
                  <a:pt x="117347" y="15240"/>
                </a:lnTo>
                <a:lnTo>
                  <a:pt x="123443" y="12192"/>
                </a:lnTo>
                <a:lnTo>
                  <a:pt x="132587" y="6096"/>
                </a:lnTo>
                <a:lnTo>
                  <a:pt x="134111" y="6096"/>
                </a:lnTo>
                <a:lnTo>
                  <a:pt x="138683" y="4572"/>
                </a:lnTo>
                <a:lnTo>
                  <a:pt x="140207" y="3048"/>
                </a:lnTo>
                <a:lnTo>
                  <a:pt x="143255" y="3048"/>
                </a:lnTo>
                <a:lnTo>
                  <a:pt x="144779" y="1524"/>
                </a:lnTo>
                <a:lnTo>
                  <a:pt x="173735" y="1524"/>
                </a:lnTo>
                <a:lnTo>
                  <a:pt x="176783" y="3048"/>
                </a:lnTo>
                <a:lnTo>
                  <a:pt x="178307" y="4572"/>
                </a:lnTo>
                <a:lnTo>
                  <a:pt x="182879" y="6096"/>
                </a:lnTo>
                <a:lnTo>
                  <a:pt x="182879" y="10668"/>
                </a:lnTo>
                <a:lnTo>
                  <a:pt x="181355" y="15240"/>
                </a:lnTo>
                <a:lnTo>
                  <a:pt x="178307" y="18288"/>
                </a:lnTo>
                <a:lnTo>
                  <a:pt x="173735" y="19812"/>
                </a:lnTo>
                <a:close/>
              </a:path>
              <a:path w="182880" h="443864">
                <a:moveTo>
                  <a:pt x="141731" y="22860"/>
                </a:moveTo>
                <a:lnTo>
                  <a:pt x="105155" y="22860"/>
                </a:lnTo>
                <a:lnTo>
                  <a:pt x="109727" y="18288"/>
                </a:lnTo>
                <a:lnTo>
                  <a:pt x="115823" y="15240"/>
                </a:lnTo>
                <a:lnTo>
                  <a:pt x="167639" y="15240"/>
                </a:lnTo>
                <a:lnTo>
                  <a:pt x="170687" y="16764"/>
                </a:lnTo>
                <a:lnTo>
                  <a:pt x="156971" y="16764"/>
                </a:lnTo>
                <a:lnTo>
                  <a:pt x="152399" y="18288"/>
                </a:lnTo>
                <a:lnTo>
                  <a:pt x="149351" y="19812"/>
                </a:lnTo>
                <a:lnTo>
                  <a:pt x="146303" y="19812"/>
                </a:lnTo>
                <a:lnTo>
                  <a:pt x="141731" y="22860"/>
                </a:lnTo>
                <a:close/>
              </a:path>
              <a:path w="182880" h="443864">
                <a:moveTo>
                  <a:pt x="146303" y="21336"/>
                </a:moveTo>
                <a:lnTo>
                  <a:pt x="146303" y="19812"/>
                </a:lnTo>
                <a:lnTo>
                  <a:pt x="149351" y="19812"/>
                </a:lnTo>
                <a:lnTo>
                  <a:pt x="146303" y="21336"/>
                </a:lnTo>
                <a:close/>
              </a:path>
              <a:path w="182880" h="443864">
                <a:moveTo>
                  <a:pt x="152399" y="441959"/>
                </a:moveTo>
                <a:lnTo>
                  <a:pt x="121919" y="441959"/>
                </a:lnTo>
                <a:lnTo>
                  <a:pt x="112775" y="438911"/>
                </a:lnTo>
                <a:lnTo>
                  <a:pt x="111251" y="438911"/>
                </a:lnTo>
                <a:lnTo>
                  <a:pt x="100583" y="435864"/>
                </a:lnTo>
                <a:lnTo>
                  <a:pt x="91439" y="431292"/>
                </a:lnTo>
                <a:lnTo>
                  <a:pt x="89915" y="431292"/>
                </a:lnTo>
                <a:lnTo>
                  <a:pt x="82295" y="426720"/>
                </a:lnTo>
                <a:lnTo>
                  <a:pt x="80771" y="425196"/>
                </a:lnTo>
                <a:lnTo>
                  <a:pt x="73151" y="419100"/>
                </a:lnTo>
                <a:lnTo>
                  <a:pt x="65531" y="411480"/>
                </a:lnTo>
                <a:lnTo>
                  <a:pt x="64007" y="411480"/>
                </a:lnTo>
                <a:lnTo>
                  <a:pt x="56387" y="403859"/>
                </a:lnTo>
                <a:lnTo>
                  <a:pt x="50291" y="396240"/>
                </a:lnTo>
                <a:lnTo>
                  <a:pt x="41147" y="387096"/>
                </a:lnTo>
                <a:lnTo>
                  <a:pt x="35051" y="377952"/>
                </a:lnTo>
                <a:lnTo>
                  <a:pt x="35051" y="376428"/>
                </a:lnTo>
                <a:lnTo>
                  <a:pt x="28955" y="367284"/>
                </a:lnTo>
                <a:lnTo>
                  <a:pt x="24383" y="356616"/>
                </a:lnTo>
                <a:lnTo>
                  <a:pt x="24383" y="355092"/>
                </a:lnTo>
                <a:lnTo>
                  <a:pt x="15239" y="333756"/>
                </a:lnTo>
                <a:lnTo>
                  <a:pt x="12191" y="321564"/>
                </a:lnTo>
                <a:lnTo>
                  <a:pt x="10667" y="321564"/>
                </a:lnTo>
                <a:lnTo>
                  <a:pt x="9143" y="309372"/>
                </a:lnTo>
                <a:lnTo>
                  <a:pt x="6095" y="298703"/>
                </a:lnTo>
                <a:lnTo>
                  <a:pt x="6095" y="297179"/>
                </a:lnTo>
                <a:lnTo>
                  <a:pt x="3047" y="284988"/>
                </a:lnTo>
                <a:lnTo>
                  <a:pt x="1524" y="272796"/>
                </a:lnTo>
                <a:lnTo>
                  <a:pt x="1524" y="271272"/>
                </a:lnTo>
                <a:lnTo>
                  <a:pt x="0" y="260603"/>
                </a:lnTo>
                <a:lnTo>
                  <a:pt x="0" y="222503"/>
                </a:lnTo>
                <a:lnTo>
                  <a:pt x="1524" y="210312"/>
                </a:lnTo>
                <a:lnTo>
                  <a:pt x="3047" y="199644"/>
                </a:lnTo>
                <a:lnTo>
                  <a:pt x="3047" y="198120"/>
                </a:lnTo>
                <a:lnTo>
                  <a:pt x="9143" y="173736"/>
                </a:lnTo>
                <a:lnTo>
                  <a:pt x="9143" y="172212"/>
                </a:lnTo>
                <a:lnTo>
                  <a:pt x="13715" y="160020"/>
                </a:lnTo>
                <a:lnTo>
                  <a:pt x="18288" y="146304"/>
                </a:lnTo>
                <a:lnTo>
                  <a:pt x="24383" y="134112"/>
                </a:lnTo>
                <a:lnTo>
                  <a:pt x="24383" y="132588"/>
                </a:lnTo>
                <a:lnTo>
                  <a:pt x="28955" y="121920"/>
                </a:lnTo>
                <a:lnTo>
                  <a:pt x="30479" y="120396"/>
                </a:lnTo>
                <a:lnTo>
                  <a:pt x="35051" y="109728"/>
                </a:lnTo>
                <a:lnTo>
                  <a:pt x="41147" y="97536"/>
                </a:lnTo>
                <a:lnTo>
                  <a:pt x="48767" y="86868"/>
                </a:lnTo>
                <a:lnTo>
                  <a:pt x="60959" y="68580"/>
                </a:lnTo>
                <a:lnTo>
                  <a:pt x="62483" y="68580"/>
                </a:lnTo>
                <a:lnTo>
                  <a:pt x="74675" y="53340"/>
                </a:lnTo>
                <a:lnTo>
                  <a:pt x="74675" y="51816"/>
                </a:lnTo>
                <a:lnTo>
                  <a:pt x="103631" y="22860"/>
                </a:lnTo>
                <a:lnTo>
                  <a:pt x="143255" y="22860"/>
                </a:lnTo>
                <a:lnTo>
                  <a:pt x="131063" y="28956"/>
                </a:lnTo>
                <a:lnTo>
                  <a:pt x="132587" y="28956"/>
                </a:lnTo>
                <a:lnTo>
                  <a:pt x="120395" y="35052"/>
                </a:lnTo>
                <a:lnTo>
                  <a:pt x="121919" y="35052"/>
                </a:lnTo>
                <a:lnTo>
                  <a:pt x="117855" y="38100"/>
                </a:lnTo>
                <a:lnTo>
                  <a:pt x="117347" y="38100"/>
                </a:lnTo>
                <a:lnTo>
                  <a:pt x="111251" y="42672"/>
                </a:lnTo>
                <a:lnTo>
                  <a:pt x="112775" y="42672"/>
                </a:lnTo>
                <a:lnTo>
                  <a:pt x="102107" y="53340"/>
                </a:lnTo>
                <a:lnTo>
                  <a:pt x="97535" y="59436"/>
                </a:lnTo>
                <a:lnTo>
                  <a:pt x="96011" y="59436"/>
                </a:lnTo>
                <a:lnTo>
                  <a:pt x="89915" y="67056"/>
                </a:lnTo>
                <a:lnTo>
                  <a:pt x="91439" y="67056"/>
                </a:lnTo>
                <a:lnTo>
                  <a:pt x="83819" y="73152"/>
                </a:lnTo>
                <a:lnTo>
                  <a:pt x="85343" y="73152"/>
                </a:lnTo>
                <a:lnTo>
                  <a:pt x="80263" y="80772"/>
                </a:lnTo>
                <a:lnTo>
                  <a:pt x="79247" y="80772"/>
                </a:lnTo>
                <a:lnTo>
                  <a:pt x="67055" y="99060"/>
                </a:lnTo>
                <a:lnTo>
                  <a:pt x="59435" y="109728"/>
                </a:lnTo>
                <a:lnTo>
                  <a:pt x="60089" y="109728"/>
                </a:lnTo>
                <a:lnTo>
                  <a:pt x="48767" y="129540"/>
                </a:lnTo>
                <a:lnTo>
                  <a:pt x="50291" y="129540"/>
                </a:lnTo>
                <a:lnTo>
                  <a:pt x="44195" y="141732"/>
                </a:lnTo>
                <a:lnTo>
                  <a:pt x="39623" y="153924"/>
                </a:lnTo>
                <a:lnTo>
                  <a:pt x="35559" y="166115"/>
                </a:lnTo>
                <a:lnTo>
                  <a:pt x="35051" y="166115"/>
                </a:lnTo>
                <a:lnTo>
                  <a:pt x="30987" y="178308"/>
                </a:lnTo>
                <a:lnTo>
                  <a:pt x="30479" y="178308"/>
                </a:lnTo>
                <a:lnTo>
                  <a:pt x="27770" y="190500"/>
                </a:lnTo>
                <a:lnTo>
                  <a:pt x="27431" y="190500"/>
                </a:lnTo>
                <a:lnTo>
                  <a:pt x="25907" y="202691"/>
                </a:lnTo>
                <a:lnTo>
                  <a:pt x="22859" y="224028"/>
                </a:lnTo>
                <a:lnTo>
                  <a:pt x="22859" y="246888"/>
                </a:lnTo>
                <a:lnTo>
                  <a:pt x="24383" y="259079"/>
                </a:lnTo>
                <a:lnTo>
                  <a:pt x="24383" y="271272"/>
                </a:lnTo>
                <a:lnTo>
                  <a:pt x="24574" y="271272"/>
                </a:lnTo>
                <a:lnTo>
                  <a:pt x="25907" y="281940"/>
                </a:lnTo>
                <a:lnTo>
                  <a:pt x="28955" y="294132"/>
                </a:lnTo>
                <a:lnTo>
                  <a:pt x="29336" y="294132"/>
                </a:lnTo>
                <a:lnTo>
                  <a:pt x="32003" y="304800"/>
                </a:lnTo>
                <a:lnTo>
                  <a:pt x="32384" y="304800"/>
                </a:lnTo>
                <a:lnTo>
                  <a:pt x="35051" y="315467"/>
                </a:lnTo>
                <a:lnTo>
                  <a:pt x="41147" y="336804"/>
                </a:lnTo>
                <a:lnTo>
                  <a:pt x="41719" y="336804"/>
                </a:lnTo>
                <a:lnTo>
                  <a:pt x="45719" y="347472"/>
                </a:lnTo>
                <a:lnTo>
                  <a:pt x="46373" y="347472"/>
                </a:lnTo>
                <a:lnTo>
                  <a:pt x="50291" y="356616"/>
                </a:lnTo>
                <a:lnTo>
                  <a:pt x="50945" y="356616"/>
                </a:lnTo>
                <a:lnTo>
                  <a:pt x="54863" y="365759"/>
                </a:lnTo>
                <a:lnTo>
                  <a:pt x="55879" y="365759"/>
                </a:lnTo>
                <a:lnTo>
                  <a:pt x="59943" y="371856"/>
                </a:lnTo>
                <a:lnTo>
                  <a:pt x="59435" y="371856"/>
                </a:lnTo>
                <a:lnTo>
                  <a:pt x="67055" y="381000"/>
                </a:lnTo>
                <a:lnTo>
                  <a:pt x="80771" y="394716"/>
                </a:lnTo>
                <a:lnTo>
                  <a:pt x="96011" y="406908"/>
                </a:lnTo>
                <a:lnTo>
                  <a:pt x="97027" y="406908"/>
                </a:lnTo>
                <a:lnTo>
                  <a:pt x="102107" y="409956"/>
                </a:lnTo>
                <a:lnTo>
                  <a:pt x="100583" y="409956"/>
                </a:lnTo>
                <a:lnTo>
                  <a:pt x="109727" y="414528"/>
                </a:lnTo>
                <a:lnTo>
                  <a:pt x="118871" y="417576"/>
                </a:lnTo>
                <a:lnTo>
                  <a:pt x="117347" y="417576"/>
                </a:lnTo>
                <a:lnTo>
                  <a:pt x="128015" y="420624"/>
                </a:lnTo>
                <a:lnTo>
                  <a:pt x="138683" y="422148"/>
                </a:lnTo>
                <a:lnTo>
                  <a:pt x="137159" y="422148"/>
                </a:lnTo>
                <a:lnTo>
                  <a:pt x="147827" y="423672"/>
                </a:lnTo>
                <a:lnTo>
                  <a:pt x="153923" y="423672"/>
                </a:lnTo>
                <a:lnTo>
                  <a:pt x="156971" y="428244"/>
                </a:lnTo>
                <a:lnTo>
                  <a:pt x="156971" y="438911"/>
                </a:lnTo>
                <a:lnTo>
                  <a:pt x="152399" y="441959"/>
                </a:lnTo>
                <a:close/>
              </a:path>
              <a:path w="182880" h="443864">
                <a:moveTo>
                  <a:pt x="115823" y="39624"/>
                </a:moveTo>
                <a:lnTo>
                  <a:pt x="117347" y="38100"/>
                </a:lnTo>
                <a:lnTo>
                  <a:pt x="117855" y="38100"/>
                </a:lnTo>
                <a:lnTo>
                  <a:pt x="115823" y="39624"/>
                </a:lnTo>
                <a:close/>
              </a:path>
              <a:path w="182880" h="443864">
                <a:moveTo>
                  <a:pt x="79247" y="82296"/>
                </a:moveTo>
                <a:lnTo>
                  <a:pt x="79247" y="80772"/>
                </a:lnTo>
                <a:lnTo>
                  <a:pt x="80263" y="80772"/>
                </a:lnTo>
                <a:lnTo>
                  <a:pt x="79247" y="82296"/>
                </a:lnTo>
                <a:close/>
              </a:path>
              <a:path w="182880" h="443864">
                <a:moveTo>
                  <a:pt x="60089" y="109728"/>
                </a:moveTo>
                <a:lnTo>
                  <a:pt x="59435" y="109728"/>
                </a:lnTo>
                <a:lnTo>
                  <a:pt x="60959" y="108204"/>
                </a:lnTo>
                <a:lnTo>
                  <a:pt x="60089" y="109728"/>
                </a:lnTo>
                <a:close/>
              </a:path>
              <a:path w="182880" h="443864">
                <a:moveTo>
                  <a:pt x="35051" y="167640"/>
                </a:moveTo>
                <a:lnTo>
                  <a:pt x="35051" y="166115"/>
                </a:lnTo>
                <a:lnTo>
                  <a:pt x="35559" y="166115"/>
                </a:lnTo>
                <a:lnTo>
                  <a:pt x="35051" y="167640"/>
                </a:lnTo>
                <a:close/>
              </a:path>
              <a:path w="182880" h="443864">
                <a:moveTo>
                  <a:pt x="30479" y="179832"/>
                </a:moveTo>
                <a:lnTo>
                  <a:pt x="30479" y="178308"/>
                </a:lnTo>
                <a:lnTo>
                  <a:pt x="30987" y="178308"/>
                </a:lnTo>
                <a:lnTo>
                  <a:pt x="30479" y="179832"/>
                </a:lnTo>
                <a:close/>
              </a:path>
              <a:path w="182880" h="443864">
                <a:moveTo>
                  <a:pt x="27431" y="192024"/>
                </a:moveTo>
                <a:lnTo>
                  <a:pt x="27431" y="190500"/>
                </a:lnTo>
                <a:lnTo>
                  <a:pt x="27770" y="190500"/>
                </a:lnTo>
                <a:lnTo>
                  <a:pt x="27431" y="192024"/>
                </a:lnTo>
                <a:close/>
              </a:path>
              <a:path w="182880" h="443864">
                <a:moveTo>
                  <a:pt x="24574" y="271272"/>
                </a:moveTo>
                <a:lnTo>
                  <a:pt x="24383" y="271272"/>
                </a:lnTo>
                <a:lnTo>
                  <a:pt x="24383" y="269748"/>
                </a:lnTo>
                <a:lnTo>
                  <a:pt x="24574" y="271272"/>
                </a:lnTo>
                <a:close/>
              </a:path>
              <a:path w="182880" h="443864">
                <a:moveTo>
                  <a:pt x="29336" y="294132"/>
                </a:moveTo>
                <a:lnTo>
                  <a:pt x="28955" y="294132"/>
                </a:lnTo>
                <a:lnTo>
                  <a:pt x="28955" y="292608"/>
                </a:lnTo>
                <a:lnTo>
                  <a:pt x="29336" y="294132"/>
                </a:lnTo>
                <a:close/>
              </a:path>
              <a:path w="182880" h="443864">
                <a:moveTo>
                  <a:pt x="32384" y="304800"/>
                </a:moveTo>
                <a:lnTo>
                  <a:pt x="32003" y="304800"/>
                </a:lnTo>
                <a:lnTo>
                  <a:pt x="32003" y="303276"/>
                </a:lnTo>
                <a:lnTo>
                  <a:pt x="32384" y="304800"/>
                </a:lnTo>
                <a:close/>
              </a:path>
              <a:path w="182880" h="443864">
                <a:moveTo>
                  <a:pt x="41719" y="336804"/>
                </a:moveTo>
                <a:lnTo>
                  <a:pt x="41147" y="336804"/>
                </a:lnTo>
                <a:lnTo>
                  <a:pt x="41147" y="335280"/>
                </a:lnTo>
                <a:lnTo>
                  <a:pt x="41719" y="336804"/>
                </a:lnTo>
                <a:close/>
              </a:path>
              <a:path w="182880" h="443864">
                <a:moveTo>
                  <a:pt x="46373" y="347472"/>
                </a:moveTo>
                <a:lnTo>
                  <a:pt x="45719" y="347472"/>
                </a:lnTo>
                <a:lnTo>
                  <a:pt x="45719" y="345948"/>
                </a:lnTo>
                <a:lnTo>
                  <a:pt x="46373" y="347472"/>
                </a:lnTo>
                <a:close/>
              </a:path>
              <a:path w="182880" h="443864">
                <a:moveTo>
                  <a:pt x="50945" y="356616"/>
                </a:moveTo>
                <a:lnTo>
                  <a:pt x="50291" y="356616"/>
                </a:lnTo>
                <a:lnTo>
                  <a:pt x="50291" y="355092"/>
                </a:lnTo>
                <a:lnTo>
                  <a:pt x="50945" y="356616"/>
                </a:lnTo>
                <a:close/>
              </a:path>
              <a:path w="182880" h="443864">
                <a:moveTo>
                  <a:pt x="55879" y="365759"/>
                </a:moveTo>
                <a:lnTo>
                  <a:pt x="54863" y="365759"/>
                </a:lnTo>
                <a:lnTo>
                  <a:pt x="54863" y="364235"/>
                </a:lnTo>
                <a:lnTo>
                  <a:pt x="55879" y="365759"/>
                </a:lnTo>
                <a:close/>
              </a:path>
              <a:path w="182880" h="443864">
                <a:moveTo>
                  <a:pt x="60959" y="373380"/>
                </a:moveTo>
                <a:lnTo>
                  <a:pt x="59435" y="371856"/>
                </a:lnTo>
                <a:lnTo>
                  <a:pt x="59943" y="371856"/>
                </a:lnTo>
                <a:lnTo>
                  <a:pt x="60959" y="373380"/>
                </a:lnTo>
                <a:close/>
              </a:path>
              <a:path w="182880" h="443864">
                <a:moveTo>
                  <a:pt x="97027" y="406908"/>
                </a:moveTo>
                <a:lnTo>
                  <a:pt x="96011" y="406908"/>
                </a:lnTo>
                <a:lnTo>
                  <a:pt x="94487" y="405384"/>
                </a:lnTo>
                <a:lnTo>
                  <a:pt x="97027" y="406908"/>
                </a:lnTo>
                <a:close/>
              </a:path>
              <a:path w="182880" h="443864">
                <a:moveTo>
                  <a:pt x="137159" y="443484"/>
                </a:moveTo>
                <a:lnTo>
                  <a:pt x="135635" y="443484"/>
                </a:lnTo>
                <a:lnTo>
                  <a:pt x="123443" y="441959"/>
                </a:lnTo>
                <a:lnTo>
                  <a:pt x="147827" y="441959"/>
                </a:lnTo>
                <a:lnTo>
                  <a:pt x="137159" y="443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1399032"/>
            <a:ext cx="208787" cy="2324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7568" y="1542288"/>
            <a:ext cx="108204" cy="1234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0447" y="1205483"/>
            <a:ext cx="443484" cy="44196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677655" y="1420367"/>
            <a:ext cx="189230" cy="108585"/>
          </a:xfrm>
          <a:custGeom>
            <a:avLst/>
            <a:gdLst/>
            <a:ahLst/>
            <a:cxnLst/>
            <a:rect l="l" t="t" r="r" b="b"/>
            <a:pathLst>
              <a:path w="189230" h="108584">
                <a:moveTo>
                  <a:pt x="187452" y="74676"/>
                </a:moveTo>
                <a:lnTo>
                  <a:pt x="185928" y="70104"/>
                </a:lnTo>
                <a:lnTo>
                  <a:pt x="182880" y="65532"/>
                </a:lnTo>
                <a:lnTo>
                  <a:pt x="178308" y="62484"/>
                </a:lnTo>
                <a:lnTo>
                  <a:pt x="172212" y="65532"/>
                </a:lnTo>
                <a:lnTo>
                  <a:pt x="166116" y="67056"/>
                </a:lnTo>
                <a:lnTo>
                  <a:pt x="167640" y="67056"/>
                </a:lnTo>
                <a:lnTo>
                  <a:pt x="160020" y="68580"/>
                </a:lnTo>
                <a:lnTo>
                  <a:pt x="153924" y="70104"/>
                </a:lnTo>
                <a:lnTo>
                  <a:pt x="152400" y="70104"/>
                </a:lnTo>
                <a:lnTo>
                  <a:pt x="144780" y="71628"/>
                </a:lnTo>
                <a:lnTo>
                  <a:pt x="146304" y="71628"/>
                </a:lnTo>
                <a:lnTo>
                  <a:pt x="138684" y="73152"/>
                </a:lnTo>
                <a:lnTo>
                  <a:pt x="137160" y="74676"/>
                </a:lnTo>
                <a:lnTo>
                  <a:pt x="129540" y="77724"/>
                </a:lnTo>
                <a:lnTo>
                  <a:pt x="131064" y="76200"/>
                </a:lnTo>
                <a:lnTo>
                  <a:pt x="123444" y="77724"/>
                </a:lnTo>
                <a:lnTo>
                  <a:pt x="121920" y="79248"/>
                </a:lnTo>
                <a:lnTo>
                  <a:pt x="114300" y="80772"/>
                </a:lnTo>
                <a:lnTo>
                  <a:pt x="106680" y="80772"/>
                </a:lnTo>
                <a:lnTo>
                  <a:pt x="91440" y="83820"/>
                </a:lnTo>
                <a:lnTo>
                  <a:pt x="83820" y="83820"/>
                </a:lnTo>
                <a:lnTo>
                  <a:pt x="78409" y="85178"/>
                </a:lnTo>
                <a:lnTo>
                  <a:pt x="71628" y="83820"/>
                </a:lnTo>
                <a:lnTo>
                  <a:pt x="73152" y="85344"/>
                </a:lnTo>
                <a:lnTo>
                  <a:pt x="68580" y="83820"/>
                </a:lnTo>
                <a:lnTo>
                  <a:pt x="62484" y="83820"/>
                </a:lnTo>
                <a:lnTo>
                  <a:pt x="62484" y="82296"/>
                </a:lnTo>
                <a:lnTo>
                  <a:pt x="57912" y="82296"/>
                </a:lnTo>
                <a:lnTo>
                  <a:pt x="56388" y="81788"/>
                </a:lnTo>
                <a:lnTo>
                  <a:pt x="56388" y="81534"/>
                </a:lnTo>
                <a:lnTo>
                  <a:pt x="56388" y="79248"/>
                </a:lnTo>
                <a:lnTo>
                  <a:pt x="57912" y="76200"/>
                </a:lnTo>
                <a:lnTo>
                  <a:pt x="59436" y="74676"/>
                </a:lnTo>
                <a:lnTo>
                  <a:pt x="58420" y="71628"/>
                </a:lnTo>
                <a:lnTo>
                  <a:pt x="57912" y="70104"/>
                </a:lnTo>
                <a:lnTo>
                  <a:pt x="55372" y="68834"/>
                </a:lnTo>
                <a:lnTo>
                  <a:pt x="55372" y="81788"/>
                </a:lnTo>
                <a:lnTo>
                  <a:pt x="55245" y="81534"/>
                </a:lnTo>
                <a:lnTo>
                  <a:pt x="55372" y="82296"/>
                </a:lnTo>
                <a:lnTo>
                  <a:pt x="55168" y="81686"/>
                </a:lnTo>
                <a:lnTo>
                  <a:pt x="55054" y="81343"/>
                </a:lnTo>
                <a:lnTo>
                  <a:pt x="55168" y="81686"/>
                </a:lnTo>
                <a:lnTo>
                  <a:pt x="55168" y="81381"/>
                </a:lnTo>
                <a:lnTo>
                  <a:pt x="55308" y="81432"/>
                </a:lnTo>
                <a:lnTo>
                  <a:pt x="55372" y="81788"/>
                </a:lnTo>
                <a:lnTo>
                  <a:pt x="55372" y="68834"/>
                </a:lnTo>
                <a:lnTo>
                  <a:pt x="54864" y="68580"/>
                </a:lnTo>
                <a:lnTo>
                  <a:pt x="53340" y="67056"/>
                </a:lnTo>
                <a:lnTo>
                  <a:pt x="48768" y="68580"/>
                </a:lnTo>
                <a:lnTo>
                  <a:pt x="46482" y="73152"/>
                </a:lnTo>
                <a:lnTo>
                  <a:pt x="45720" y="73152"/>
                </a:lnTo>
                <a:lnTo>
                  <a:pt x="42672" y="74676"/>
                </a:lnTo>
                <a:lnTo>
                  <a:pt x="39624" y="77724"/>
                </a:lnTo>
                <a:lnTo>
                  <a:pt x="36576" y="79248"/>
                </a:lnTo>
                <a:lnTo>
                  <a:pt x="36576" y="86868"/>
                </a:lnTo>
                <a:lnTo>
                  <a:pt x="38100" y="89916"/>
                </a:lnTo>
                <a:lnTo>
                  <a:pt x="38100" y="94488"/>
                </a:lnTo>
                <a:lnTo>
                  <a:pt x="42672" y="99060"/>
                </a:lnTo>
                <a:lnTo>
                  <a:pt x="48768" y="102108"/>
                </a:lnTo>
                <a:lnTo>
                  <a:pt x="50292" y="102108"/>
                </a:lnTo>
                <a:lnTo>
                  <a:pt x="56388" y="105156"/>
                </a:lnTo>
                <a:lnTo>
                  <a:pt x="59436" y="105156"/>
                </a:lnTo>
                <a:lnTo>
                  <a:pt x="64008" y="106680"/>
                </a:lnTo>
                <a:lnTo>
                  <a:pt x="71628" y="106680"/>
                </a:lnTo>
                <a:lnTo>
                  <a:pt x="77724" y="108204"/>
                </a:lnTo>
                <a:lnTo>
                  <a:pt x="85344" y="108204"/>
                </a:lnTo>
                <a:lnTo>
                  <a:pt x="92964" y="106680"/>
                </a:lnTo>
                <a:lnTo>
                  <a:pt x="94488" y="106680"/>
                </a:lnTo>
                <a:lnTo>
                  <a:pt x="102108" y="105156"/>
                </a:lnTo>
                <a:lnTo>
                  <a:pt x="109728" y="105156"/>
                </a:lnTo>
                <a:lnTo>
                  <a:pt x="118872" y="103632"/>
                </a:lnTo>
                <a:lnTo>
                  <a:pt x="120396" y="103632"/>
                </a:lnTo>
                <a:lnTo>
                  <a:pt x="128016" y="102108"/>
                </a:lnTo>
                <a:lnTo>
                  <a:pt x="135636" y="99060"/>
                </a:lnTo>
                <a:lnTo>
                  <a:pt x="137160" y="99060"/>
                </a:lnTo>
                <a:lnTo>
                  <a:pt x="144780" y="96012"/>
                </a:lnTo>
                <a:lnTo>
                  <a:pt x="143256" y="96012"/>
                </a:lnTo>
                <a:lnTo>
                  <a:pt x="158496" y="92964"/>
                </a:lnTo>
                <a:lnTo>
                  <a:pt x="160020" y="92964"/>
                </a:lnTo>
                <a:lnTo>
                  <a:pt x="166116" y="89916"/>
                </a:lnTo>
                <a:lnTo>
                  <a:pt x="167640" y="89916"/>
                </a:lnTo>
                <a:lnTo>
                  <a:pt x="173736" y="86868"/>
                </a:lnTo>
                <a:lnTo>
                  <a:pt x="175260" y="86868"/>
                </a:lnTo>
                <a:lnTo>
                  <a:pt x="177292" y="85344"/>
                </a:lnTo>
                <a:lnTo>
                  <a:pt x="181356" y="82296"/>
                </a:lnTo>
                <a:lnTo>
                  <a:pt x="185928" y="80772"/>
                </a:lnTo>
                <a:lnTo>
                  <a:pt x="186690" y="77724"/>
                </a:lnTo>
                <a:lnTo>
                  <a:pt x="187452" y="74676"/>
                </a:lnTo>
                <a:close/>
              </a:path>
              <a:path w="189230" h="108584">
                <a:moveTo>
                  <a:pt x="188976" y="13716"/>
                </a:moveTo>
                <a:lnTo>
                  <a:pt x="185928" y="9144"/>
                </a:lnTo>
                <a:lnTo>
                  <a:pt x="184404" y="3048"/>
                </a:lnTo>
                <a:lnTo>
                  <a:pt x="178308" y="0"/>
                </a:lnTo>
                <a:lnTo>
                  <a:pt x="172212" y="1524"/>
                </a:lnTo>
                <a:lnTo>
                  <a:pt x="170688" y="1524"/>
                </a:lnTo>
                <a:lnTo>
                  <a:pt x="167640" y="3048"/>
                </a:lnTo>
                <a:lnTo>
                  <a:pt x="167640" y="1524"/>
                </a:lnTo>
                <a:lnTo>
                  <a:pt x="163068" y="3048"/>
                </a:lnTo>
                <a:lnTo>
                  <a:pt x="158496" y="3048"/>
                </a:lnTo>
                <a:lnTo>
                  <a:pt x="153924" y="4572"/>
                </a:lnTo>
                <a:lnTo>
                  <a:pt x="147828" y="6096"/>
                </a:lnTo>
                <a:lnTo>
                  <a:pt x="143256" y="6096"/>
                </a:lnTo>
                <a:lnTo>
                  <a:pt x="135636" y="7620"/>
                </a:lnTo>
                <a:lnTo>
                  <a:pt x="123444" y="7620"/>
                </a:lnTo>
                <a:lnTo>
                  <a:pt x="115824" y="9144"/>
                </a:lnTo>
                <a:lnTo>
                  <a:pt x="106680" y="9144"/>
                </a:lnTo>
                <a:lnTo>
                  <a:pt x="99060" y="10668"/>
                </a:lnTo>
                <a:lnTo>
                  <a:pt x="91440" y="10668"/>
                </a:lnTo>
                <a:lnTo>
                  <a:pt x="82296" y="12192"/>
                </a:lnTo>
                <a:lnTo>
                  <a:pt x="83820" y="12192"/>
                </a:lnTo>
                <a:lnTo>
                  <a:pt x="74676" y="13716"/>
                </a:lnTo>
                <a:lnTo>
                  <a:pt x="59436" y="13716"/>
                </a:lnTo>
                <a:lnTo>
                  <a:pt x="53340" y="15240"/>
                </a:lnTo>
                <a:lnTo>
                  <a:pt x="51816" y="15240"/>
                </a:lnTo>
                <a:lnTo>
                  <a:pt x="45720" y="16764"/>
                </a:lnTo>
                <a:lnTo>
                  <a:pt x="47244" y="15240"/>
                </a:lnTo>
                <a:lnTo>
                  <a:pt x="41148" y="16764"/>
                </a:lnTo>
                <a:lnTo>
                  <a:pt x="15240" y="16764"/>
                </a:lnTo>
                <a:lnTo>
                  <a:pt x="12192" y="18288"/>
                </a:lnTo>
                <a:lnTo>
                  <a:pt x="13716" y="16764"/>
                </a:lnTo>
                <a:lnTo>
                  <a:pt x="10668" y="18288"/>
                </a:lnTo>
                <a:lnTo>
                  <a:pt x="4572" y="18288"/>
                </a:lnTo>
                <a:lnTo>
                  <a:pt x="0" y="22860"/>
                </a:lnTo>
                <a:lnTo>
                  <a:pt x="0" y="33528"/>
                </a:lnTo>
                <a:lnTo>
                  <a:pt x="4572" y="36576"/>
                </a:lnTo>
                <a:lnTo>
                  <a:pt x="10668" y="38100"/>
                </a:lnTo>
                <a:lnTo>
                  <a:pt x="15240" y="38100"/>
                </a:lnTo>
                <a:lnTo>
                  <a:pt x="17526" y="36957"/>
                </a:lnTo>
                <a:lnTo>
                  <a:pt x="19812" y="38100"/>
                </a:lnTo>
                <a:lnTo>
                  <a:pt x="48768" y="38100"/>
                </a:lnTo>
                <a:lnTo>
                  <a:pt x="54864" y="36576"/>
                </a:lnTo>
                <a:lnTo>
                  <a:pt x="77724" y="36576"/>
                </a:lnTo>
                <a:lnTo>
                  <a:pt x="85344" y="35052"/>
                </a:lnTo>
                <a:lnTo>
                  <a:pt x="92964" y="35052"/>
                </a:lnTo>
                <a:lnTo>
                  <a:pt x="102108" y="33528"/>
                </a:lnTo>
                <a:lnTo>
                  <a:pt x="117348" y="33528"/>
                </a:lnTo>
                <a:lnTo>
                  <a:pt x="124968" y="32004"/>
                </a:lnTo>
                <a:lnTo>
                  <a:pt x="132588" y="32004"/>
                </a:lnTo>
                <a:lnTo>
                  <a:pt x="138684" y="30480"/>
                </a:lnTo>
                <a:lnTo>
                  <a:pt x="146304" y="30480"/>
                </a:lnTo>
                <a:lnTo>
                  <a:pt x="158496" y="27432"/>
                </a:lnTo>
                <a:lnTo>
                  <a:pt x="166116" y="27432"/>
                </a:lnTo>
                <a:lnTo>
                  <a:pt x="167640" y="25908"/>
                </a:lnTo>
                <a:lnTo>
                  <a:pt x="173736" y="25908"/>
                </a:lnTo>
                <a:lnTo>
                  <a:pt x="185928" y="19812"/>
                </a:lnTo>
                <a:lnTo>
                  <a:pt x="188976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47644" y="1139952"/>
            <a:ext cx="70104" cy="25298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87624" y="1461516"/>
            <a:ext cx="1012190" cy="73660"/>
          </a:xfrm>
          <a:custGeom>
            <a:avLst/>
            <a:gdLst/>
            <a:ahLst/>
            <a:cxnLst/>
            <a:rect l="l" t="t" r="r" b="b"/>
            <a:pathLst>
              <a:path w="1012189" h="73659">
                <a:moveTo>
                  <a:pt x="990600" y="4571"/>
                </a:moveTo>
                <a:lnTo>
                  <a:pt x="995172" y="1524"/>
                </a:lnTo>
                <a:lnTo>
                  <a:pt x="999743" y="0"/>
                </a:lnTo>
                <a:lnTo>
                  <a:pt x="1005840" y="1524"/>
                </a:lnTo>
                <a:lnTo>
                  <a:pt x="1006601" y="3047"/>
                </a:lnTo>
                <a:lnTo>
                  <a:pt x="993648" y="3047"/>
                </a:lnTo>
                <a:lnTo>
                  <a:pt x="990600" y="4571"/>
                </a:lnTo>
                <a:close/>
              </a:path>
              <a:path w="1012189" h="73659">
                <a:moveTo>
                  <a:pt x="990600" y="4571"/>
                </a:moveTo>
                <a:lnTo>
                  <a:pt x="989075" y="4571"/>
                </a:lnTo>
                <a:lnTo>
                  <a:pt x="989075" y="3047"/>
                </a:lnTo>
                <a:lnTo>
                  <a:pt x="992886" y="3047"/>
                </a:lnTo>
                <a:lnTo>
                  <a:pt x="990600" y="4571"/>
                </a:lnTo>
                <a:close/>
              </a:path>
              <a:path w="1012189" h="73659">
                <a:moveTo>
                  <a:pt x="987551" y="27432"/>
                </a:moveTo>
                <a:lnTo>
                  <a:pt x="637032" y="27432"/>
                </a:lnTo>
                <a:lnTo>
                  <a:pt x="705611" y="22859"/>
                </a:lnTo>
                <a:lnTo>
                  <a:pt x="726948" y="22859"/>
                </a:lnTo>
                <a:lnTo>
                  <a:pt x="749808" y="21335"/>
                </a:lnTo>
                <a:lnTo>
                  <a:pt x="748283" y="21335"/>
                </a:lnTo>
                <a:lnTo>
                  <a:pt x="769619" y="19812"/>
                </a:lnTo>
                <a:lnTo>
                  <a:pt x="789432" y="19812"/>
                </a:lnTo>
                <a:lnTo>
                  <a:pt x="809243" y="18287"/>
                </a:lnTo>
                <a:lnTo>
                  <a:pt x="844295" y="18287"/>
                </a:lnTo>
                <a:lnTo>
                  <a:pt x="862583" y="16763"/>
                </a:lnTo>
                <a:lnTo>
                  <a:pt x="879348" y="16763"/>
                </a:lnTo>
                <a:lnTo>
                  <a:pt x="909827" y="13716"/>
                </a:lnTo>
                <a:lnTo>
                  <a:pt x="908303" y="13716"/>
                </a:lnTo>
                <a:lnTo>
                  <a:pt x="922019" y="12191"/>
                </a:lnTo>
                <a:lnTo>
                  <a:pt x="934211" y="10667"/>
                </a:lnTo>
                <a:lnTo>
                  <a:pt x="935735" y="10667"/>
                </a:lnTo>
                <a:lnTo>
                  <a:pt x="946403" y="9143"/>
                </a:lnTo>
                <a:lnTo>
                  <a:pt x="957072" y="9143"/>
                </a:lnTo>
                <a:lnTo>
                  <a:pt x="967740" y="7620"/>
                </a:lnTo>
                <a:lnTo>
                  <a:pt x="966216" y="7620"/>
                </a:lnTo>
                <a:lnTo>
                  <a:pt x="975359" y="6096"/>
                </a:lnTo>
                <a:lnTo>
                  <a:pt x="982979" y="4571"/>
                </a:lnTo>
                <a:lnTo>
                  <a:pt x="990600" y="4571"/>
                </a:lnTo>
                <a:lnTo>
                  <a:pt x="993648" y="3047"/>
                </a:lnTo>
                <a:lnTo>
                  <a:pt x="1006601" y="3047"/>
                </a:lnTo>
                <a:lnTo>
                  <a:pt x="1008887" y="7620"/>
                </a:lnTo>
                <a:lnTo>
                  <a:pt x="1011935" y="12191"/>
                </a:lnTo>
                <a:lnTo>
                  <a:pt x="1010411" y="18287"/>
                </a:lnTo>
                <a:lnTo>
                  <a:pt x="1004316" y="21335"/>
                </a:lnTo>
                <a:lnTo>
                  <a:pt x="1001267" y="24383"/>
                </a:lnTo>
                <a:lnTo>
                  <a:pt x="998219" y="25908"/>
                </a:lnTo>
                <a:lnTo>
                  <a:pt x="993648" y="25908"/>
                </a:lnTo>
                <a:lnTo>
                  <a:pt x="987551" y="27432"/>
                </a:lnTo>
                <a:close/>
              </a:path>
              <a:path w="1012189" h="73659">
                <a:moveTo>
                  <a:pt x="844295" y="18287"/>
                </a:moveTo>
                <a:lnTo>
                  <a:pt x="827532" y="18287"/>
                </a:lnTo>
                <a:lnTo>
                  <a:pt x="845819" y="16763"/>
                </a:lnTo>
                <a:lnTo>
                  <a:pt x="844295" y="18287"/>
                </a:lnTo>
                <a:close/>
              </a:path>
              <a:path w="1012189" h="73659">
                <a:moveTo>
                  <a:pt x="960119" y="32004"/>
                </a:moveTo>
                <a:lnTo>
                  <a:pt x="525779" y="32004"/>
                </a:lnTo>
                <a:lnTo>
                  <a:pt x="592835" y="27432"/>
                </a:lnTo>
                <a:lnTo>
                  <a:pt x="986027" y="27432"/>
                </a:lnTo>
                <a:lnTo>
                  <a:pt x="978408" y="28955"/>
                </a:lnTo>
                <a:lnTo>
                  <a:pt x="979932" y="28955"/>
                </a:lnTo>
                <a:lnTo>
                  <a:pt x="970787" y="30479"/>
                </a:lnTo>
                <a:lnTo>
                  <a:pt x="969264" y="30479"/>
                </a:lnTo>
                <a:lnTo>
                  <a:pt x="960119" y="32004"/>
                </a:lnTo>
                <a:close/>
              </a:path>
              <a:path w="1012189" h="73659">
                <a:moveTo>
                  <a:pt x="460248" y="33528"/>
                </a:moveTo>
                <a:lnTo>
                  <a:pt x="376427" y="33528"/>
                </a:lnTo>
                <a:lnTo>
                  <a:pt x="397764" y="32004"/>
                </a:lnTo>
                <a:lnTo>
                  <a:pt x="440435" y="32004"/>
                </a:lnTo>
                <a:lnTo>
                  <a:pt x="460248" y="33528"/>
                </a:lnTo>
                <a:close/>
              </a:path>
              <a:path w="1012189" h="73659">
                <a:moveTo>
                  <a:pt x="937259" y="33528"/>
                </a:moveTo>
                <a:lnTo>
                  <a:pt x="481583" y="33528"/>
                </a:lnTo>
                <a:lnTo>
                  <a:pt x="502919" y="32004"/>
                </a:lnTo>
                <a:lnTo>
                  <a:pt x="949451" y="32004"/>
                </a:lnTo>
                <a:lnTo>
                  <a:pt x="937259" y="33528"/>
                </a:lnTo>
                <a:close/>
              </a:path>
              <a:path w="1012189" h="73659">
                <a:moveTo>
                  <a:pt x="847343" y="41147"/>
                </a:moveTo>
                <a:lnTo>
                  <a:pt x="188975" y="41147"/>
                </a:lnTo>
                <a:lnTo>
                  <a:pt x="216408" y="38100"/>
                </a:lnTo>
                <a:lnTo>
                  <a:pt x="249935" y="38100"/>
                </a:lnTo>
                <a:lnTo>
                  <a:pt x="265175" y="36575"/>
                </a:lnTo>
                <a:lnTo>
                  <a:pt x="318516" y="36575"/>
                </a:lnTo>
                <a:lnTo>
                  <a:pt x="356616" y="33528"/>
                </a:lnTo>
                <a:lnTo>
                  <a:pt x="938783" y="33528"/>
                </a:lnTo>
                <a:lnTo>
                  <a:pt x="926592" y="35051"/>
                </a:lnTo>
                <a:lnTo>
                  <a:pt x="925067" y="36575"/>
                </a:lnTo>
                <a:lnTo>
                  <a:pt x="897635" y="39624"/>
                </a:lnTo>
                <a:lnTo>
                  <a:pt x="864108" y="39624"/>
                </a:lnTo>
                <a:lnTo>
                  <a:pt x="847343" y="41147"/>
                </a:lnTo>
                <a:close/>
              </a:path>
              <a:path w="1012189" h="73659">
                <a:moveTo>
                  <a:pt x="749808" y="45720"/>
                </a:moveTo>
                <a:lnTo>
                  <a:pt x="106679" y="45720"/>
                </a:lnTo>
                <a:lnTo>
                  <a:pt x="117348" y="44196"/>
                </a:lnTo>
                <a:lnTo>
                  <a:pt x="128016" y="44196"/>
                </a:lnTo>
                <a:lnTo>
                  <a:pt x="138683" y="42671"/>
                </a:lnTo>
                <a:lnTo>
                  <a:pt x="150875" y="41147"/>
                </a:lnTo>
                <a:lnTo>
                  <a:pt x="829056" y="41147"/>
                </a:lnTo>
                <a:lnTo>
                  <a:pt x="809243" y="42671"/>
                </a:lnTo>
                <a:lnTo>
                  <a:pt x="790956" y="42671"/>
                </a:lnTo>
                <a:lnTo>
                  <a:pt x="749808" y="45720"/>
                </a:lnTo>
                <a:close/>
              </a:path>
              <a:path w="1012189" h="73659">
                <a:moveTo>
                  <a:pt x="638556" y="50291"/>
                </a:moveTo>
                <a:lnTo>
                  <a:pt x="27432" y="50291"/>
                </a:lnTo>
                <a:lnTo>
                  <a:pt x="32003" y="48767"/>
                </a:lnTo>
                <a:lnTo>
                  <a:pt x="47243" y="48767"/>
                </a:lnTo>
                <a:lnTo>
                  <a:pt x="53340" y="47243"/>
                </a:lnTo>
                <a:lnTo>
                  <a:pt x="86867" y="47243"/>
                </a:lnTo>
                <a:lnTo>
                  <a:pt x="96011" y="45720"/>
                </a:lnTo>
                <a:lnTo>
                  <a:pt x="705611" y="45720"/>
                </a:lnTo>
                <a:lnTo>
                  <a:pt x="638556" y="50291"/>
                </a:lnTo>
                <a:close/>
              </a:path>
              <a:path w="1012189" h="73659">
                <a:moveTo>
                  <a:pt x="9143" y="73151"/>
                </a:moveTo>
                <a:lnTo>
                  <a:pt x="6857" y="72389"/>
                </a:lnTo>
                <a:lnTo>
                  <a:pt x="1524" y="67055"/>
                </a:lnTo>
                <a:lnTo>
                  <a:pt x="0" y="64008"/>
                </a:lnTo>
                <a:lnTo>
                  <a:pt x="0" y="59435"/>
                </a:lnTo>
                <a:lnTo>
                  <a:pt x="1524" y="56387"/>
                </a:lnTo>
                <a:lnTo>
                  <a:pt x="3048" y="54863"/>
                </a:lnTo>
                <a:lnTo>
                  <a:pt x="6095" y="50291"/>
                </a:lnTo>
                <a:lnTo>
                  <a:pt x="10667" y="50291"/>
                </a:lnTo>
                <a:lnTo>
                  <a:pt x="7619" y="51816"/>
                </a:lnTo>
                <a:lnTo>
                  <a:pt x="15240" y="51816"/>
                </a:lnTo>
                <a:lnTo>
                  <a:pt x="21335" y="54863"/>
                </a:lnTo>
                <a:lnTo>
                  <a:pt x="22859" y="56387"/>
                </a:lnTo>
                <a:lnTo>
                  <a:pt x="21335" y="56387"/>
                </a:lnTo>
                <a:lnTo>
                  <a:pt x="24383" y="57912"/>
                </a:lnTo>
                <a:lnTo>
                  <a:pt x="25908" y="57912"/>
                </a:lnTo>
                <a:lnTo>
                  <a:pt x="27432" y="59435"/>
                </a:lnTo>
                <a:lnTo>
                  <a:pt x="28955" y="59435"/>
                </a:lnTo>
                <a:lnTo>
                  <a:pt x="30479" y="60959"/>
                </a:lnTo>
                <a:lnTo>
                  <a:pt x="32003" y="60959"/>
                </a:lnTo>
                <a:lnTo>
                  <a:pt x="35051" y="62483"/>
                </a:lnTo>
                <a:lnTo>
                  <a:pt x="35051" y="68579"/>
                </a:lnTo>
                <a:lnTo>
                  <a:pt x="33527" y="70104"/>
                </a:lnTo>
                <a:lnTo>
                  <a:pt x="18287" y="70104"/>
                </a:lnTo>
                <a:lnTo>
                  <a:pt x="9143" y="73151"/>
                </a:lnTo>
                <a:close/>
              </a:path>
              <a:path w="1012189" h="73659">
                <a:moveTo>
                  <a:pt x="15240" y="51816"/>
                </a:moveTo>
                <a:lnTo>
                  <a:pt x="7619" y="51816"/>
                </a:lnTo>
                <a:lnTo>
                  <a:pt x="10667" y="50291"/>
                </a:lnTo>
                <a:lnTo>
                  <a:pt x="15240" y="51816"/>
                </a:lnTo>
                <a:close/>
              </a:path>
              <a:path w="1012189" h="73659">
                <a:moveTo>
                  <a:pt x="27432" y="59435"/>
                </a:moveTo>
                <a:lnTo>
                  <a:pt x="25908" y="57912"/>
                </a:lnTo>
                <a:lnTo>
                  <a:pt x="22859" y="56387"/>
                </a:lnTo>
                <a:lnTo>
                  <a:pt x="21335" y="54863"/>
                </a:lnTo>
                <a:lnTo>
                  <a:pt x="15240" y="51816"/>
                </a:lnTo>
                <a:lnTo>
                  <a:pt x="10667" y="50291"/>
                </a:lnTo>
                <a:lnTo>
                  <a:pt x="594359" y="50291"/>
                </a:lnTo>
                <a:lnTo>
                  <a:pt x="571500" y="51816"/>
                </a:lnTo>
                <a:lnTo>
                  <a:pt x="548640" y="51816"/>
                </a:lnTo>
                <a:lnTo>
                  <a:pt x="504443" y="54863"/>
                </a:lnTo>
                <a:lnTo>
                  <a:pt x="377951" y="54863"/>
                </a:lnTo>
                <a:lnTo>
                  <a:pt x="358140" y="56387"/>
                </a:lnTo>
                <a:lnTo>
                  <a:pt x="338327" y="56387"/>
                </a:lnTo>
                <a:lnTo>
                  <a:pt x="320040" y="57912"/>
                </a:lnTo>
                <a:lnTo>
                  <a:pt x="27432" y="57912"/>
                </a:lnTo>
                <a:lnTo>
                  <a:pt x="27432" y="59435"/>
                </a:lnTo>
                <a:close/>
              </a:path>
              <a:path w="1012189" h="73659">
                <a:moveTo>
                  <a:pt x="1524" y="56387"/>
                </a:moveTo>
                <a:lnTo>
                  <a:pt x="4572" y="51816"/>
                </a:lnTo>
                <a:lnTo>
                  <a:pt x="5079" y="51816"/>
                </a:lnTo>
                <a:lnTo>
                  <a:pt x="3048" y="54863"/>
                </a:lnTo>
                <a:lnTo>
                  <a:pt x="1524" y="56387"/>
                </a:lnTo>
                <a:close/>
              </a:path>
              <a:path w="1012189" h="73659">
                <a:moveTo>
                  <a:pt x="481583" y="56387"/>
                </a:moveTo>
                <a:lnTo>
                  <a:pt x="460248" y="54863"/>
                </a:lnTo>
                <a:lnTo>
                  <a:pt x="504443" y="54863"/>
                </a:lnTo>
                <a:lnTo>
                  <a:pt x="481583" y="56387"/>
                </a:lnTo>
                <a:close/>
              </a:path>
              <a:path w="1012189" h="73659">
                <a:moveTo>
                  <a:pt x="0" y="59435"/>
                </a:moveTo>
                <a:lnTo>
                  <a:pt x="0" y="57912"/>
                </a:lnTo>
                <a:lnTo>
                  <a:pt x="1524" y="56387"/>
                </a:lnTo>
                <a:lnTo>
                  <a:pt x="0" y="59435"/>
                </a:lnTo>
                <a:close/>
              </a:path>
              <a:path w="1012189" h="73659">
                <a:moveTo>
                  <a:pt x="24383" y="57912"/>
                </a:moveTo>
                <a:lnTo>
                  <a:pt x="21335" y="56387"/>
                </a:lnTo>
                <a:lnTo>
                  <a:pt x="22859" y="56387"/>
                </a:lnTo>
                <a:lnTo>
                  <a:pt x="24383" y="57912"/>
                </a:lnTo>
                <a:close/>
              </a:path>
              <a:path w="1012189" h="73659">
                <a:moveTo>
                  <a:pt x="25908" y="57912"/>
                </a:moveTo>
                <a:lnTo>
                  <a:pt x="24383" y="57912"/>
                </a:lnTo>
                <a:lnTo>
                  <a:pt x="22859" y="56387"/>
                </a:lnTo>
                <a:lnTo>
                  <a:pt x="25908" y="57912"/>
                </a:lnTo>
                <a:close/>
              </a:path>
              <a:path w="1012189" h="73659">
                <a:moveTo>
                  <a:pt x="28955" y="59435"/>
                </a:moveTo>
                <a:lnTo>
                  <a:pt x="27432" y="59435"/>
                </a:lnTo>
                <a:lnTo>
                  <a:pt x="27432" y="57912"/>
                </a:lnTo>
                <a:lnTo>
                  <a:pt x="28955" y="59435"/>
                </a:lnTo>
                <a:close/>
              </a:path>
              <a:path w="1012189" h="73659">
                <a:moveTo>
                  <a:pt x="30479" y="60959"/>
                </a:moveTo>
                <a:lnTo>
                  <a:pt x="27432" y="57912"/>
                </a:lnTo>
                <a:lnTo>
                  <a:pt x="284987" y="57912"/>
                </a:lnTo>
                <a:lnTo>
                  <a:pt x="266700" y="59435"/>
                </a:lnTo>
                <a:lnTo>
                  <a:pt x="30479" y="59435"/>
                </a:lnTo>
                <a:lnTo>
                  <a:pt x="30479" y="60959"/>
                </a:lnTo>
                <a:close/>
              </a:path>
              <a:path w="1012189" h="73659">
                <a:moveTo>
                  <a:pt x="32003" y="60959"/>
                </a:moveTo>
                <a:lnTo>
                  <a:pt x="30479" y="60959"/>
                </a:lnTo>
                <a:lnTo>
                  <a:pt x="30479" y="59435"/>
                </a:lnTo>
                <a:lnTo>
                  <a:pt x="32003" y="60959"/>
                </a:lnTo>
                <a:close/>
              </a:path>
              <a:path w="1012189" h="73659">
                <a:moveTo>
                  <a:pt x="79248" y="70104"/>
                </a:moveTo>
                <a:lnTo>
                  <a:pt x="33527" y="70104"/>
                </a:lnTo>
                <a:lnTo>
                  <a:pt x="35051" y="68579"/>
                </a:lnTo>
                <a:lnTo>
                  <a:pt x="35051" y="62483"/>
                </a:lnTo>
                <a:lnTo>
                  <a:pt x="32003" y="60959"/>
                </a:lnTo>
                <a:lnTo>
                  <a:pt x="30479" y="59435"/>
                </a:lnTo>
                <a:lnTo>
                  <a:pt x="234695" y="59435"/>
                </a:lnTo>
                <a:lnTo>
                  <a:pt x="217932" y="60959"/>
                </a:lnTo>
                <a:lnTo>
                  <a:pt x="219456" y="60959"/>
                </a:lnTo>
                <a:lnTo>
                  <a:pt x="204216" y="62483"/>
                </a:lnTo>
                <a:lnTo>
                  <a:pt x="190500" y="62483"/>
                </a:lnTo>
                <a:lnTo>
                  <a:pt x="176783" y="64008"/>
                </a:lnTo>
                <a:lnTo>
                  <a:pt x="152400" y="64008"/>
                </a:lnTo>
                <a:lnTo>
                  <a:pt x="140208" y="65532"/>
                </a:lnTo>
                <a:lnTo>
                  <a:pt x="129540" y="65532"/>
                </a:lnTo>
                <a:lnTo>
                  <a:pt x="118872" y="67055"/>
                </a:lnTo>
                <a:lnTo>
                  <a:pt x="108203" y="67055"/>
                </a:lnTo>
                <a:lnTo>
                  <a:pt x="97535" y="68579"/>
                </a:lnTo>
                <a:lnTo>
                  <a:pt x="88391" y="68579"/>
                </a:lnTo>
                <a:lnTo>
                  <a:pt x="79248" y="70104"/>
                </a:lnTo>
                <a:close/>
              </a:path>
              <a:path w="1012189" h="73659">
                <a:moveTo>
                  <a:pt x="6857" y="72389"/>
                </a:moveTo>
                <a:lnTo>
                  <a:pt x="4572" y="71628"/>
                </a:lnTo>
                <a:lnTo>
                  <a:pt x="1524" y="67055"/>
                </a:lnTo>
                <a:lnTo>
                  <a:pt x="6857" y="72389"/>
                </a:lnTo>
                <a:close/>
              </a:path>
              <a:path w="1012189" h="73659">
                <a:moveTo>
                  <a:pt x="12191" y="73151"/>
                </a:moveTo>
                <a:lnTo>
                  <a:pt x="9143" y="73151"/>
                </a:lnTo>
                <a:lnTo>
                  <a:pt x="18287" y="70104"/>
                </a:lnTo>
                <a:lnTo>
                  <a:pt x="12191" y="73151"/>
                </a:lnTo>
                <a:close/>
              </a:path>
              <a:path w="1012189" h="73659">
                <a:moveTo>
                  <a:pt x="25908" y="71628"/>
                </a:moveTo>
                <a:lnTo>
                  <a:pt x="15239" y="71628"/>
                </a:lnTo>
                <a:lnTo>
                  <a:pt x="18287" y="70104"/>
                </a:lnTo>
                <a:lnTo>
                  <a:pt x="28956" y="70104"/>
                </a:lnTo>
                <a:lnTo>
                  <a:pt x="25908" y="71628"/>
                </a:lnTo>
                <a:close/>
              </a:path>
              <a:path w="1012189" h="73659">
                <a:moveTo>
                  <a:pt x="48767" y="71628"/>
                </a:moveTo>
                <a:lnTo>
                  <a:pt x="25908" y="71628"/>
                </a:lnTo>
                <a:lnTo>
                  <a:pt x="28956" y="70104"/>
                </a:lnTo>
                <a:lnTo>
                  <a:pt x="50291" y="70104"/>
                </a:lnTo>
                <a:lnTo>
                  <a:pt x="48767" y="71628"/>
                </a:lnTo>
                <a:close/>
              </a:path>
              <a:path w="1012189" h="73659">
                <a:moveTo>
                  <a:pt x="9143" y="73151"/>
                </a:moveTo>
                <a:lnTo>
                  <a:pt x="7619" y="73151"/>
                </a:lnTo>
                <a:lnTo>
                  <a:pt x="6857" y="72389"/>
                </a:lnTo>
                <a:lnTo>
                  <a:pt x="9143" y="73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2696" y="1626108"/>
            <a:ext cx="344805" cy="325120"/>
          </a:xfrm>
          <a:custGeom>
            <a:avLst/>
            <a:gdLst/>
            <a:ahLst/>
            <a:cxnLst/>
            <a:rect l="l" t="t" r="r" b="b"/>
            <a:pathLst>
              <a:path w="344804" h="325119">
                <a:moveTo>
                  <a:pt x="339851" y="3810"/>
                </a:moveTo>
                <a:lnTo>
                  <a:pt x="324611" y="3810"/>
                </a:lnTo>
                <a:lnTo>
                  <a:pt x="327659" y="2540"/>
                </a:lnTo>
                <a:lnTo>
                  <a:pt x="332231" y="0"/>
                </a:lnTo>
                <a:lnTo>
                  <a:pt x="336803" y="1270"/>
                </a:lnTo>
                <a:lnTo>
                  <a:pt x="339851" y="3810"/>
                </a:lnTo>
                <a:close/>
              </a:path>
              <a:path w="344804" h="325119">
                <a:moveTo>
                  <a:pt x="341811" y="19050"/>
                </a:moveTo>
                <a:lnTo>
                  <a:pt x="300227" y="19050"/>
                </a:lnTo>
                <a:lnTo>
                  <a:pt x="303275" y="15240"/>
                </a:lnTo>
                <a:lnTo>
                  <a:pt x="307847" y="12700"/>
                </a:lnTo>
                <a:lnTo>
                  <a:pt x="306323" y="12700"/>
                </a:lnTo>
                <a:lnTo>
                  <a:pt x="309371" y="10160"/>
                </a:lnTo>
                <a:lnTo>
                  <a:pt x="310895" y="10160"/>
                </a:lnTo>
                <a:lnTo>
                  <a:pt x="313943" y="7620"/>
                </a:lnTo>
                <a:lnTo>
                  <a:pt x="315467" y="7620"/>
                </a:lnTo>
                <a:lnTo>
                  <a:pt x="320039" y="3810"/>
                </a:lnTo>
                <a:lnTo>
                  <a:pt x="326135" y="1270"/>
                </a:lnTo>
                <a:lnTo>
                  <a:pt x="329945" y="1270"/>
                </a:lnTo>
                <a:lnTo>
                  <a:pt x="327659" y="2540"/>
                </a:lnTo>
                <a:lnTo>
                  <a:pt x="326135" y="2540"/>
                </a:lnTo>
                <a:lnTo>
                  <a:pt x="323087" y="3810"/>
                </a:lnTo>
                <a:lnTo>
                  <a:pt x="339851" y="3810"/>
                </a:lnTo>
                <a:lnTo>
                  <a:pt x="343280" y="6667"/>
                </a:lnTo>
                <a:lnTo>
                  <a:pt x="344423" y="11430"/>
                </a:lnTo>
                <a:lnTo>
                  <a:pt x="341811" y="19050"/>
                </a:lnTo>
                <a:close/>
              </a:path>
              <a:path w="344804" h="325119">
                <a:moveTo>
                  <a:pt x="343280" y="6667"/>
                </a:moveTo>
                <a:lnTo>
                  <a:pt x="336803" y="1270"/>
                </a:lnTo>
                <a:lnTo>
                  <a:pt x="338327" y="1270"/>
                </a:lnTo>
                <a:lnTo>
                  <a:pt x="342900" y="5080"/>
                </a:lnTo>
                <a:lnTo>
                  <a:pt x="343280" y="6667"/>
                </a:lnTo>
                <a:close/>
              </a:path>
              <a:path w="344804" h="325119">
                <a:moveTo>
                  <a:pt x="324611" y="3810"/>
                </a:moveTo>
                <a:lnTo>
                  <a:pt x="323087" y="3810"/>
                </a:lnTo>
                <a:lnTo>
                  <a:pt x="326135" y="2540"/>
                </a:lnTo>
                <a:lnTo>
                  <a:pt x="324611" y="3810"/>
                </a:lnTo>
                <a:close/>
              </a:path>
              <a:path w="344804" h="325119">
                <a:moveTo>
                  <a:pt x="324611" y="3810"/>
                </a:moveTo>
                <a:lnTo>
                  <a:pt x="326135" y="2540"/>
                </a:lnTo>
                <a:lnTo>
                  <a:pt x="327659" y="2540"/>
                </a:lnTo>
                <a:lnTo>
                  <a:pt x="324611" y="3810"/>
                </a:lnTo>
                <a:close/>
              </a:path>
              <a:path w="344804" h="325119">
                <a:moveTo>
                  <a:pt x="310895" y="10160"/>
                </a:moveTo>
                <a:lnTo>
                  <a:pt x="295655" y="10160"/>
                </a:lnTo>
                <a:lnTo>
                  <a:pt x="303275" y="8890"/>
                </a:lnTo>
                <a:lnTo>
                  <a:pt x="301751" y="8890"/>
                </a:lnTo>
                <a:lnTo>
                  <a:pt x="309371" y="7620"/>
                </a:lnTo>
                <a:lnTo>
                  <a:pt x="315467" y="5080"/>
                </a:lnTo>
                <a:lnTo>
                  <a:pt x="313943" y="5080"/>
                </a:lnTo>
                <a:lnTo>
                  <a:pt x="320039" y="3810"/>
                </a:lnTo>
                <a:lnTo>
                  <a:pt x="315467" y="7620"/>
                </a:lnTo>
                <a:lnTo>
                  <a:pt x="313943" y="7620"/>
                </a:lnTo>
                <a:lnTo>
                  <a:pt x="310895" y="10160"/>
                </a:lnTo>
                <a:close/>
              </a:path>
              <a:path w="344804" h="325119">
                <a:moveTo>
                  <a:pt x="344423" y="11430"/>
                </a:moveTo>
                <a:lnTo>
                  <a:pt x="343280" y="6667"/>
                </a:lnTo>
                <a:lnTo>
                  <a:pt x="344423" y="7620"/>
                </a:lnTo>
                <a:lnTo>
                  <a:pt x="344423" y="11430"/>
                </a:lnTo>
                <a:close/>
              </a:path>
              <a:path w="344804" h="325119">
                <a:moveTo>
                  <a:pt x="300227" y="19050"/>
                </a:moveTo>
                <a:lnTo>
                  <a:pt x="300227" y="17780"/>
                </a:lnTo>
                <a:lnTo>
                  <a:pt x="236219" y="17780"/>
                </a:lnTo>
                <a:lnTo>
                  <a:pt x="248411" y="16510"/>
                </a:lnTo>
                <a:lnTo>
                  <a:pt x="246887" y="16510"/>
                </a:lnTo>
                <a:lnTo>
                  <a:pt x="257555" y="15240"/>
                </a:lnTo>
                <a:lnTo>
                  <a:pt x="268223" y="15240"/>
                </a:lnTo>
                <a:lnTo>
                  <a:pt x="277367" y="12700"/>
                </a:lnTo>
                <a:lnTo>
                  <a:pt x="288035" y="11430"/>
                </a:lnTo>
                <a:lnTo>
                  <a:pt x="286511" y="11430"/>
                </a:lnTo>
                <a:lnTo>
                  <a:pt x="294131" y="10160"/>
                </a:lnTo>
                <a:lnTo>
                  <a:pt x="309371" y="10160"/>
                </a:lnTo>
                <a:lnTo>
                  <a:pt x="306323" y="12700"/>
                </a:lnTo>
                <a:lnTo>
                  <a:pt x="307847" y="12700"/>
                </a:lnTo>
                <a:lnTo>
                  <a:pt x="303275" y="15240"/>
                </a:lnTo>
                <a:lnTo>
                  <a:pt x="300227" y="19050"/>
                </a:lnTo>
                <a:close/>
              </a:path>
              <a:path w="344804" h="325119">
                <a:moveTo>
                  <a:pt x="341376" y="20319"/>
                </a:moveTo>
                <a:lnTo>
                  <a:pt x="344423" y="11430"/>
                </a:lnTo>
                <a:lnTo>
                  <a:pt x="344423" y="17780"/>
                </a:lnTo>
                <a:lnTo>
                  <a:pt x="341376" y="20319"/>
                </a:lnTo>
                <a:close/>
              </a:path>
              <a:path w="344804" h="325119">
                <a:moveTo>
                  <a:pt x="271271" y="35560"/>
                </a:moveTo>
                <a:lnTo>
                  <a:pt x="96011" y="35560"/>
                </a:lnTo>
                <a:lnTo>
                  <a:pt x="106679" y="33020"/>
                </a:lnTo>
                <a:lnTo>
                  <a:pt x="115823" y="31750"/>
                </a:lnTo>
                <a:lnTo>
                  <a:pt x="117347" y="31750"/>
                </a:lnTo>
                <a:lnTo>
                  <a:pt x="126491" y="29210"/>
                </a:lnTo>
                <a:lnTo>
                  <a:pt x="138683" y="29210"/>
                </a:lnTo>
                <a:lnTo>
                  <a:pt x="160019" y="26670"/>
                </a:lnTo>
                <a:lnTo>
                  <a:pt x="196595" y="21590"/>
                </a:lnTo>
                <a:lnTo>
                  <a:pt x="210312" y="20319"/>
                </a:lnTo>
                <a:lnTo>
                  <a:pt x="234695" y="17780"/>
                </a:lnTo>
                <a:lnTo>
                  <a:pt x="300227" y="17780"/>
                </a:lnTo>
                <a:lnTo>
                  <a:pt x="291083" y="26670"/>
                </a:lnTo>
                <a:lnTo>
                  <a:pt x="286511" y="29210"/>
                </a:lnTo>
                <a:lnTo>
                  <a:pt x="282157" y="34048"/>
                </a:lnTo>
                <a:lnTo>
                  <a:pt x="271271" y="35560"/>
                </a:lnTo>
                <a:close/>
              </a:path>
              <a:path w="344804" h="325119">
                <a:moveTo>
                  <a:pt x="282157" y="34048"/>
                </a:moveTo>
                <a:lnTo>
                  <a:pt x="286511" y="29210"/>
                </a:lnTo>
                <a:lnTo>
                  <a:pt x="291083" y="26670"/>
                </a:lnTo>
                <a:lnTo>
                  <a:pt x="300227" y="17780"/>
                </a:lnTo>
                <a:lnTo>
                  <a:pt x="300227" y="19050"/>
                </a:lnTo>
                <a:lnTo>
                  <a:pt x="341811" y="19050"/>
                </a:lnTo>
                <a:lnTo>
                  <a:pt x="341375" y="20320"/>
                </a:lnTo>
                <a:lnTo>
                  <a:pt x="339851" y="21590"/>
                </a:lnTo>
                <a:lnTo>
                  <a:pt x="335279" y="24130"/>
                </a:lnTo>
                <a:lnTo>
                  <a:pt x="329183" y="24130"/>
                </a:lnTo>
                <a:lnTo>
                  <a:pt x="327659" y="25400"/>
                </a:lnTo>
                <a:lnTo>
                  <a:pt x="324611" y="25400"/>
                </a:lnTo>
                <a:lnTo>
                  <a:pt x="320039" y="26670"/>
                </a:lnTo>
                <a:lnTo>
                  <a:pt x="307847" y="29210"/>
                </a:lnTo>
                <a:lnTo>
                  <a:pt x="306323" y="29210"/>
                </a:lnTo>
                <a:lnTo>
                  <a:pt x="298703" y="31750"/>
                </a:lnTo>
                <a:lnTo>
                  <a:pt x="300227" y="31750"/>
                </a:lnTo>
                <a:lnTo>
                  <a:pt x="291083" y="33020"/>
                </a:lnTo>
                <a:lnTo>
                  <a:pt x="289559" y="33020"/>
                </a:lnTo>
                <a:lnTo>
                  <a:pt x="282157" y="34048"/>
                </a:lnTo>
                <a:close/>
              </a:path>
              <a:path w="344804" h="325119">
                <a:moveTo>
                  <a:pt x="336803" y="24130"/>
                </a:moveTo>
                <a:lnTo>
                  <a:pt x="335279" y="24130"/>
                </a:lnTo>
                <a:lnTo>
                  <a:pt x="339851" y="21590"/>
                </a:lnTo>
                <a:lnTo>
                  <a:pt x="341376" y="20319"/>
                </a:lnTo>
                <a:lnTo>
                  <a:pt x="336803" y="24130"/>
                </a:lnTo>
                <a:close/>
              </a:path>
              <a:path w="344804" h="325119">
                <a:moveTo>
                  <a:pt x="327659" y="25400"/>
                </a:moveTo>
                <a:lnTo>
                  <a:pt x="329183" y="24130"/>
                </a:lnTo>
                <a:lnTo>
                  <a:pt x="327659" y="25400"/>
                </a:lnTo>
                <a:close/>
              </a:path>
              <a:path w="344804" h="325119">
                <a:moveTo>
                  <a:pt x="327659" y="25400"/>
                </a:moveTo>
                <a:lnTo>
                  <a:pt x="329183" y="24130"/>
                </a:lnTo>
                <a:lnTo>
                  <a:pt x="330707" y="24130"/>
                </a:lnTo>
                <a:lnTo>
                  <a:pt x="327659" y="25400"/>
                </a:lnTo>
                <a:close/>
              </a:path>
              <a:path w="344804" h="325119">
                <a:moveTo>
                  <a:pt x="329183" y="25400"/>
                </a:moveTo>
                <a:lnTo>
                  <a:pt x="327659" y="25400"/>
                </a:lnTo>
                <a:lnTo>
                  <a:pt x="330707" y="24130"/>
                </a:lnTo>
                <a:lnTo>
                  <a:pt x="333755" y="24130"/>
                </a:lnTo>
                <a:lnTo>
                  <a:pt x="329183" y="25400"/>
                </a:lnTo>
                <a:close/>
              </a:path>
              <a:path w="344804" h="325119">
                <a:moveTo>
                  <a:pt x="151597" y="246380"/>
                </a:moveTo>
                <a:lnTo>
                  <a:pt x="126491" y="246380"/>
                </a:lnTo>
                <a:lnTo>
                  <a:pt x="132587" y="233680"/>
                </a:lnTo>
                <a:lnTo>
                  <a:pt x="132587" y="232410"/>
                </a:lnTo>
                <a:lnTo>
                  <a:pt x="137159" y="226060"/>
                </a:lnTo>
                <a:lnTo>
                  <a:pt x="140207" y="219710"/>
                </a:lnTo>
                <a:lnTo>
                  <a:pt x="144779" y="214630"/>
                </a:lnTo>
                <a:lnTo>
                  <a:pt x="153923" y="199390"/>
                </a:lnTo>
                <a:lnTo>
                  <a:pt x="153923" y="198120"/>
                </a:lnTo>
                <a:lnTo>
                  <a:pt x="158495" y="191770"/>
                </a:lnTo>
                <a:lnTo>
                  <a:pt x="164591" y="184150"/>
                </a:lnTo>
                <a:lnTo>
                  <a:pt x="169163" y="176530"/>
                </a:lnTo>
                <a:lnTo>
                  <a:pt x="175259" y="168910"/>
                </a:lnTo>
                <a:lnTo>
                  <a:pt x="179831" y="161290"/>
                </a:lnTo>
                <a:lnTo>
                  <a:pt x="222503" y="107950"/>
                </a:lnTo>
                <a:lnTo>
                  <a:pt x="224027" y="107950"/>
                </a:lnTo>
                <a:lnTo>
                  <a:pt x="230123" y="100330"/>
                </a:lnTo>
                <a:lnTo>
                  <a:pt x="228600" y="100330"/>
                </a:lnTo>
                <a:lnTo>
                  <a:pt x="234695" y="92710"/>
                </a:lnTo>
                <a:lnTo>
                  <a:pt x="236219" y="92710"/>
                </a:lnTo>
                <a:lnTo>
                  <a:pt x="242315" y="85090"/>
                </a:lnTo>
                <a:lnTo>
                  <a:pt x="246887" y="78740"/>
                </a:lnTo>
                <a:lnTo>
                  <a:pt x="252983" y="71120"/>
                </a:lnTo>
                <a:lnTo>
                  <a:pt x="257555" y="64770"/>
                </a:lnTo>
                <a:lnTo>
                  <a:pt x="263651" y="58420"/>
                </a:lnTo>
                <a:lnTo>
                  <a:pt x="266700" y="53340"/>
                </a:lnTo>
                <a:lnTo>
                  <a:pt x="271271" y="46990"/>
                </a:lnTo>
                <a:lnTo>
                  <a:pt x="277367" y="40640"/>
                </a:lnTo>
                <a:lnTo>
                  <a:pt x="277367" y="39370"/>
                </a:lnTo>
                <a:lnTo>
                  <a:pt x="282157" y="34048"/>
                </a:lnTo>
                <a:lnTo>
                  <a:pt x="289559" y="33020"/>
                </a:lnTo>
                <a:lnTo>
                  <a:pt x="291083" y="33020"/>
                </a:lnTo>
                <a:lnTo>
                  <a:pt x="300227" y="31750"/>
                </a:lnTo>
                <a:lnTo>
                  <a:pt x="298703" y="31750"/>
                </a:lnTo>
                <a:lnTo>
                  <a:pt x="306323" y="29210"/>
                </a:lnTo>
                <a:lnTo>
                  <a:pt x="307847" y="29210"/>
                </a:lnTo>
                <a:lnTo>
                  <a:pt x="320039" y="26670"/>
                </a:lnTo>
                <a:lnTo>
                  <a:pt x="324611" y="25400"/>
                </a:lnTo>
                <a:lnTo>
                  <a:pt x="327659" y="25400"/>
                </a:lnTo>
                <a:lnTo>
                  <a:pt x="326135" y="26670"/>
                </a:lnTo>
                <a:lnTo>
                  <a:pt x="324611" y="26670"/>
                </a:lnTo>
                <a:lnTo>
                  <a:pt x="315467" y="35560"/>
                </a:lnTo>
                <a:lnTo>
                  <a:pt x="313943" y="35560"/>
                </a:lnTo>
                <a:lnTo>
                  <a:pt x="306323" y="43180"/>
                </a:lnTo>
                <a:lnTo>
                  <a:pt x="301751" y="46990"/>
                </a:lnTo>
                <a:lnTo>
                  <a:pt x="303275" y="46990"/>
                </a:lnTo>
                <a:lnTo>
                  <a:pt x="295438" y="54610"/>
                </a:lnTo>
                <a:lnTo>
                  <a:pt x="294131" y="54610"/>
                </a:lnTo>
                <a:lnTo>
                  <a:pt x="289559" y="59690"/>
                </a:lnTo>
                <a:lnTo>
                  <a:pt x="290321" y="59690"/>
                </a:lnTo>
                <a:lnTo>
                  <a:pt x="286511" y="66040"/>
                </a:lnTo>
                <a:lnTo>
                  <a:pt x="284987" y="66040"/>
                </a:lnTo>
                <a:lnTo>
                  <a:pt x="281939" y="72390"/>
                </a:lnTo>
                <a:lnTo>
                  <a:pt x="280415" y="72390"/>
                </a:lnTo>
                <a:lnTo>
                  <a:pt x="271271" y="85090"/>
                </a:lnTo>
                <a:lnTo>
                  <a:pt x="271271" y="86360"/>
                </a:lnTo>
                <a:lnTo>
                  <a:pt x="265175" y="92710"/>
                </a:lnTo>
                <a:lnTo>
                  <a:pt x="255015" y="105410"/>
                </a:lnTo>
                <a:lnTo>
                  <a:pt x="252983" y="105410"/>
                </a:lnTo>
                <a:lnTo>
                  <a:pt x="246887" y="115570"/>
                </a:lnTo>
                <a:lnTo>
                  <a:pt x="240791" y="123190"/>
                </a:lnTo>
                <a:lnTo>
                  <a:pt x="234695" y="129540"/>
                </a:lnTo>
                <a:lnTo>
                  <a:pt x="198119" y="173990"/>
                </a:lnTo>
                <a:lnTo>
                  <a:pt x="193547" y="181610"/>
                </a:lnTo>
                <a:lnTo>
                  <a:pt x="187451" y="190500"/>
                </a:lnTo>
                <a:lnTo>
                  <a:pt x="178307" y="205740"/>
                </a:lnTo>
                <a:lnTo>
                  <a:pt x="172211" y="210820"/>
                </a:lnTo>
                <a:lnTo>
                  <a:pt x="173735" y="210820"/>
                </a:lnTo>
                <a:lnTo>
                  <a:pt x="164591" y="226060"/>
                </a:lnTo>
                <a:lnTo>
                  <a:pt x="155447" y="238760"/>
                </a:lnTo>
                <a:lnTo>
                  <a:pt x="151597" y="246380"/>
                </a:lnTo>
                <a:close/>
              </a:path>
              <a:path w="344804" h="325119">
                <a:moveTo>
                  <a:pt x="324611" y="27940"/>
                </a:moveTo>
                <a:lnTo>
                  <a:pt x="324611" y="26670"/>
                </a:lnTo>
                <a:lnTo>
                  <a:pt x="326135" y="26670"/>
                </a:lnTo>
                <a:lnTo>
                  <a:pt x="324611" y="27940"/>
                </a:lnTo>
                <a:close/>
              </a:path>
              <a:path w="344804" h="325119">
                <a:moveTo>
                  <a:pt x="96011" y="35560"/>
                </a:moveTo>
                <a:lnTo>
                  <a:pt x="89915" y="35560"/>
                </a:lnTo>
                <a:lnTo>
                  <a:pt x="97535" y="34290"/>
                </a:lnTo>
                <a:lnTo>
                  <a:pt x="96011" y="35560"/>
                </a:lnTo>
                <a:close/>
              </a:path>
              <a:path w="344804" h="325119">
                <a:moveTo>
                  <a:pt x="249935" y="38100"/>
                </a:moveTo>
                <a:lnTo>
                  <a:pt x="79247" y="38100"/>
                </a:lnTo>
                <a:lnTo>
                  <a:pt x="88391" y="35560"/>
                </a:lnTo>
                <a:lnTo>
                  <a:pt x="260603" y="35560"/>
                </a:lnTo>
                <a:lnTo>
                  <a:pt x="249935" y="38100"/>
                </a:lnTo>
                <a:close/>
              </a:path>
              <a:path w="344804" h="325119">
                <a:moveTo>
                  <a:pt x="236219" y="39370"/>
                </a:moveTo>
                <a:lnTo>
                  <a:pt x="62483" y="39370"/>
                </a:lnTo>
                <a:lnTo>
                  <a:pt x="71627" y="38100"/>
                </a:lnTo>
                <a:lnTo>
                  <a:pt x="248411" y="38100"/>
                </a:lnTo>
                <a:lnTo>
                  <a:pt x="236219" y="39370"/>
                </a:lnTo>
                <a:close/>
              </a:path>
              <a:path w="344804" h="325119">
                <a:moveTo>
                  <a:pt x="42671" y="62230"/>
                </a:moveTo>
                <a:lnTo>
                  <a:pt x="6095" y="62230"/>
                </a:lnTo>
                <a:lnTo>
                  <a:pt x="1523" y="58420"/>
                </a:lnTo>
                <a:lnTo>
                  <a:pt x="1523" y="54610"/>
                </a:lnTo>
                <a:lnTo>
                  <a:pt x="0" y="49530"/>
                </a:lnTo>
                <a:lnTo>
                  <a:pt x="3047" y="46990"/>
                </a:lnTo>
                <a:lnTo>
                  <a:pt x="7619" y="45720"/>
                </a:lnTo>
                <a:lnTo>
                  <a:pt x="13715" y="41910"/>
                </a:lnTo>
                <a:lnTo>
                  <a:pt x="41147" y="41910"/>
                </a:lnTo>
                <a:lnTo>
                  <a:pt x="47243" y="40640"/>
                </a:lnTo>
                <a:lnTo>
                  <a:pt x="54863" y="39370"/>
                </a:lnTo>
                <a:lnTo>
                  <a:pt x="237743" y="39370"/>
                </a:lnTo>
                <a:lnTo>
                  <a:pt x="225551" y="40640"/>
                </a:lnTo>
                <a:lnTo>
                  <a:pt x="211835" y="41910"/>
                </a:lnTo>
                <a:lnTo>
                  <a:pt x="187451" y="45720"/>
                </a:lnTo>
                <a:lnTo>
                  <a:pt x="173735" y="45720"/>
                </a:lnTo>
                <a:lnTo>
                  <a:pt x="163067" y="46990"/>
                </a:lnTo>
                <a:lnTo>
                  <a:pt x="150875" y="48260"/>
                </a:lnTo>
                <a:lnTo>
                  <a:pt x="129539" y="50800"/>
                </a:lnTo>
                <a:lnTo>
                  <a:pt x="118871" y="50800"/>
                </a:lnTo>
                <a:lnTo>
                  <a:pt x="100583" y="55880"/>
                </a:lnTo>
                <a:lnTo>
                  <a:pt x="91439" y="55880"/>
                </a:lnTo>
                <a:lnTo>
                  <a:pt x="73151" y="58420"/>
                </a:lnTo>
                <a:lnTo>
                  <a:pt x="57911" y="58420"/>
                </a:lnTo>
                <a:lnTo>
                  <a:pt x="50291" y="59690"/>
                </a:lnTo>
                <a:lnTo>
                  <a:pt x="48767" y="59690"/>
                </a:lnTo>
                <a:lnTo>
                  <a:pt x="42671" y="62230"/>
                </a:lnTo>
                <a:close/>
              </a:path>
              <a:path w="344804" h="325119">
                <a:moveTo>
                  <a:pt x="294131" y="55880"/>
                </a:moveTo>
                <a:lnTo>
                  <a:pt x="294131" y="54610"/>
                </a:lnTo>
                <a:lnTo>
                  <a:pt x="295438" y="54610"/>
                </a:lnTo>
                <a:lnTo>
                  <a:pt x="294131" y="55880"/>
                </a:lnTo>
                <a:close/>
              </a:path>
              <a:path w="344804" h="325119">
                <a:moveTo>
                  <a:pt x="56387" y="59690"/>
                </a:moveTo>
                <a:lnTo>
                  <a:pt x="57911" y="58420"/>
                </a:lnTo>
                <a:lnTo>
                  <a:pt x="64007" y="58420"/>
                </a:lnTo>
                <a:lnTo>
                  <a:pt x="56387" y="59690"/>
                </a:lnTo>
                <a:close/>
              </a:path>
              <a:path w="344804" h="325119">
                <a:moveTo>
                  <a:pt x="290321" y="59690"/>
                </a:moveTo>
                <a:lnTo>
                  <a:pt x="289559" y="59690"/>
                </a:lnTo>
                <a:lnTo>
                  <a:pt x="291083" y="58420"/>
                </a:lnTo>
                <a:lnTo>
                  <a:pt x="290321" y="59690"/>
                </a:lnTo>
                <a:close/>
              </a:path>
              <a:path w="344804" h="325119">
                <a:moveTo>
                  <a:pt x="252983" y="107950"/>
                </a:moveTo>
                <a:lnTo>
                  <a:pt x="252983" y="105410"/>
                </a:lnTo>
                <a:lnTo>
                  <a:pt x="255015" y="105410"/>
                </a:lnTo>
                <a:lnTo>
                  <a:pt x="252983" y="107950"/>
                </a:lnTo>
                <a:close/>
              </a:path>
              <a:path w="344804" h="325119">
                <a:moveTo>
                  <a:pt x="146464" y="256540"/>
                </a:moveTo>
                <a:lnTo>
                  <a:pt x="120395" y="256540"/>
                </a:lnTo>
                <a:lnTo>
                  <a:pt x="121919" y="250190"/>
                </a:lnTo>
                <a:lnTo>
                  <a:pt x="123443" y="250190"/>
                </a:lnTo>
                <a:lnTo>
                  <a:pt x="126491" y="245110"/>
                </a:lnTo>
                <a:lnTo>
                  <a:pt x="126491" y="246380"/>
                </a:lnTo>
                <a:lnTo>
                  <a:pt x="151597" y="246380"/>
                </a:lnTo>
                <a:lnTo>
                  <a:pt x="146464" y="256540"/>
                </a:lnTo>
                <a:close/>
              </a:path>
              <a:path w="344804" h="325119">
                <a:moveTo>
                  <a:pt x="114300" y="267969"/>
                </a:moveTo>
                <a:lnTo>
                  <a:pt x="117347" y="262890"/>
                </a:lnTo>
                <a:lnTo>
                  <a:pt x="117347" y="260350"/>
                </a:lnTo>
                <a:lnTo>
                  <a:pt x="120395" y="255270"/>
                </a:lnTo>
                <a:lnTo>
                  <a:pt x="120395" y="256540"/>
                </a:lnTo>
                <a:lnTo>
                  <a:pt x="146464" y="256540"/>
                </a:lnTo>
                <a:lnTo>
                  <a:pt x="143897" y="261620"/>
                </a:lnTo>
                <a:lnTo>
                  <a:pt x="143255" y="261620"/>
                </a:lnTo>
                <a:lnTo>
                  <a:pt x="140817" y="266700"/>
                </a:lnTo>
                <a:lnTo>
                  <a:pt x="115823" y="266700"/>
                </a:lnTo>
                <a:lnTo>
                  <a:pt x="114300" y="267969"/>
                </a:lnTo>
                <a:close/>
              </a:path>
              <a:path w="344804" h="325119">
                <a:moveTo>
                  <a:pt x="143255" y="262890"/>
                </a:moveTo>
                <a:lnTo>
                  <a:pt x="143255" y="261620"/>
                </a:lnTo>
                <a:lnTo>
                  <a:pt x="143897" y="261620"/>
                </a:lnTo>
                <a:lnTo>
                  <a:pt x="143255" y="262890"/>
                </a:lnTo>
                <a:close/>
              </a:path>
              <a:path w="344804" h="325119">
                <a:moveTo>
                  <a:pt x="140207" y="267970"/>
                </a:moveTo>
                <a:lnTo>
                  <a:pt x="114300" y="267970"/>
                </a:lnTo>
                <a:lnTo>
                  <a:pt x="115823" y="266700"/>
                </a:lnTo>
                <a:lnTo>
                  <a:pt x="140817" y="266700"/>
                </a:lnTo>
                <a:lnTo>
                  <a:pt x="140207" y="267970"/>
                </a:lnTo>
                <a:close/>
              </a:path>
              <a:path w="344804" h="325119">
                <a:moveTo>
                  <a:pt x="111251" y="275590"/>
                </a:moveTo>
                <a:lnTo>
                  <a:pt x="112775" y="270510"/>
                </a:lnTo>
                <a:lnTo>
                  <a:pt x="112775" y="269240"/>
                </a:lnTo>
                <a:lnTo>
                  <a:pt x="114300" y="267969"/>
                </a:lnTo>
                <a:lnTo>
                  <a:pt x="140207" y="267970"/>
                </a:lnTo>
                <a:lnTo>
                  <a:pt x="137159" y="271780"/>
                </a:lnTo>
                <a:lnTo>
                  <a:pt x="137921" y="271780"/>
                </a:lnTo>
                <a:lnTo>
                  <a:pt x="136397" y="274320"/>
                </a:lnTo>
                <a:lnTo>
                  <a:pt x="112775" y="274320"/>
                </a:lnTo>
                <a:lnTo>
                  <a:pt x="111251" y="275590"/>
                </a:lnTo>
                <a:close/>
              </a:path>
              <a:path w="344804" h="325119">
                <a:moveTo>
                  <a:pt x="137921" y="271780"/>
                </a:moveTo>
                <a:lnTo>
                  <a:pt x="137159" y="271780"/>
                </a:lnTo>
                <a:lnTo>
                  <a:pt x="138683" y="270510"/>
                </a:lnTo>
                <a:lnTo>
                  <a:pt x="137921" y="271780"/>
                </a:lnTo>
                <a:close/>
              </a:path>
              <a:path w="344804" h="325119">
                <a:moveTo>
                  <a:pt x="326135" y="295910"/>
                </a:moveTo>
                <a:lnTo>
                  <a:pt x="140207" y="295910"/>
                </a:lnTo>
                <a:lnTo>
                  <a:pt x="144779" y="294640"/>
                </a:lnTo>
                <a:lnTo>
                  <a:pt x="146303" y="293370"/>
                </a:lnTo>
                <a:lnTo>
                  <a:pt x="156971" y="293370"/>
                </a:lnTo>
                <a:lnTo>
                  <a:pt x="163067" y="292100"/>
                </a:lnTo>
                <a:lnTo>
                  <a:pt x="182879" y="292100"/>
                </a:lnTo>
                <a:lnTo>
                  <a:pt x="190500" y="290830"/>
                </a:lnTo>
                <a:lnTo>
                  <a:pt x="199643" y="290830"/>
                </a:lnTo>
                <a:lnTo>
                  <a:pt x="207263" y="288290"/>
                </a:lnTo>
                <a:lnTo>
                  <a:pt x="214883" y="288290"/>
                </a:lnTo>
                <a:lnTo>
                  <a:pt x="233171" y="285750"/>
                </a:lnTo>
                <a:lnTo>
                  <a:pt x="240791" y="285750"/>
                </a:lnTo>
                <a:lnTo>
                  <a:pt x="248411" y="284480"/>
                </a:lnTo>
                <a:lnTo>
                  <a:pt x="249935" y="284480"/>
                </a:lnTo>
                <a:lnTo>
                  <a:pt x="257555" y="283210"/>
                </a:lnTo>
                <a:lnTo>
                  <a:pt x="256031" y="283210"/>
                </a:lnTo>
                <a:lnTo>
                  <a:pt x="271271" y="279400"/>
                </a:lnTo>
                <a:lnTo>
                  <a:pt x="277367" y="279400"/>
                </a:lnTo>
                <a:lnTo>
                  <a:pt x="284987" y="278130"/>
                </a:lnTo>
                <a:lnTo>
                  <a:pt x="289559" y="278130"/>
                </a:lnTo>
                <a:lnTo>
                  <a:pt x="295655" y="276860"/>
                </a:lnTo>
                <a:lnTo>
                  <a:pt x="301751" y="276860"/>
                </a:lnTo>
                <a:lnTo>
                  <a:pt x="306323" y="275590"/>
                </a:lnTo>
                <a:lnTo>
                  <a:pt x="313943" y="275590"/>
                </a:lnTo>
                <a:lnTo>
                  <a:pt x="316991" y="274320"/>
                </a:lnTo>
                <a:lnTo>
                  <a:pt x="320039" y="274320"/>
                </a:lnTo>
                <a:lnTo>
                  <a:pt x="323087" y="271780"/>
                </a:lnTo>
                <a:lnTo>
                  <a:pt x="329183" y="270510"/>
                </a:lnTo>
                <a:lnTo>
                  <a:pt x="335279" y="274320"/>
                </a:lnTo>
                <a:lnTo>
                  <a:pt x="338327" y="278130"/>
                </a:lnTo>
                <a:lnTo>
                  <a:pt x="339851" y="284480"/>
                </a:lnTo>
                <a:lnTo>
                  <a:pt x="338327" y="290830"/>
                </a:lnTo>
                <a:lnTo>
                  <a:pt x="332231" y="293370"/>
                </a:lnTo>
                <a:lnTo>
                  <a:pt x="330707" y="294640"/>
                </a:lnTo>
                <a:lnTo>
                  <a:pt x="326135" y="295910"/>
                </a:lnTo>
                <a:close/>
              </a:path>
              <a:path w="344804" h="325119">
                <a:moveTo>
                  <a:pt x="115823" y="325120"/>
                </a:moveTo>
                <a:lnTo>
                  <a:pt x="112775" y="325120"/>
                </a:lnTo>
                <a:lnTo>
                  <a:pt x="103631" y="321310"/>
                </a:lnTo>
                <a:lnTo>
                  <a:pt x="99059" y="320040"/>
                </a:lnTo>
                <a:lnTo>
                  <a:pt x="96011" y="313690"/>
                </a:lnTo>
                <a:lnTo>
                  <a:pt x="96011" y="308610"/>
                </a:lnTo>
                <a:lnTo>
                  <a:pt x="97535" y="306070"/>
                </a:lnTo>
                <a:lnTo>
                  <a:pt x="97535" y="304800"/>
                </a:lnTo>
                <a:lnTo>
                  <a:pt x="99059" y="300990"/>
                </a:lnTo>
                <a:lnTo>
                  <a:pt x="99059" y="299720"/>
                </a:lnTo>
                <a:lnTo>
                  <a:pt x="102107" y="293370"/>
                </a:lnTo>
                <a:lnTo>
                  <a:pt x="102107" y="292100"/>
                </a:lnTo>
                <a:lnTo>
                  <a:pt x="103631" y="290830"/>
                </a:lnTo>
                <a:lnTo>
                  <a:pt x="105155" y="285750"/>
                </a:lnTo>
                <a:lnTo>
                  <a:pt x="106679" y="284480"/>
                </a:lnTo>
                <a:lnTo>
                  <a:pt x="108203" y="279400"/>
                </a:lnTo>
                <a:lnTo>
                  <a:pt x="109727" y="276860"/>
                </a:lnTo>
                <a:lnTo>
                  <a:pt x="112775" y="274320"/>
                </a:lnTo>
                <a:lnTo>
                  <a:pt x="136397" y="274320"/>
                </a:lnTo>
                <a:lnTo>
                  <a:pt x="135635" y="275590"/>
                </a:lnTo>
                <a:lnTo>
                  <a:pt x="135635" y="276860"/>
                </a:lnTo>
                <a:lnTo>
                  <a:pt x="134111" y="279400"/>
                </a:lnTo>
                <a:lnTo>
                  <a:pt x="132587" y="284480"/>
                </a:lnTo>
                <a:lnTo>
                  <a:pt x="131063" y="285750"/>
                </a:lnTo>
                <a:lnTo>
                  <a:pt x="128625" y="290830"/>
                </a:lnTo>
                <a:lnTo>
                  <a:pt x="128015" y="290830"/>
                </a:lnTo>
                <a:lnTo>
                  <a:pt x="127253" y="292100"/>
                </a:lnTo>
                <a:lnTo>
                  <a:pt x="126491" y="292100"/>
                </a:lnTo>
                <a:lnTo>
                  <a:pt x="126491" y="294640"/>
                </a:lnTo>
                <a:lnTo>
                  <a:pt x="124663" y="298450"/>
                </a:lnTo>
                <a:lnTo>
                  <a:pt x="120395" y="298450"/>
                </a:lnTo>
                <a:lnTo>
                  <a:pt x="117347" y="299720"/>
                </a:lnTo>
                <a:lnTo>
                  <a:pt x="112775" y="299720"/>
                </a:lnTo>
                <a:lnTo>
                  <a:pt x="113283" y="300566"/>
                </a:lnTo>
                <a:lnTo>
                  <a:pt x="112775" y="300990"/>
                </a:lnTo>
                <a:lnTo>
                  <a:pt x="109727" y="302260"/>
                </a:lnTo>
                <a:lnTo>
                  <a:pt x="114299" y="302260"/>
                </a:lnTo>
                <a:lnTo>
                  <a:pt x="119481" y="310895"/>
                </a:lnTo>
                <a:lnTo>
                  <a:pt x="118871" y="312420"/>
                </a:lnTo>
                <a:lnTo>
                  <a:pt x="217931" y="312420"/>
                </a:lnTo>
                <a:lnTo>
                  <a:pt x="208787" y="313690"/>
                </a:lnTo>
                <a:lnTo>
                  <a:pt x="192023" y="313690"/>
                </a:lnTo>
                <a:lnTo>
                  <a:pt x="184403" y="314960"/>
                </a:lnTo>
                <a:lnTo>
                  <a:pt x="178307" y="314960"/>
                </a:lnTo>
                <a:lnTo>
                  <a:pt x="176783" y="316230"/>
                </a:lnTo>
                <a:lnTo>
                  <a:pt x="153923" y="316230"/>
                </a:lnTo>
                <a:lnTo>
                  <a:pt x="149351" y="317500"/>
                </a:lnTo>
                <a:lnTo>
                  <a:pt x="144779" y="317500"/>
                </a:lnTo>
                <a:lnTo>
                  <a:pt x="141731" y="320040"/>
                </a:lnTo>
                <a:lnTo>
                  <a:pt x="137159" y="321310"/>
                </a:lnTo>
                <a:lnTo>
                  <a:pt x="124967" y="321310"/>
                </a:lnTo>
                <a:lnTo>
                  <a:pt x="115823" y="325120"/>
                </a:lnTo>
                <a:close/>
              </a:path>
              <a:path w="344804" h="325119">
                <a:moveTo>
                  <a:pt x="128015" y="292100"/>
                </a:moveTo>
                <a:lnTo>
                  <a:pt x="128015" y="290830"/>
                </a:lnTo>
                <a:lnTo>
                  <a:pt x="128625" y="290830"/>
                </a:lnTo>
                <a:lnTo>
                  <a:pt x="128015" y="292100"/>
                </a:lnTo>
                <a:close/>
              </a:path>
              <a:path w="344804" h="325119">
                <a:moveTo>
                  <a:pt x="126491" y="293370"/>
                </a:moveTo>
                <a:lnTo>
                  <a:pt x="126491" y="292100"/>
                </a:lnTo>
                <a:lnTo>
                  <a:pt x="127253" y="292100"/>
                </a:lnTo>
                <a:lnTo>
                  <a:pt x="126491" y="293370"/>
                </a:lnTo>
                <a:close/>
              </a:path>
              <a:path w="344804" h="325119">
                <a:moveTo>
                  <a:pt x="321563" y="298450"/>
                </a:moveTo>
                <a:lnTo>
                  <a:pt x="132587" y="298450"/>
                </a:lnTo>
                <a:lnTo>
                  <a:pt x="135635" y="295910"/>
                </a:lnTo>
                <a:lnTo>
                  <a:pt x="140207" y="294640"/>
                </a:lnTo>
                <a:lnTo>
                  <a:pt x="140207" y="295910"/>
                </a:lnTo>
                <a:lnTo>
                  <a:pt x="324611" y="295910"/>
                </a:lnTo>
                <a:lnTo>
                  <a:pt x="321563" y="298450"/>
                </a:lnTo>
                <a:close/>
              </a:path>
              <a:path w="344804" h="325119">
                <a:moveTo>
                  <a:pt x="132587" y="298450"/>
                </a:moveTo>
                <a:lnTo>
                  <a:pt x="129539" y="298450"/>
                </a:lnTo>
                <a:lnTo>
                  <a:pt x="134111" y="295910"/>
                </a:lnTo>
                <a:lnTo>
                  <a:pt x="132587" y="298450"/>
                </a:lnTo>
                <a:close/>
              </a:path>
              <a:path w="344804" h="325119">
                <a:moveTo>
                  <a:pt x="121919" y="302260"/>
                </a:moveTo>
                <a:lnTo>
                  <a:pt x="118871" y="302260"/>
                </a:lnTo>
                <a:lnTo>
                  <a:pt x="114300" y="300990"/>
                </a:lnTo>
                <a:lnTo>
                  <a:pt x="115823" y="300990"/>
                </a:lnTo>
                <a:lnTo>
                  <a:pt x="113791" y="300143"/>
                </a:lnTo>
                <a:lnTo>
                  <a:pt x="114300" y="299720"/>
                </a:lnTo>
                <a:lnTo>
                  <a:pt x="117347" y="299720"/>
                </a:lnTo>
                <a:lnTo>
                  <a:pt x="120395" y="298450"/>
                </a:lnTo>
                <a:lnTo>
                  <a:pt x="124663" y="298450"/>
                </a:lnTo>
                <a:lnTo>
                  <a:pt x="123443" y="300990"/>
                </a:lnTo>
                <a:lnTo>
                  <a:pt x="121919" y="302260"/>
                </a:lnTo>
                <a:close/>
              </a:path>
              <a:path w="344804" h="325119">
                <a:moveTo>
                  <a:pt x="227075" y="312420"/>
                </a:moveTo>
                <a:lnTo>
                  <a:pt x="120395" y="312420"/>
                </a:lnTo>
                <a:lnTo>
                  <a:pt x="120395" y="307340"/>
                </a:lnTo>
                <a:lnTo>
                  <a:pt x="124663" y="298450"/>
                </a:lnTo>
                <a:lnTo>
                  <a:pt x="316991" y="298450"/>
                </a:lnTo>
                <a:lnTo>
                  <a:pt x="316991" y="299720"/>
                </a:lnTo>
                <a:lnTo>
                  <a:pt x="304800" y="299720"/>
                </a:lnTo>
                <a:lnTo>
                  <a:pt x="300227" y="300990"/>
                </a:lnTo>
                <a:lnTo>
                  <a:pt x="294131" y="302260"/>
                </a:lnTo>
                <a:lnTo>
                  <a:pt x="280415" y="302260"/>
                </a:lnTo>
                <a:lnTo>
                  <a:pt x="274319" y="304800"/>
                </a:lnTo>
                <a:lnTo>
                  <a:pt x="268223" y="304800"/>
                </a:lnTo>
                <a:lnTo>
                  <a:pt x="260603" y="307340"/>
                </a:lnTo>
                <a:lnTo>
                  <a:pt x="252983" y="307340"/>
                </a:lnTo>
                <a:lnTo>
                  <a:pt x="243839" y="308610"/>
                </a:lnTo>
                <a:lnTo>
                  <a:pt x="236219" y="309880"/>
                </a:lnTo>
                <a:lnTo>
                  <a:pt x="227075" y="312420"/>
                </a:lnTo>
                <a:close/>
              </a:path>
              <a:path w="344804" h="325119">
                <a:moveTo>
                  <a:pt x="113283" y="300566"/>
                </a:moveTo>
                <a:lnTo>
                  <a:pt x="112775" y="299720"/>
                </a:lnTo>
                <a:lnTo>
                  <a:pt x="113791" y="300143"/>
                </a:lnTo>
                <a:lnTo>
                  <a:pt x="113283" y="300566"/>
                </a:lnTo>
                <a:close/>
              </a:path>
              <a:path w="344804" h="325119">
                <a:moveTo>
                  <a:pt x="113791" y="300143"/>
                </a:moveTo>
                <a:lnTo>
                  <a:pt x="112775" y="299720"/>
                </a:lnTo>
                <a:lnTo>
                  <a:pt x="114300" y="299720"/>
                </a:lnTo>
                <a:lnTo>
                  <a:pt x="113791" y="300143"/>
                </a:lnTo>
                <a:close/>
              </a:path>
              <a:path w="344804" h="325119">
                <a:moveTo>
                  <a:pt x="119481" y="310895"/>
                </a:moveTo>
                <a:lnTo>
                  <a:pt x="113283" y="300566"/>
                </a:lnTo>
                <a:lnTo>
                  <a:pt x="113791" y="300143"/>
                </a:lnTo>
                <a:lnTo>
                  <a:pt x="115823" y="300990"/>
                </a:lnTo>
                <a:lnTo>
                  <a:pt x="114300" y="300990"/>
                </a:lnTo>
                <a:lnTo>
                  <a:pt x="118871" y="302260"/>
                </a:lnTo>
                <a:lnTo>
                  <a:pt x="122834" y="302260"/>
                </a:lnTo>
                <a:lnTo>
                  <a:pt x="120395" y="307340"/>
                </a:lnTo>
                <a:lnTo>
                  <a:pt x="120395" y="308610"/>
                </a:lnTo>
                <a:lnTo>
                  <a:pt x="119481" y="310895"/>
                </a:lnTo>
                <a:close/>
              </a:path>
              <a:path w="344804" h="325119">
                <a:moveTo>
                  <a:pt x="114299" y="302260"/>
                </a:moveTo>
                <a:lnTo>
                  <a:pt x="109727" y="302260"/>
                </a:lnTo>
                <a:lnTo>
                  <a:pt x="112775" y="300990"/>
                </a:lnTo>
                <a:lnTo>
                  <a:pt x="113283" y="300566"/>
                </a:lnTo>
                <a:lnTo>
                  <a:pt x="114299" y="302260"/>
                </a:lnTo>
                <a:close/>
              </a:path>
              <a:path w="344804" h="325119">
                <a:moveTo>
                  <a:pt x="122834" y="302260"/>
                </a:moveTo>
                <a:lnTo>
                  <a:pt x="121919" y="302260"/>
                </a:lnTo>
                <a:lnTo>
                  <a:pt x="123443" y="300990"/>
                </a:lnTo>
                <a:lnTo>
                  <a:pt x="122834" y="302260"/>
                </a:lnTo>
                <a:close/>
              </a:path>
              <a:path w="344804" h="325119">
                <a:moveTo>
                  <a:pt x="119633" y="311149"/>
                </a:moveTo>
                <a:lnTo>
                  <a:pt x="119481" y="310895"/>
                </a:lnTo>
                <a:lnTo>
                  <a:pt x="120395" y="308610"/>
                </a:lnTo>
                <a:lnTo>
                  <a:pt x="120395" y="309880"/>
                </a:lnTo>
                <a:lnTo>
                  <a:pt x="119633" y="311149"/>
                </a:lnTo>
                <a:close/>
              </a:path>
              <a:path w="344804" h="325119">
                <a:moveTo>
                  <a:pt x="120395" y="312420"/>
                </a:moveTo>
                <a:lnTo>
                  <a:pt x="119633" y="311149"/>
                </a:lnTo>
                <a:lnTo>
                  <a:pt x="120395" y="309880"/>
                </a:lnTo>
                <a:lnTo>
                  <a:pt x="120395" y="312420"/>
                </a:lnTo>
                <a:close/>
              </a:path>
              <a:path w="344804" h="325119">
                <a:moveTo>
                  <a:pt x="118871" y="312420"/>
                </a:moveTo>
                <a:lnTo>
                  <a:pt x="119481" y="310895"/>
                </a:lnTo>
                <a:lnTo>
                  <a:pt x="119633" y="311149"/>
                </a:lnTo>
                <a:lnTo>
                  <a:pt x="118871" y="312420"/>
                </a:lnTo>
                <a:close/>
              </a:path>
              <a:path w="344804" h="325119">
                <a:moveTo>
                  <a:pt x="120395" y="312420"/>
                </a:moveTo>
                <a:lnTo>
                  <a:pt x="118871" y="312420"/>
                </a:lnTo>
                <a:lnTo>
                  <a:pt x="119633" y="311149"/>
                </a:lnTo>
                <a:lnTo>
                  <a:pt x="120395" y="312420"/>
                </a:lnTo>
                <a:close/>
              </a:path>
              <a:path w="344804" h="325119">
                <a:moveTo>
                  <a:pt x="121919" y="322580"/>
                </a:moveTo>
                <a:lnTo>
                  <a:pt x="124967" y="321310"/>
                </a:lnTo>
                <a:lnTo>
                  <a:pt x="126491" y="321310"/>
                </a:lnTo>
                <a:lnTo>
                  <a:pt x="121919" y="322580"/>
                </a:lnTo>
                <a:close/>
              </a:path>
              <a:path w="344804" h="325119">
                <a:moveTo>
                  <a:pt x="121919" y="322580"/>
                </a:move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95700" y="1866900"/>
            <a:ext cx="111251" cy="1021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54424" y="1138427"/>
            <a:ext cx="630935" cy="83947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919472" y="1292351"/>
            <a:ext cx="129539" cy="378460"/>
          </a:xfrm>
          <a:custGeom>
            <a:avLst/>
            <a:gdLst/>
            <a:ahLst/>
            <a:cxnLst/>
            <a:rect l="l" t="t" r="r" b="b"/>
            <a:pathLst>
              <a:path w="129539" h="378460">
                <a:moveTo>
                  <a:pt x="4572" y="249936"/>
                </a:moveTo>
                <a:lnTo>
                  <a:pt x="1524" y="237743"/>
                </a:lnTo>
                <a:lnTo>
                  <a:pt x="1524" y="224028"/>
                </a:lnTo>
                <a:lnTo>
                  <a:pt x="0" y="210312"/>
                </a:lnTo>
                <a:lnTo>
                  <a:pt x="0" y="198119"/>
                </a:lnTo>
                <a:lnTo>
                  <a:pt x="1524" y="185928"/>
                </a:lnTo>
                <a:lnTo>
                  <a:pt x="3048" y="175260"/>
                </a:lnTo>
                <a:lnTo>
                  <a:pt x="3048" y="173736"/>
                </a:lnTo>
                <a:lnTo>
                  <a:pt x="6096" y="152400"/>
                </a:lnTo>
                <a:lnTo>
                  <a:pt x="6096" y="150876"/>
                </a:lnTo>
                <a:lnTo>
                  <a:pt x="9144" y="141732"/>
                </a:lnTo>
                <a:lnTo>
                  <a:pt x="12192" y="131064"/>
                </a:lnTo>
                <a:lnTo>
                  <a:pt x="15240" y="121920"/>
                </a:lnTo>
                <a:lnTo>
                  <a:pt x="15240" y="120396"/>
                </a:lnTo>
                <a:lnTo>
                  <a:pt x="18288" y="111252"/>
                </a:lnTo>
                <a:lnTo>
                  <a:pt x="18288" y="109728"/>
                </a:lnTo>
                <a:lnTo>
                  <a:pt x="22860" y="102108"/>
                </a:lnTo>
                <a:lnTo>
                  <a:pt x="25908" y="94488"/>
                </a:lnTo>
                <a:lnTo>
                  <a:pt x="27432" y="94488"/>
                </a:lnTo>
                <a:lnTo>
                  <a:pt x="32004" y="86868"/>
                </a:lnTo>
                <a:lnTo>
                  <a:pt x="35052" y="79248"/>
                </a:lnTo>
                <a:lnTo>
                  <a:pt x="36576" y="77724"/>
                </a:lnTo>
                <a:lnTo>
                  <a:pt x="41148" y="70104"/>
                </a:lnTo>
                <a:lnTo>
                  <a:pt x="45720" y="64008"/>
                </a:lnTo>
                <a:lnTo>
                  <a:pt x="45720" y="62484"/>
                </a:lnTo>
                <a:lnTo>
                  <a:pt x="50292" y="54864"/>
                </a:lnTo>
                <a:lnTo>
                  <a:pt x="59436" y="42672"/>
                </a:lnTo>
                <a:lnTo>
                  <a:pt x="59436" y="41148"/>
                </a:lnTo>
                <a:lnTo>
                  <a:pt x="73152" y="27432"/>
                </a:lnTo>
                <a:lnTo>
                  <a:pt x="76200" y="22860"/>
                </a:lnTo>
                <a:lnTo>
                  <a:pt x="85344" y="13716"/>
                </a:lnTo>
                <a:lnTo>
                  <a:pt x="89916" y="10668"/>
                </a:lnTo>
                <a:lnTo>
                  <a:pt x="88392" y="10668"/>
                </a:lnTo>
                <a:lnTo>
                  <a:pt x="92964" y="6096"/>
                </a:lnTo>
                <a:lnTo>
                  <a:pt x="97536" y="4572"/>
                </a:lnTo>
                <a:lnTo>
                  <a:pt x="100584" y="3048"/>
                </a:lnTo>
                <a:lnTo>
                  <a:pt x="102108" y="3048"/>
                </a:lnTo>
                <a:lnTo>
                  <a:pt x="108204" y="0"/>
                </a:lnTo>
                <a:lnTo>
                  <a:pt x="115824" y="0"/>
                </a:lnTo>
                <a:lnTo>
                  <a:pt x="120396" y="3048"/>
                </a:lnTo>
                <a:lnTo>
                  <a:pt x="120396" y="10668"/>
                </a:lnTo>
                <a:lnTo>
                  <a:pt x="118872" y="13716"/>
                </a:lnTo>
                <a:lnTo>
                  <a:pt x="114300" y="13716"/>
                </a:lnTo>
                <a:lnTo>
                  <a:pt x="111252" y="16764"/>
                </a:lnTo>
                <a:lnTo>
                  <a:pt x="108204" y="18288"/>
                </a:lnTo>
                <a:lnTo>
                  <a:pt x="106680" y="18288"/>
                </a:lnTo>
                <a:lnTo>
                  <a:pt x="94488" y="30480"/>
                </a:lnTo>
                <a:lnTo>
                  <a:pt x="88392" y="39624"/>
                </a:lnTo>
                <a:lnTo>
                  <a:pt x="79248" y="48768"/>
                </a:lnTo>
                <a:lnTo>
                  <a:pt x="76200" y="53340"/>
                </a:lnTo>
                <a:lnTo>
                  <a:pt x="71628" y="59436"/>
                </a:lnTo>
                <a:lnTo>
                  <a:pt x="71628" y="60960"/>
                </a:lnTo>
                <a:lnTo>
                  <a:pt x="67056" y="67056"/>
                </a:lnTo>
                <a:lnTo>
                  <a:pt x="63398" y="73152"/>
                </a:lnTo>
                <a:lnTo>
                  <a:pt x="62484" y="73152"/>
                </a:lnTo>
                <a:lnTo>
                  <a:pt x="53340" y="88392"/>
                </a:lnTo>
                <a:lnTo>
                  <a:pt x="50292" y="96012"/>
                </a:lnTo>
                <a:lnTo>
                  <a:pt x="48768" y="96012"/>
                </a:lnTo>
                <a:lnTo>
                  <a:pt x="45720" y="103632"/>
                </a:lnTo>
                <a:lnTo>
                  <a:pt x="41148" y="111252"/>
                </a:lnTo>
                <a:lnTo>
                  <a:pt x="38100" y="118872"/>
                </a:lnTo>
                <a:lnTo>
                  <a:pt x="28956" y="146304"/>
                </a:lnTo>
                <a:lnTo>
                  <a:pt x="27649" y="155448"/>
                </a:lnTo>
                <a:lnTo>
                  <a:pt x="27432" y="155448"/>
                </a:lnTo>
                <a:lnTo>
                  <a:pt x="22860" y="187452"/>
                </a:lnTo>
                <a:lnTo>
                  <a:pt x="22860" y="222504"/>
                </a:lnTo>
                <a:lnTo>
                  <a:pt x="24384" y="234695"/>
                </a:lnTo>
                <a:lnTo>
                  <a:pt x="24574" y="234695"/>
                </a:lnTo>
                <a:lnTo>
                  <a:pt x="26289" y="248412"/>
                </a:lnTo>
                <a:lnTo>
                  <a:pt x="4572" y="248412"/>
                </a:lnTo>
                <a:lnTo>
                  <a:pt x="4572" y="249936"/>
                </a:lnTo>
                <a:close/>
              </a:path>
              <a:path w="129539" h="378460">
                <a:moveTo>
                  <a:pt x="114300" y="15240"/>
                </a:moveTo>
                <a:lnTo>
                  <a:pt x="112776" y="15240"/>
                </a:lnTo>
                <a:lnTo>
                  <a:pt x="114300" y="13716"/>
                </a:lnTo>
                <a:lnTo>
                  <a:pt x="118872" y="13716"/>
                </a:lnTo>
                <a:lnTo>
                  <a:pt x="114300" y="15240"/>
                </a:lnTo>
                <a:close/>
              </a:path>
              <a:path w="129539" h="378460">
                <a:moveTo>
                  <a:pt x="105156" y="19812"/>
                </a:moveTo>
                <a:lnTo>
                  <a:pt x="106680" y="18288"/>
                </a:lnTo>
                <a:lnTo>
                  <a:pt x="108204" y="18288"/>
                </a:lnTo>
                <a:lnTo>
                  <a:pt x="105156" y="19812"/>
                </a:lnTo>
                <a:close/>
              </a:path>
              <a:path w="129539" h="378460">
                <a:moveTo>
                  <a:pt x="62484" y="74676"/>
                </a:moveTo>
                <a:lnTo>
                  <a:pt x="62484" y="73152"/>
                </a:lnTo>
                <a:lnTo>
                  <a:pt x="63398" y="73152"/>
                </a:lnTo>
                <a:lnTo>
                  <a:pt x="62484" y="74676"/>
                </a:lnTo>
                <a:close/>
              </a:path>
              <a:path w="129539" h="378460">
                <a:moveTo>
                  <a:pt x="27432" y="156972"/>
                </a:moveTo>
                <a:lnTo>
                  <a:pt x="27432" y="155448"/>
                </a:lnTo>
                <a:lnTo>
                  <a:pt x="27649" y="155448"/>
                </a:lnTo>
                <a:lnTo>
                  <a:pt x="27432" y="156972"/>
                </a:lnTo>
                <a:close/>
              </a:path>
              <a:path w="129539" h="378460">
                <a:moveTo>
                  <a:pt x="24574" y="234695"/>
                </a:moveTo>
                <a:lnTo>
                  <a:pt x="24384" y="234695"/>
                </a:lnTo>
                <a:lnTo>
                  <a:pt x="24384" y="233172"/>
                </a:lnTo>
                <a:lnTo>
                  <a:pt x="24574" y="234695"/>
                </a:lnTo>
                <a:close/>
              </a:path>
              <a:path w="129539" h="378460">
                <a:moveTo>
                  <a:pt x="123444" y="377952"/>
                </a:moveTo>
                <a:lnTo>
                  <a:pt x="117348" y="377952"/>
                </a:lnTo>
                <a:lnTo>
                  <a:pt x="106680" y="376428"/>
                </a:lnTo>
                <a:lnTo>
                  <a:pt x="105156" y="376428"/>
                </a:lnTo>
                <a:lnTo>
                  <a:pt x="94488" y="374904"/>
                </a:lnTo>
                <a:lnTo>
                  <a:pt x="92964" y="374904"/>
                </a:lnTo>
                <a:lnTo>
                  <a:pt x="82296" y="371856"/>
                </a:lnTo>
                <a:lnTo>
                  <a:pt x="80772" y="370332"/>
                </a:lnTo>
                <a:lnTo>
                  <a:pt x="71628" y="365760"/>
                </a:lnTo>
                <a:lnTo>
                  <a:pt x="62484" y="359663"/>
                </a:lnTo>
                <a:lnTo>
                  <a:pt x="54864" y="353568"/>
                </a:lnTo>
                <a:lnTo>
                  <a:pt x="53340" y="352044"/>
                </a:lnTo>
                <a:lnTo>
                  <a:pt x="45720" y="345948"/>
                </a:lnTo>
                <a:lnTo>
                  <a:pt x="45720" y="344424"/>
                </a:lnTo>
                <a:lnTo>
                  <a:pt x="39624" y="336804"/>
                </a:lnTo>
                <a:lnTo>
                  <a:pt x="38100" y="336804"/>
                </a:lnTo>
                <a:lnTo>
                  <a:pt x="32004" y="329184"/>
                </a:lnTo>
                <a:lnTo>
                  <a:pt x="32004" y="327660"/>
                </a:lnTo>
                <a:lnTo>
                  <a:pt x="25908" y="318515"/>
                </a:lnTo>
                <a:lnTo>
                  <a:pt x="24384" y="316991"/>
                </a:lnTo>
                <a:lnTo>
                  <a:pt x="19812" y="307848"/>
                </a:lnTo>
                <a:lnTo>
                  <a:pt x="19812" y="306324"/>
                </a:lnTo>
                <a:lnTo>
                  <a:pt x="15240" y="295656"/>
                </a:lnTo>
                <a:lnTo>
                  <a:pt x="12192" y="284988"/>
                </a:lnTo>
                <a:lnTo>
                  <a:pt x="9144" y="272795"/>
                </a:lnTo>
                <a:lnTo>
                  <a:pt x="7620" y="272795"/>
                </a:lnTo>
                <a:lnTo>
                  <a:pt x="4572" y="248412"/>
                </a:lnTo>
                <a:lnTo>
                  <a:pt x="26289" y="248412"/>
                </a:lnTo>
                <a:lnTo>
                  <a:pt x="27432" y="257556"/>
                </a:lnTo>
                <a:lnTo>
                  <a:pt x="27813" y="257556"/>
                </a:lnTo>
                <a:lnTo>
                  <a:pt x="30480" y="268224"/>
                </a:lnTo>
                <a:lnTo>
                  <a:pt x="30861" y="268224"/>
                </a:lnTo>
                <a:lnTo>
                  <a:pt x="33528" y="278892"/>
                </a:lnTo>
                <a:lnTo>
                  <a:pt x="33963" y="278892"/>
                </a:lnTo>
                <a:lnTo>
                  <a:pt x="36576" y="288036"/>
                </a:lnTo>
                <a:lnTo>
                  <a:pt x="41148" y="298704"/>
                </a:lnTo>
                <a:lnTo>
                  <a:pt x="41801" y="298704"/>
                </a:lnTo>
                <a:lnTo>
                  <a:pt x="45720" y="307848"/>
                </a:lnTo>
                <a:lnTo>
                  <a:pt x="46482" y="307848"/>
                </a:lnTo>
                <a:lnTo>
                  <a:pt x="50292" y="315467"/>
                </a:lnTo>
                <a:lnTo>
                  <a:pt x="51511" y="315467"/>
                </a:lnTo>
                <a:lnTo>
                  <a:pt x="56388" y="321563"/>
                </a:lnTo>
                <a:lnTo>
                  <a:pt x="64008" y="329184"/>
                </a:lnTo>
                <a:lnTo>
                  <a:pt x="62484" y="329184"/>
                </a:lnTo>
                <a:lnTo>
                  <a:pt x="70104" y="335280"/>
                </a:lnTo>
                <a:lnTo>
                  <a:pt x="68580" y="335280"/>
                </a:lnTo>
                <a:lnTo>
                  <a:pt x="76200" y="341376"/>
                </a:lnTo>
                <a:lnTo>
                  <a:pt x="83820" y="345948"/>
                </a:lnTo>
                <a:lnTo>
                  <a:pt x="82296" y="345948"/>
                </a:lnTo>
                <a:lnTo>
                  <a:pt x="91440" y="350520"/>
                </a:lnTo>
                <a:lnTo>
                  <a:pt x="100584" y="353568"/>
                </a:lnTo>
                <a:lnTo>
                  <a:pt x="97536" y="353568"/>
                </a:lnTo>
                <a:lnTo>
                  <a:pt x="109728" y="355092"/>
                </a:lnTo>
                <a:lnTo>
                  <a:pt x="108204" y="355092"/>
                </a:lnTo>
                <a:lnTo>
                  <a:pt x="118872" y="356616"/>
                </a:lnTo>
                <a:lnTo>
                  <a:pt x="124968" y="358139"/>
                </a:lnTo>
                <a:lnTo>
                  <a:pt x="129540" y="362712"/>
                </a:lnTo>
                <a:lnTo>
                  <a:pt x="128016" y="367284"/>
                </a:lnTo>
                <a:lnTo>
                  <a:pt x="128016" y="373380"/>
                </a:lnTo>
                <a:lnTo>
                  <a:pt x="123444" y="377952"/>
                </a:lnTo>
                <a:close/>
              </a:path>
              <a:path w="129539" h="378460">
                <a:moveTo>
                  <a:pt x="27813" y="257556"/>
                </a:moveTo>
                <a:lnTo>
                  <a:pt x="27432" y="257556"/>
                </a:lnTo>
                <a:lnTo>
                  <a:pt x="27432" y="256031"/>
                </a:lnTo>
                <a:lnTo>
                  <a:pt x="27813" y="257556"/>
                </a:lnTo>
                <a:close/>
              </a:path>
              <a:path w="129539" h="378460">
                <a:moveTo>
                  <a:pt x="30861" y="268224"/>
                </a:moveTo>
                <a:lnTo>
                  <a:pt x="30480" y="268224"/>
                </a:lnTo>
                <a:lnTo>
                  <a:pt x="30480" y="266700"/>
                </a:lnTo>
                <a:lnTo>
                  <a:pt x="30861" y="268224"/>
                </a:lnTo>
                <a:close/>
              </a:path>
              <a:path w="129539" h="378460">
                <a:moveTo>
                  <a:pt x="33963" y="278892"/>
                </a:moveTo>
                <a:lnTo>
                  <a:pt x="33528" y="278892"/>
                </a:lnTo>
                <a:lnTo>
                  <a:pt x="33528" y="277368"/>
                </a:lnTo>
                <a:lnTo>
                  <a:pt x="33963" y="278892"/>
                </a:lnTo>
                <a:close/>
              </a:path>
              <a:path w="129539" h="378460">
                <a:moveTo>
                  <a:pt x="41801" y="298704"/>
                </a:moveTo>
                <a:lnTo>
                  <a:pt x="41148" y="298704"/>
                </a:lnTo>
                <a:lnTo>
                  <a:pt x="41148" y="297180"/>
                </a:lnTo>
                <a:lnTo>
                  <a:pt x="41801" y="298704"/>
                </a:lnTo>
                <a:close/>
              </a:path>
              <a:path w="129539" h="378460">
                <a:moveTo>
                  <a:pt x="46482" y="307848"/>
                </a:moveTo>
                <a:lnTo>
                  <a:pt x="45720" y="307848"/>
                </a:lnTo>
                <a:lnTo>
                  <a:pt x="45720" y="306324"/>
                </a:lnTo>
                <a:lnTo>
                  <a:pt x="46482" y="307848"/>
                </a:lnTo>
                <a:close/>
              </a:path>
              <a:path w="129539" h="378460">
                <a:moveTo>
                  <a:pt x="51511" y="315467"/>
                </a:moveTo>
                <a:lnTo>
                  <a:pt x="50292" y="315467"/>
                </a:lnTo>
                <a:lnTo>
                  <a:pt x="50292" y="313943"/>
                </a:lnTo>
                <a:lnTo>
                  <a:pt x="51511" y="3154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17592" y="1423416"/>
            <a:ext cx="469391" cy="2159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67755" y="1242060"/>
            <a:ext cx="646175" cy="45415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438899" y="1461516"/>
            <a:ext cx="264160" cy="40005"/>
          </a:xfrm>
          <a:custGeom>
            <a:avLst/>
            <a:gdLst/>
            <a:ahLst/>
            <a:cxnLst/>
            <a:rect l="l" t="t" r="r" b="b"/>
            <a:pathLst>
              <a:path w="264159" h="40005">
                <a:moveTo>
                  <a:pt x="10668" y="39624"/>
                </a:moveTo>
                <a:lnTo>
                  <a:pt x="4572" y="36576"/>
                </a:lnTo>
                <a:lnTo>
                  <a:pt x="1524" y="32004"/>
                </a:lnTo>
                <a:lnTo>
                  <a:pt x="0" y="27432"/>
                </a:lnTo>
                <a:lnTo>
                  <a:pt x="1524" y="21336"/>
                </a:lnTo>
                <a:lnTo>
                  <a:pt x="6096" y="18288"/>
                </a:lnTo>
                <a:lnTo>
                  <a:pt x="7620" y="16764"/>
                </a:lnTo>
                <a:lnTo>
                  <a:pt x="12192" y="15240"/>
                </a:lnTo>
                <a:lnTo>
                  <a:pt x="19812" y="15240"/>
                </a:lnTo>
                <a:lnTo>
                  <a:pt x="24384" y="13716"/>
                </a:lnTo>
                <a:lnTo>
                  <a:pt x="28956" y="13716"/>
                </a:lnTo>
                <a:lnTo>
                  <a:pt x="30480" y="12192"/>
                </a:lnTo>
                <a:lnTo>
                  <a:pt x="44196" y="12192"/>
                </a:lnTo>
                <a:lnTo>
                  <a:pt x="50292" y="10668"/>
                </a:lnTo>
                <a:lnTo>
                  <a:pt x="71628" y="10668"/>
                </a:lnTo>
                <a:lnTo>
                  <a:pt x="82296" y="9144"/>
                </a:lnTo>
                <a:lnTo>
                  <a:pt x="105156" y="9144"/>
                </a:lnTo>
                <a:lnTo>
                  <a:pt x="117348" y="7620"/>
                </a:lnTo>
                <a:lnTo>
                  <a:pt x="131064" y="7620"/>
                </a:lnTo>
                <a:lnTo>
                  <a:pt x="185928" y="1524"/>
                </a:lnTo>
                <a:lnTo>
                  <a:pt x="198120" y="0"/>
                </a:lnTo>
                <a:lnTo>
                  <a:pt x="245364" y="0"/>
                </a:lnTo>
                <a:lnTo>
                  <a:pt x="249935" y="1524"/>
                </a:lnTo>
                <a:lnTo>
                  <a:pt x="262128" y="7620"/>
                </a:lnTo>
                <a:lnTo>
                  <a:pt x="263652" y="13716"/>
                </a:lnTo>
                <a:lnTo>
                  <a:pt x="259080" y="22860"/>
                </a:lnTo>
                <a:lnTo>
                  <a:pt x="242316" y="22860"/>
                </a:lnTo>
                <a:lnTo>
                  <a:pt x="243840" y="24384"/>
                </a:lnTo>
                <a:lnTo>
                  <a:pt x="187452" y="24384"/>
                </a:lnTo>
                <a:lnTo>
                  <a:pt x="175259" y="25908"/>
                </a:lnTo>
                <a:lnTo>
                  <a:pt x="160020" y="27432"/>
                </a:lnTo>
                <a:lnTo>
                  <a:pt x="161544" y="27432"/>
                </a:lnTo>
                <a:lnTo>
                  <a:pt x="146304" y="28956"/>
                </a:lnTo>
                <a:lnTo>
                  <a:pt x="132588" y="28956"/>
                </a:lnTo>
                <a:lnTo>
                  <a:pt x="118872" y="30480"/>
                </a:lnTo>
                <a:lnTo>
                  <a:pt x="106680" y="32004"/>
                </a:lnTo>
                <a:lnTo>
                  <a:pt x="56388" y="32004"/>
                </a:lnTo>
                <a:lnTo>
                  <a:pt x="50292" y="33528"/>
                </a:lnTo>
                <a:lnTo>
                  <a:pt x="33528" y="33528"/>
                </a:lnTo>
                <a:lnTo>
                  <a:pt x="28956" y="35052"/>
                </a:lnTo>
                <a:lnTo>
                  <a:pt x="22860" y="35052"/>
                </a:lnTo>
                <a:lnTo>
                  <a:pt x="19812" y="36576"/>
                </a:lnTo>
                <a:lnTo>
                  <a:pt x="15240" y="36576"/>
                </a:lnTo>
                <a:lnTo>
                  <a:pt x="10668" y="39624"/>
                </a:lnTo>
                <a:close/>
              </a:path>
              <a:path w="264159" h="40005">
                <a:moveTo>
                  <a:pt x="249935" y="27432"/>
                </a:moveTo>
                <a:lnTo>
                  <a:pt x="243840" y="24384"/>
                </a:lnTo>
                <a:lnTo>
                  <a:pt x="242316" y="22860"/>
                </a:lnTo>
                <a:lnTo>
                  <a:pt x="245364" y="24384"/>
                </a:lnTo>
                <a:lnTo>
                  <a:pt x="258318" y="24384"/>
                </a:lnTo>
                <a:lnTo>
                  <a:pt x="257556" y="25908"/>
                </a:lnTo>
                <a:lnTo>
                  <a:pt x="249935" y="27432"/>
                </a:lnTo>
                <a:close/>
              </a:path>
              <a:path w="264159" h="40005">
                <a:moveTo>
                  <a:pt x="258318" y="24384"/>
                </a:moveTo>
                <a:lnTo>
                  <a:pt x="245364" y="24384"/>
                </a:lnTo>
                <a:lnTo>
                  <a:pt x="242316" y="22860"/>
                </a:lnTo>
                <a:lnTo>
                  <a:pt x="259080" y="22860"/>
                </a:lnTo>
                <a:lnTo>
                  <a:pt x="258318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15328" y="1240536"/>
            <a:ext cx="637032" cy="5778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20940" y="1126236"/>
            <a:ext cx="1324356" cy="81407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094219" y="2452128"/>
            <a:ext cx="538480" cy="403860"/>
          </a:xfrm>
          <a:custGeom>
            <a:avLst/>
            <a:gdLst/>
            <a:ahLst/>
            <a:cxnLst/>
            <a:rect l="l" t="t" r="r" b="b"/>
            <a:pathLst>
              <a:path w="538480" h="403860">
                <a:moveTo>
                  <a:pt x="537972" y="365760"/>
                </a:moveTo>
                <a:lnTo>
                  <a:pt x="533400" y="361188"/>
                </a:lnTo>
                <a:lnTo>
                  <a:pt x="475488" y="361188"/>
                </a:lnTo>
                <a:lnTo>
                  <a:pt x="463296" y="362712"/>
                </a:lnTo>
                <a:lnTo>
                  <a:pt x="420624" y="362712"/>
                </a:lnTo>
                <a:lnTo>
                  <a:pt x="405384" y="364236"/>
                </a:lnTo>
                <a:lnTo>
                  <a:pt x="388620" y="364236"/>
                </a:lnTo>
                <a:lnTo>
                  <a:pt x="356565" y="367271"/>
                </a:lnTo>
                <a:lnTo>
                  <a:pt x="356628" y="365747"/>
                </a:lnTo>
                <a:lnTo>
                  <a:pt x="356628" y="364223"/>
                </a:lnTo>
                <a:lnTo>
                  <a:pt x="356628" y="359651"/>
                </a:lnTo>
                <a:lnTo>
                  <a:pt x="358152" y="353555"/>
                </a:lnTo>
                <a:lnTo>
                  <a:pt x="358152" y="344411"/>
                </a:lnTo>
                <a:lnTo>
                  <a:pt x="358152" y="341363"/>
                </a:lnTo>
                <a:lnTo>
                  <a:pt x="357543" y="338315"/>
                </a:lnTo>
                <a:lnTo>
                  <a:pt x="356628" y="333743"/>
                </a:lnTo>
                <a:lnTo>
                  <a:pt x="356628" y="332219"/>
                </a:lnTo>
                <a:lnTo>
                  <a:pt x="353580" y="323075"/>
                </a:lnTo>
                <a:lnTo>
                  <a:pt x="352056" y="313931"/>
                </a:lnTo>
                <a:lnTo>
                  <a:pt x="350532" y="307835"/>
                </a:lnTo>
                <a:lnTo>
                  <a:pt x="349008" y="301739"/>
                </a:lnTo>
                <a:lnTo>
                  <a:pt x="342912" y="280403"/>
                </a:lnTo>
                <a:lnTo>
                  <a:pt x="339864" y="268211"/>
                </a:lnTo>
                <a:lnTo>
                  <a:pt x="335800" y="256019"/>
                </a:lnTo>
                <a:lnTo>
                  <a:pt x="335292" y="254495"/>
                </a:lnTo>
                <a:lnTo>
                  <a:pt x="335292" y="256019"/>
                </a:lnTo>
                <a:lnTo>
                  <a:pt x="332244" y="242303"/>
                </a:lnTo>
                <a:lnTo>
                  <a:pt x="327672" y="228587"/>
                </a:lnTo>
                <a:lnTo>
                  <a:pt x="327672" y="227063"/>
                </a:lnTo>
                <a:lnTo>
                  <a:pt x="323100" y="213347"/>
                </a:lnTo>
                <a:lnTo>
                  <a:pt x="317004" y="198107"/>
                </a:lnTo>
                <a:lnTo>
                  <a:pt x="312889" y="184391"/>
                </a:lnTo>
                <a:lnTo>
                  <a:pt x="312432" y="182867"/>
                </a:lnTo>
                <a:lnTo>
                  <a:pt x="312432" y="184391"/>
                </a:lnTo>
                <a:lnTo>
                  <a:pt x="307860" y="167627"/>
                </a:lnTo>
                <a:lnTo>
                  <a:pt x="302374" y="153911"/>
                </a:lnTo>
                <a:lnTo>
                  <a:pt x="301764" y="152387"/>
                </a:lnTo>
                <a:lnTo>
                  <a:pt x="301764" y="153911"/>
                </a:lnTo>
                <a:lnTo>
                  <a:pt x="299021" y="144767"/>
                </a:lnTo>
                <a:lnTo>
                  <a:pt x="297192" y="138671"/>
                </a:lnTo>
                <a:lnTo>
                  <a:pt x="288048" y="111239"/>
                </a:lnTo>
                <a:lnTo>
                  <a:pt x="285000" y="100571"/>
                </a:lnTo>
                <a:lnTo>
                  <a:pt x="281952" y="88379"/>
                </a:lnTo>
                <a:lnTo>
                  <a:pt x="279984" y="83807"/>
                </a:lnTo>
                <a:lnTo>
                  <a:pt x="277380" y="77711"/>
                </a:lnTo>
                <a:lnTo>
                  <a:pt x="274332" y="68567"/>
                </a:lnTo>
                <a:lnTo>
                  <a:pt x="272808" y="60947"/>
                </a:lnTo>
                <a:lnTo>
                  <a:pt x="270268" y="53327"/>
                </a:lnTo>
                <a:lnTo>
                  <a:pt x="269760" y="51803"/>
                </a:lnTo>
                <a:lnTo>
                  <a:pt x="269760" y="53327"/>
                </a:lnTo>
                <a:lnTo>
                  <a:pt x="268236" y="45707"/>
                </a:lnTo>
                <a:lnTo>
                  <a:pt x="268236" y="44183"/>
                </a:lnTo>
                <a:lnTo>
                  <a:pt x="266712" y="39611"/>
                </a:lnTo>
                <a:lnTo>
                  <a:pt x="266712" y="35242"/>
                </a:lnTo>
                <a:lnTo>
                  <a:pt x="268236" y="35052"/>
                </a:lnTo>
                <a:lnTo>
                  <a:pt x="268236" y="33528"/>
                </a:lnTo>
                <a:lnTo>
                  <a:pt x="280416" y="32004"/>
                </a:lnTo>
                <a:lnTo>
                  <a:pt x="287286" y="30480"/>
                </a:lnTo>
                <a:lnTo>
                  <a:pt x="294144" y="28956"/>
                </a:lnTo>
                <a:lnTo>
                  <a:pt x="304812" y="28956"/>
                </a:lnTo>
                <a:lnTo>
                  <a:pt x="313956" y="25908"/>
                </a:lnTo>
                <a:lnTo>
                  <a:pt x="329196" y="22860"/>
                </a:lnTo>
                <a:lnTo>
                  <a:pt x="327672" y="22860"/>
                </a:lnTo>
                <a:lnTo>
                  <a:pt x="333768" y="21336"/>
                </a:lnTo>
                <a:lnTo>
                  <a:pt x="335292" y="21336"/>
                </a:lnTo>
                <a:lnTo>
                  <a:pt x="338328" y="19812"/>
                </a:lnTo>
                <a:lnTo>
                  <a:pt x="342912" y="18288"/>
                </a:lnTo>
                <a:lnTo>
                  <a:pt x="345960" y="13716"/>
                </a:lnTo>
                <a:lnTo>
                  <a:pt x="345960" y="9144"/>
                </a:lnTo>
                <a:lnTo>
                  <a:pt x="344436" y="4572"/>
                </a:lnTo>
                <a:lnTo>
                  <a:pt x="341388" y="0"/>
                </a:lnTo>
                <a:lnTo>
                  <a:pt x="330720" y="0"/>
                </a:lnTo>
                <a:lnTo>
                  <a:pt x="324624" y="1524"/>
                </a:lnTo>
                <a:lnTo>
                  <a:pt x="309384" y="4572"/>
                </a:lnTo>
                <a:lnTo>
                  <a:pt x="300228" y="6096"/>
                </a:lnTo>
                <a:lnTo>
                  <a:pt x="289572" y="6096"/>
                </a:lnTo>
                <a:lnTo>
                  <a:pt x="277380" y="9144"/>
                </a:lnTo>
                <a:lnTo>
                  <a:pt x="275856" y="9144"/>
                </a:lnTo>
                <a:lnTo>
                  <a:pt x="263652" y="12192"/>
                </a:lnTo>
                <a:lnTo>
                  <a:pt x="265188" y="12192"/>
                </a:lnTo>
                <a:lnTo>
                  <a:pt x="261124" y="12700"/>
                </a:lnTo>
                <a:lnTo>
                  <a:pt x="260616" y="12179"/>
                </a:lnTo>
                <a:lnTo>
                  <a:pt x="251472" y="12179"/>
                </a:lnTo>
                <a:lnTo>
                  <a:pt x="249542" y="14109"/>
                </a:lnTo>
                <a:lnTo>
                  <a:pt x="239280" y="15240"/>
                </a:lnTo>
                <a:lnTo>
                  <a:pt x="224028" y="18288"/>
                </a:lnTo>
                <a:lnTo>
                  <a:pt x="210324" y="19812"/>
                </a:lnTo>
                <a:lnTo>
                  <a:pt x="195084" y="22860"/>
                </a:lnTo>
                <a:lnTo>
                  <a:pt x="179844" y="24384"/>
                </a:lnTo>
                <a:lnTo>
                  <a:pt x="181368" y="24384"/>
                </a:lnTo>
                <a:lnTo>
                  <a:pt x="166128" y="25908"/>
                </a:lnTo>
                <a:lnTo>
                  <a:pt x="150888" y="25908"/>
                </a:lnTo>
                <a:lnTo>
                  <a:pt x="137172" y="27432"/>
                </a:lnTo>
                <a:lnTo>
                  <a:pt x="123456" y="27432"/>
                </a:lnTo>
                <a:lnTo>
                  <a:pt x="109740" y="28956"/>
                </a:lnTo>
                <a:lnTo>
                  <a:pt x="73164" y="28956"/>
                </a:lnTo>
                <a:lnTo>
                  <a:pt x="62496" y="30480"/>
                </a:lnTo>
                <a:lnTo>
                  <a:pt x="64020" y="28956"/>
                </a:lnTo>
                <a:lnTo>
                  <a:pt x="54876" y="30480"/>
                </a:lnTo>
                <a:lnTo>
                  <a:pt x="47256" y="30480"/>
                </a:lnTo>
                <a:lnTo>
                  <a:pt x="39624" y="28956"/>
                </a:lnTo>
                <a:lnTo>
                  <a:pt x="21336" y="28956"/>
                </a:lnTo>
                <a:lnTo>
                  <a:pt x="18288" y="28956"/>
                </a:lnTo>
                <a:lnTo>
                  <a:pt x="15240" y="27432"/>
                </a:lnTo>
                <a:lnTo>
                  <a:pt x="10668" y="25908"/>
                </a:lnTo>
                <a:lnTo>
                  <a:pt x="10020" y="26123"/>
                </a:lnTo>
                <a:lnTo>
                  <a:pt x="9144" y="25908"/>
                </a:lnTo>
                <a:lnTo>
                  <a:pt x="3048" y="27432"/>
                </a:lnTo>
                <a:lnTo>
                  <a:pt x="1828" y="32308"/>
                </a:lnTo>
                <a:lnTo>
                  <a:pt x="0" y="35052"/>
                </a:lnTo>
                <a:lnTo>
                  <a:pt x="0" y="38100"/>
                </a:lnTo>
                <a:lnTo>
                  <a:pt x="0" y="39624"/>
                </a:lnTo>
                <a:lnTo>
                  <a:pt x="508" y="40132"/>
                </a:lnTo>
                <a:lnTo>
                  <a:pt x="1524" y="44196"/>
                </a:lnTo>
                <a:lnTo>
                  <a:pt x="4800" y="45275"/>
                </a:lnTo>
                <a:lnTo>
                  <a:pt x="6096" y="47244"/>
                </a:lnTo>
                <a:lnTo>
                  <a:pt x="10668" y="48768"/>
                </a:lnTo>
                <a:lnTo>
                  <a:pt x="11811" y="48387"/>
                </a:lnTo>
                <a:lnTo>
                  <a:pt x="12192" y="48768"/>
                </a:lnTo>
                <a:lnTo>
                  <a:pt x="16764" y="50292"/>
                </a:lnTo>
                <a:lnTo>
                  <a:pt x="36576" y="50292"/>
                </a:lnTo>
                <a:lnTo>
                  <a:pt x="44196" y="51816"/>
                </a:lnTo>
                <a:lnTo>
                  <a:pt x="65544" y="51816"/>
                </a:lnTo>
                <a:lnTo>
                  <a:pt x="76212" y="50292"/>
                </a:lnTo>
                <a:lnTo>
                  <a:pt x="99072" y="50292"/>
                </a:lnTo>
                <a:lnTo>
                  <a:pt x="111264" y="51816"/>
                </a:lnTo>
                <a:lnTo>
                  <a:pt x="124980" y="50292"/>
                </a:lnTo>
                <a:lnTo>
                  <a:pt x="138696" y="50292"/>
                </a:lnTo>
                <a:lnTo>
                  <a:pt x="153936" y="48768"/>
                </a:lnTo>
                <a:lnTo>
                  <a:pt x="167652" y="48768"/>
                </a:lnTo>
                <a:lnTo>
                  <a:pt x="198132" y="45720"/>
                </a:lnTo>
                <a:lnTo>
                  <a:pt x="199656" y="44196"/>
                </a:lnTo>
                <a:lnTo>
                  <a:pt x="227088" y="41148"/>
                </a:lnTo>
                <a:lnTo>
                  <a:pt x="228612" y="41148"/>
                </a:lnTo>
                <a:lnTo>
                  <a:pt x="242316" y="38100"/>
                </a:lnTo>
                <a:lnTo>
                  <a:pt x="245262" y="37782"/>
                </a:lnTo>
                <a:lnTo>
                  <a:pt x="245376" y="38087"/>
                </a:lnTo>
                <a:lnTo>
                  <a:pt x="245376" y="44183"/>
                </a:lnTo>
                <a:lnTo>
                  <a:pt x="246900" y="50279"/>
                </a:lnTo>
                <a:lnTo>
                  <a:pt x="248424" y="57899"/>
                </a:lnTo>
                <a:lnTo>
                  <a:pt x="249948" y="67043"/>
                </a:lnTo>
                <a:lnTo>
                  <a:pt x="251472" y="67043"/>
                </a:lnTo>
                <a:lnTo>
                  <a:pt x="252996" y="76187"/>
                </a:lnTo>
                <a:lnTo>
                  <a:pt x="256044" y="85331"/>
                </a:lnTo>
                <a:lnTo>
                  <a:pt x="256044" y="83807"/>
                </a:lnTo>
                <a:lnTo>
                  <a:pt x="259092" y="94475"/>
                </a:lnTo>
                <a:lnTo>
                  <a:pt x="262140" y="106667"/>
                </a:lnTo>
                <a:lnTo>
                  <a:pt x="266712" y="118859"/>
                </a:lnTo>
                <a:lnTo>
                  <a:pt x="271284" y="132575"/>
                </a:lnTo>
                <a:lnTo>
                  <a:pt x="274332" y="146291"/>
                </a:lnTo>
                <a:lnTo>
                  <a:pt x="274332" y="144767"/>
                </a:lnTo>
                <a:lnTo>
                  <a:pt x="280428" y="160007"/>
                </a:lnTo>
                <a:lnTo>
                  <a:pt x="294144" y="205727"/>
                </a:lnTo>
                <a:lnTo>
                  <a:pt x="300240" y="220967"/>
                </a:lnTo>
                <a:lnTo>
                  <a:pt x="309384" y="248399"/>
                </a:lnTo>
                <a:lnTo>
                  <a:pt x="312432" y="262115"/>
                </a:lnTo>
                <a:lnTo>
                  <a:pt x="317004" y="274307"/>
                </a:lnTo>
                <a:lnTo>
                  <a:pt x="320052" y="286499"/>
                </a:lnTo>
                <a:lnTo>
                  <a:pt x="323100" y="297167"/>
                </a:lnTo>
                <a:lnTo>
                  <a:pt x="323100" y="298691"/>
                </a:lnTo>
                <a:lnTo>
                  <a:pt x="326148" y="309359"/>
                </a:lnTo>
                <a:lnTo>
                  <a:pt x="326148" y="307835"/>
                </a:lnTo>
                <a:lnTo>
                  <a:pt x="329196" y="318503"/>
                </a:lnTo>
                <a:lnTo>
                  <a:pt x="330720" y="327647"/>
                </a:lnTo>
                <a:lnTo>
                  <a:pt x="330720" y="329171"/>
                </a:lnTo>
                <a:lnTo>
                  <a:pt x="333768" y="338315"/>
                </a:lnTo>
                <a:lnTo>
                  <a:pt x="332244" y="336791"/>
                </a:lnTo>
                <a:lnTo>
                  <a:pt x="333768" y="345935"/>
                </a:lnTo>
                <a:lnTo>
                  <a:pt x="333768" y="362699"/>
                </a:lnTo>
                <a:lnTo>
                  <a:pt x="332549" y="367576"/>
                </a:lnTo>
                <a:lnTo>
                  <a:pt x="331152" y="369658"/>
                </a:lnTo>
                <a:lnTo>
                  <a:pt x="307848" y="371856"/>
                </a:lnTo>
                <a:lnTo>
                  <a:pt x="309372" y="370332"/>
                </a:lnTo>
                <a:lnTo>
                  <a:pt x="292608" y="370332"/>
                </a:lnTo>
                <a:lnTo>
                  <a:pt x="277368" y="371856"/>
                </a:lnTo>
                <a:lnTo>
                  <a:pt x="262128" y="371856"/>
                </a:lnTo>
                <a:lnTo>
                  <a:pt x="246888" y="373380"/>
                </a:lnTo>
                <a:lnTo>
                  <a:pt x="233172" y="373380"/>
                </a:lnTo>
                <a:lnTo>
                  <a:pt x="220980" y="376428"/>
                </a:lnTo>
                <a:lnTo>
                  <a:pt x="220980" y="374904"/>
                </a:lnTo>
                <a:lnTo>
                  <a:pt x="208788" y="376428"/>
                </a:lnTo>
                <a:lnTo>
                  <a:pt x="181356" y="381000"/>
                </a:lnTo>
                <a:lnTo>
                  <a:pt x="175260" y="382524"/>
                </a:lnTo>
                <a:lnTo>
                  <a:pt x="169164" y="382524"/>
                </a:lnTo>
                <a:lnTo>
                  <a:pt x="166116" y="382524"/>
                </a:lnTo>
                <a:lnTo>
                  <a:pt x="165252" y="382739"/>
                </a:lnTo>
                <a:lnTo>
                  <a:pt x="164592" y="382524"/>
                </a:lnTo>
                <a:lnTo>
                  <a:pt x="163068" y="383286"/>
                </a:lnTo>
                <a:lnTo>
                  <a:pt x="160020" y="384048"/>
                </a:lnTo>
                <a:lnTo>
                  <a:pt x="156972" y="387096"/>
                </a:lnTo>
                <a:lnTo>
                  <a:pt x="156972" y="390144"/>
                </a:lnTo>
                <a:lnTo>
                  <a:pt x="155448" y="393192"/>
                </a:lnTo>
                <a:lnTo>
                  <a:pt x="156210" y="395478"/>
                </a:lnTo>
                <a:lnTo>
                  <a:pt x="155448" y="397764"/>
                </a:lnTo>
                <a:lnTo>
                  <a:pt x="158496" y="400812"/>
                </a:lnTo>
                <a:lnTo>
                  <a:pt x="160020" y="402336"/>
                </a:lnTo>
                <a:lnTo>
                  <a:pt x="161544" y="403860"/>
                </a:lnTo>
                <a:lnTo>
                  <a:pt x="164592" y="403860"/>
                </a:lnTo>
                <a:lnTo>
                  <a:pt x="170688" y="403860"/>
                </a:lnTo>
                <a:lnTo>
                  <a:pt x="178308" y="403860"/>
                </a:lnTo>
                <a:lnTo>
                  <a:pt x="185928" y="402336"/>
                </a:lnTo>
                <a:lnTo>
                  <a:pt x="193548" y="402336"/>
                </a:lnTo>
                <a:lnTo>
                  <a:pt x="202692" y="400812"/>
                </a:lnTo>
                <a:lnTo>
                  <a:pt x="201168" y="400812"/>
                </a:lnTo>
                <a:lnTo>
                  <a:pt x="222504" y="397764"/>
                </a:lnTo>
                <a:lnTo>
                  <a:pt x="224028" y="397764"/>
                </a:lnTo>
                <a:lnTo>
                  <a:pt x="236220" y="396240"/>
                </a:lnTo>
                <a:lnTo>
                  <a:pt x="248412" y="396240"/>
                </a:lnTo>
                <a:lnTo>
                  <a:pt x="262128" y="394716"/>
                </a:lnTo>
                <a:lnTo>
                  <a:pt x="309372" y="394716"/>
                </a:lnTo>
                <a:lnTo>
                  <a:pt x="374904" y="388620"/>
                </a:lnTo>
                <a:lnTo>
                  <a:pt x="390144" y="388620"/>
                </a:lnTo>
                <a:lnTo>
                  <a:pt x="406908" y="387096"/>
                </a:lnTo>
                <a:lnTo>
                  <a:pt x="437388" y="387096"/>
                </a:lnTo>
                <a:lnTo>
                  <a:pt x="451104" y="385572"/>
                </a:lnTo>
                <a:lnTo>
                  <a:pt x="477012" y="385572"/>
                </a:lnTo>
                <a:lnTo>
                  <a:pt x="487680" y="384048"/>
                </a:lnTo>
                <a:lnTo>
                  <a:pt x="512064" y="384048"/>
                </a:lnTo>
                <a:lnTo>
                  <a:pt x="518160" y="385572"/>
                </a:lnTo>
                <a:lnTo>
                  <a:pt x="522732" y="384048"/>
                </a:lnTo>
                <a:lnTo>
                  <a:pt x="528828" y="384048"/>
                </a:lnTo>
                <a:lnTo>
                  <a:pt x="534924" y="382524"/>
                </a:lnTo>
                <a:lnTo>
                  <a:pt x="537972" y="377952"/>
                </a:lnTo>
                <a:lnTo>
                  <a:pt x="537972" y="376428"/>
                </a:lnTo>
                <a:lnTo>
                  <a:pt x="537972" y="3657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93748" y="2356104"/>
            <a:ext cx="460247" cy="4206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78964" y="2702051"/>
            <a:ext cx="97536" cy="155448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575547" y="2299728"/>
            <a:ext cx="429895" cy="475615"/>
          </a:xfrm>
          <a:custGeom>
            <a:avLst/>
            <a:gdLst/>
            <a:ahLst/>
            <a:cxnLst/>
            <a:rect l="l" t="t" r="r" b="b"/>
            <a:pathLst>
              <a:path w="429894" h="475614">
                <a:moveTo>
                  <a:pt x="266700" y="292608"/>
                </a:moveTo>
                <a:lnTo>
                  <a:pt x="263652" y="286512"/>
                </a:lnTo>
                <a:lnTo>
                  <a:pt x="262128" y="284988"/>
                </a:lnTo>
                <a:lnTo>
                  <a:pt x="260604" y="281940"/>
                </a:lnTo>
                <a:lnTo>
                  <a:pt x="259080" y="281940"/>
                </a:lnTo>
                <a:lnTo>
                  <a:pt x="252984" y="278892"/>
                </a:lnTo>
                <a:lnTo>
                  <a:pt x="246888" y="277368"/>
                </a:lnTo>
                <a:lnTo>
                  <a:pt x="245364" y="277368"/>
                </a:lnTo>
                <a:lnTo>
                  <a:pt x="239268" y="275844"/>
                </a:lnTo>
                <a:lnTo>
                  <a:pt x="237744" y="274320"/>
                </a:lnTo>
                <a:lnTo>
                  <a:pt x="230124" y="274320"/>
                </a:lnTo>
                <a:lnTo>
                  <a:pt x="228600" y="272796"/>
                </a:lnTo>
                <a:lnTo>
                  <a:pt x="208788" y="272796"/>
                </a:lnTo>
                <a:lnTo>
                  <a:pt x="198120" y="271272"/>
                </a:lnTo>
                <a:lnTo>
                  <a:pt x="185928" y="271272"/>
                </a:lnTo>
                <a:lnTo>
                  <a:pt x="172212" y="269748"/>
                </a:lnTo>
                <a:lnTo>
                  <a:pt x="155448" y="269748"/>
                </a:lnTo>
                <a:lnTo>
                  <a:pt x="141732" y="271272"/>
                </a:lnTo>
                <a:lnTo>
                  <a:pt x="119075" y="271272"/>
                </a:lnTo>
                <a:lnTo>
                  <a:pt x="117360" y="266687"/>
                </a:lnTo>
                <a:lnTo>
                  <a:pt x="114312" y="252971"/>
                </a:lnTo>
                <a:lnTo>
                  <a:pt x="109740" y="239255"/>
                </a:lnTo>
                <a:lnTo>
                  <a:pt x="103644" y="211823"/>
                </a:lnTo>
                <a:lnTo>
                  <a:pt x="100596" y="199631"/>
                </a:lnTo>
                <a:lnTo>
                  <a:pt x="100596" y="198107"/>
                </a:lnTo>
                <a:lnTo>
                  <a:pt x="96596" y="187439"/>
                </a:lnTo>
                <a:lnTo>
                  <a:pt x="96024" y="185915"/>
                </a:lnTo>
                <a:lnTo>
                  <a:pt x="96024" y="187439"/>
                </a:lnTo>
                <a:lnTo>
                  <a:pt x="94500" y="173723"/>
                </a:lnTo>
                <a:lnTo>
                  <a:pt x="91782" y="161531"/>
                </a:lnTo>
                <a:lnTo>
                  <a:pt x="91452" y="160007"/>
                </a:lnTo>
                <a:lnTo>
                  <a:pt x="91452" y="161531"/>
                </a:lnTo>
                <a:lnTo>
                  <a:pt x="89928" y="149339"/>
                </a:lnTo>
                <a:lnTo>
                  <a:pt x="88404" y="138671"/>
                </a:lnTo>
                <a:lnTo>
                  <a:pt x="86880" y="129527"/>
                </a:lnTo>
                <a:lnTo>
                  <a:pt x="84137" y="115811"/>
                </a:lnTo>
                <a:lnTo>
                  <a:pt x="83832" y="114287"/>
                </a:lnTo>
                <a:lnTo>
                  <a:pt x="83832" y="103619"/>
                </a:lnTo>
                <a:lnTo>
                  <a:pt x="84213" y="102095"/>
                </a:lnTo>
                <a:lnTo>
                  <a:pt x="84975" y="99047"/>
                </a:lnTo>
                <a:lnTo>
                  <a:pt x="85356" y="97523"/>
                </a:lnTo>
                <a:lnTo>
                  <a:pt x="85356" y="99047"/>
                </a:lnTo>
                <a:lnTo>
                  <a:pt x="86118" y="96761"/>
                </a:lnTo>
                <a:lnTo>
                  <a:pt x="86880" y="95999"/>
                </a:lnTo>
                <a:lnTo>
                  <a:pt x="88404" y="94475"/>
                </a:lnTo>
                <a:lnTo>
                  <a:pt x="91452" y="91427"/>
                </a:lnTo>
                <a:lnTo>
                  <a:pt x="89928" y="88379"/>
                </a:lnTo>
                <a:lnTo>
                  <a:pt x="89928" y="83807"/>
                </a:lnTo>
                <a:lnTo>
                  <a:pt x="86880" y="80759"/>
                </a:lnTo>
                <a:lnTo>
                  <a:pt x="83832" y="79235"/>
                </a:lnTo>
                <a:lnTo>
                  <a:pt x="80784" y="79235"/>
                </a:lnTo>
                <a:lnTo>
                  <a:pt x="77736" y="77711"/>
                </a:lnTo>
                <a:lnTo>
                  <a:pt x="71640" y="80759"/>
                </a:lnTo>
                <a:lnTo>
                  <a:pt x="65544" y="86855"/>
                </a:lnTo>
                <a:lnTo>
                  <a:pt x="65544" y="88379"/>
                </a:lnTo>
                <a:lnTo>
                  <a:pt x="64020" y="92951"/>
                </a:lnTo>
                <a:lnTo>
                  <a:pt x="64020" y="94475"/>
                </a:lnTo>
                <a:lnTo>
                  <a:pt x="62496" y="100571"/>
                </a:lnTo>
                <a:lnTo>
                  <a:pt x="62496" y="124955"/>
                </a:lnTo>
                <a:lnTo>
                  <a:pt x="64020" y="132575"/>
                </a:lnTo>
                <a:lnTo>
                  <a:pt x="65544" y="143243"/>
                </a:lnTo>
                <a:lnTo>
                  <a:pt x="67068" y="152387"/>
                </a:lnTo>
                <a:lnTo>
                  <a:pt x="67068" y="153911"/>
                </a:lnTo>
                <a:lnTo>
                  <a:pt x="68592" y="164579"/>
                </a:lnTo>
                <a:lnTo>
                  <a:pt x="70116" y="178295"/>
                </a:lnTo>
                <a:lnTo>
                  <a:pt x="73164" y="192011"/>
                </a:lnTo>
                <a:lnTo>
                  <a:pt x="77736" y="205727"/>
                </a:lnTo>
                <a:lnTo>
                  <a:pt x="80784" y="217919"/>
                </a:lnTo>
                <a:lnTo>
                  <a:pt x="86880" y="245351"/>
                </a:lnTo>
                <a:lnTo>
                  <a:pt x="91452" y="259067"/>
                </a:lnTo>
                <a:lnTo>
                  <a:pt x="94157" y="271272"/>
                </a:lnTo>
                <a:lnTo>
                  <a:pt x="74676" y="271272"/>
                </a:lnTo>
                <a:lnTo>
                  <a:pt x="64008" y="269748"/>
                </a:lnTo>
                <a:lnTo>
                  <a:pt x="44196" y="269748"/>
                </a:lnTo>
                <a:lnTo>
                  <a:pt x="36576" y="271272"/>
                </a:lnTo>
                <a:lnTo>
                  <a:pt x="30480" y="272796"/>
                </a:lnTo>
                <a:lnTo>
                  <a:pt x="28956" y="272796"/>
                </a:lnTo>
                <a:lnTo>
                  <a:pt x="24384" y="274320"/>
                </a:lnTo>
                <a:lnTo>
                  <a:pt x="21336" y="275844"/>
                </a:lnTo>
                <a:lnTo>
                  <a:pt x="19812" y="275844"/>
                </a:lnTo>
                <a:lnTo>
                  <a:pt x="16764" y="277368"/>
                </a:lnTo>
                <a:lnTo>
                  <a:pt x="15240" y="277368"/>
                </a:lnTo>
                <a:lnTo>
                  <a:pt x="12192" y="278892"/>
                </a:lnTo>
                <a:lnTo>
                  <a:pt x="10668" y="280416"/>
                </a:lnTo>
                <a:lnTo>
                  <a:pt x="7620" y="281940"/>
                </a:lnTo>
                <a:lnTo>
                  <a:pt x="6096" y="281940"/>
                </a:lnTo>
                <a:lnTo>
                  <a:pt x="4572" y="283464"/>
                </a:lnTo>
                <a:lnTo>
                  <a:pt x="4572" y="284988"/>
                </a:lnTo>
                <a:lnTo>
                  <a:pt x="1524" y="291084"/>
                </a:lnTo>
                <a:lnTo>
                  <a:pt x="0" y="292608"/>
                </a:lnTo>
                <a:lnTo>
                  <a:pt x="0" y="301752"/>
                </a:lnTo>
                <a:lnTo>
                  <a:pt x="3048" y="307848"/>
                </a:lnTo>
                <a:lnTo>
                  <a:pt x="3048" y="309372"/>
                </a:lnTo>
                <a:lnTo>
                  <a:pt x="4572" y="312420"/>
                </a:lnTo>
                <a:lnTo>
                  <a:pt x="4572" y="313944"/>
                </a:lnTo>
                <a:lnTo>
                  <a:pt x="9144" y="323088"/>
                </a:lnTo>
                <a:lnTo>
                  <a:pt x="9144" y="321564"/>
                </a:lnTo>
                <a:lnTo>
                  <a:pt x="10668" y="326136"/>
                </a:lnTo>
                <a:lnTo>
                  <a:pt x="12192" y="329184"/>
                </a:lnTo>
                <a:lnTo>
                  <a:pt x="16764" y="330708"/>
                </a:lnTo>
                <a:lnTo>
                  <a:pt x="19812" y="329184"/>
                </a:lnTo>
                <a:lnTo>
                  <a:pt x="24384" y="327660"/>
                </a:lnTo>
                <a:lnTo>
                  <a:pt x="25908" y="323088"/>
                </a:lnTo>
                <a:lnTo>
                  <a:pt x="25146" y="321564"/>
                </a:lnTo>
                <a:lnTo>
                  <a:pt x="24384" y="320040"/>
                </a:lnTo>
                <a:lnTo>
                  <a:pt x="23368" y="316992"/>
                </a:lnTo>
                <a:lnTo>
                  <a:pt x="22860" y="315468"/>
                </a:lnTo>
                <a:lnTo>
                  <a:pt x="22860" y="316992"/>
                </a:lnTo>
                <a:lnTo>
                  <a:pt x="21336" y="313944"/>
                </a:lnTo>
                <a:lnTo>
                  <a:pt x="21336" y="312420"/>
                </a:lnTo>
                <a:lnTo>
                  <a:pt x="19812" y="310896"/>
                </a:lnTo>
                <a:lnTo>
                  <a:pt x="19812" y="307848"/>
                </a:lnTo>
                <a:lnTo>
                  <a:pt x="19050" y="306324"/>
                </a:lnTo>
                <a:lnTo>
                  <a:pt x="18288" y="304800"/>
                </a:lnTo>
                <a:lnTo>
                  <a:pt x="18288" y="300228"/>
                </a:lnTo>
                <a:lnTo>
                  <a:pt x="21336" y="298704"/>
                </a:lnTo>
                <a:lnTo>
                  <a:pt x="19812" y="298704"/>
                </a:lnTo>
                <a:lnTo>
                  <a:pt x="24384" y="297180"/>
                </a:lnTo>
                <a:lnTo>
                  <a:pt x="22860" y="298704"/>
                </a:lnTo>
                <a:lnTo>
                  <a:pt x="25908" y="297180"/>
                </a:lnTo>
                <a:lnTo>
                  <a:pt x="30480" y="297180"/>
                </a:lnTo>
                <a:lnTo>
                  <a:pt x="30480" y="295656"/>
                </a:lnTo>
                <a:lnTo>
                  <a:pt x="35052" y="295656"/>
                </a:lnTo>
                <a:lnTo>
                  <a:pt x="41148" y="294132"/>
                </a:lnTo>
                <a:lnTo>
                  <a:pt x="71628" y="294132"/>
                </a:lnTo>
                <a:lnTo>
                  <a:pt x="83820" y="295656"/>
                </a:lnTo>
                <a:lnTo>
                  <a:pt x="101104" y="295656"/>
                </a:lnTo>
                <a:lnTo>
                  <a:pt x="102120" y="298691"/>
                </a:lnTo>
                <a:lnTo>
                  <a:pt x="105168" y="313931"/>
                </a:lnTo>
                <a:lnTo>
                  <a:pt x="108216" y="327647"/>
                </a:lnTo>
                <a:lnTo>
                  <a:pt x="108216" y="326123"/>
                </a:lnTo>
                <a:lnTo>
                  <a:pt x="109740" y="339839"/>
                </a:lnTo>
                <a:lnTo>
                  <a:pt x="115836" y="364223"/>
                </a:lnTo>
                <a:lnTo>
                  <a:pt x="118884" y="374891"/>
                </a:lnTo>
                <a:lnTo>
                  <a:pt x="120408" y="385559"/>
                </a:lnTo>
                <a:lnTo>
                  <a:pt x="120408" y="384035"/>
                </a:lnTo>
                <a:lnTo>
                  <a:pt x="121932" y="393179"/>
                </a:lnTo>
                <a:lnTo>
                  <a:pt x="123456" y="394703"/>
                </a:lnTo>
                <a:lnTo>
                  <a:pt x="124980" y="402323"/>
                </a:lnTo>
                <a:lnTo>
                  <a:pt x="124980" y="400799"/>
                </a:lnTo>
                <a:lnTo>
                  <a:pt x="126504" y="408419"/>
                </a:lnTo>
                <a:lnTo>
                  <a:pt x="126504" y="409943"/>
                </a:lnTo>
                <a:lnTo>
                  <a:pt x="131076" y="428231"/>
                </a:lnTo>
                <a:lnTo>
                  <a:pt x="129552" y="426707"/>
                </a:lnTo>
                <a:lnTo>
                  <a:pt x="130568" y="429755"/>
                </a:lnTo>
                <a:lnTo>
                  <a:pt x="129552" y="432803"/>
                </a:lnTo>
                <a:lnTo>
                  <a:pt x="131076" y="431279"/>
                </a:lnTo>
                <a:lnTo>
                  <a:pt x="129552" y="434327"/>
                </a:lnTo>
                <a:lnTo>
                  <a:pt x="128028" y="438899"/>
                </a:lnTo>
                <a:lnTo>
                  <a:pt x="129552" y="443471"/>
                </a:lnTo>
                <a:lnTo>
                  <a:pt x="134124" y="446519"/>
                </a:lnTo>
                <a:lnTo>
                  <a:pt x="137172" y="448043"/>
                </a:lnTo>
                <a:lnTo>
                  <a:pt x="143268" y="448043"/>
                </a:lnTo>
                <a:lnTo>
                  <a:pt x="146316" y="443471"/>
                </a:lnTo>
                <a:lnTo>
                  <a:pt x="150888" y="438899"/>
                </a:lnTo>
                <a:lnTo>
                  <a:pt x="152412" y="435851"/>
                </a:lnTo>
                <a:lnTo>
                  <a:pt x="152412" y="431279"/>
                </a:lnTo>
                <a:lnTo>
                  <a:pt x="153936" y="426707"/>
                </a:lnTo>
                <a:lnTo>
                  <a:pt x="153936" y="423659"/>
                </a:lnTo>
                <a:lnTo>
                  <a:pt x="152412" y="419087"/>
                </a:lnTo>
                <a:lnTo>
                  <a:pt x="152412" y="417563"/>
                </a:lnTo>
                <a:lnTo>
                  <a:pt x="150888" y="411467"/>
                </a:lnTo>
                <a:lnTo>
                  <a:pt x="149364" y="403847"/>
                </a:lnTo>
                <a:lnTo>
                  <a:pt x="149364" y="400799"/>
                </a:lnTo>
                <a:lnTo>
                  <a:pt x="149364" y="396227"/>
                </a:lnTo>
                <a:lnTo>
                  <a:pt x="147840" y="394703"/>
                </a:lnTo>
                <a:lnTo>
                  <a:pt x="146621" y="388607"/>
                </a:lnTo>
                <a:lnTo>
                  <a:pt x="146316" y="387083"/>
                </a:lnTo>
                <a:lnTo>
                  <a:pt x="146316" y="388607"/>
                </a:lnTo>
                <a:lnTo>
                  <a:pt x="145554" y="384035"/>
                </a:lnTo>
                <a:lnTo>
                  <a:pt x="144792" y="379463"/>
                </a:lnTo>
                <a:lnTo>
                  <a:pt x="142176" y="370319"/>
                </a:lnTo>
                <a:lnTo>
                  <a:pt x="141744" y="368795"/>
                </a:lnTo>
                <a:lnTo>
                  <a:pt x="141744" y="370319"/>
                </a:lnTo>
                <a:lnTo>
                  <a:pt x="140220" y="358127"/>
                </a:lnTo>
                <a:lnTo>
                  <a:pt x="137172" y="347459"/>
                </a:lnTo>
                <a:lnTo>
                  <a:pt x="137172" y="345935"/>
                </a:lnTo>
                <a:lnTo>
                  <a:pt x="134505" y="335267"/>
                </a:lnTo>
                <a:lnTo>
                  <a:pt x="134124" y="333743"/>
                </a:lnTo>
                <a:lnTo>
                  <a:pt x="134124" y="335267"/>
                </a:lnTo>
                <a:lnTo>
                  <a:pt x="132092" y="326123"/>
                </a:lnTo>
                <a:lnTo>
                  <a:pt x="125310" y="295656"/>
                </a:lnTo>
                <a:lnTo>
                  <a:pt x="143256" y="295656"/>
                </a:lnTo>
                <a:lnTo>
                  <a:pt x="158496" y="294132"/>
                </a:lnTo>
                <a:lnTo>
                  <a:pt x="184404" y="294132"/>
                </a:lnTo>
                <a:lnTo>
                  <a:pt x="196596" y="295656"/>
                </a:lnTo>
                <a:lnTo>
                  <a:pt x="207264" y="295656"/>
                </a:lnTo>
                <a:lnTo>
                  <a:pt x="217932" y="297180"/>
                </a:lnTo>
                <a:lnTo>
                  <a:pt x="227076" y="297180"/>
                </a:lnTo>
                <a:lnTo>
                  <a:pt x="234696" y="298704"/>
                </a:lnTo>
                <a:lnTo>
                  <a:pt x="240792" y="300228"/>
                </a:lnTo>
                <a:lnTo>
                  <a:pt x="246888" y="300228"/>
                </a:lnTo>
                <a:lnTo>
                  <a:pt x="251460" y="301752"/>
                </a:lnTo>
                <a:lnTo>
                  <a:pt x="254508" y="303276"/>
                </a:lnTo>
                <a:lnTo>
                  <a:pt x="257556" y="301752"/>
                </a:lnTo>
                <a:lnTo>
                  <a:pt x="259080" y="300228"/>
                </a:lnTo>
                <a:lnTo>
                  <a:pt x="265176" y="297180"/>
                </a:lnTo>
                <a:lnTo>
                  <a:pt x="266192" y="294132"/>
                </a:lnTo>
                <a:lnTo>
                  <a:pt x="266700" y="292608"/>
                </a:lnTo>
                <a:close/>
              </a:path>
              <a:path w="429894" h="475614">
                <a:moveTo>
                  <a:pt x="429780" y="275844"/>
                </a:moveTo>
                <a:lnTo>
                  <a:pt x="428383" y="260604"/>
                </a:lnTo>
                <a:lnTo>
                  <a:pt x="428256" y="259080"/>
                </a:lnTo>
                <a:lnTo>
                  <a:pt x="425754" y="245364"/>
                </a:lnTo>
                <a:lnTo>
                  <a:pt x="425208" y="242316"/>
                </a:lnTo>
                <a:lnTo>
                  <a:pt x="422770" y="230124"/>
                </a:lnTo>
                <a:lnTo>
                  <a:pt x="419112" y="211836"/>
                </a:lnTo>
                <a:lnTo>
                  <a:pt x="419112" y="210312"/>
                </a:lnTo>
                <a:lnTo>
                  <a:pt x="409968" y="179832"/>
                </a:lnTo>
                <a:lnTo>
                  <a:pt x="409968" y="178308"/>
                </a:lnTo>
                <a:lnTo>
                  <a:pt x="403872" y="164592"/>
                </a:lnTo>
                <a:lnTo>
                  <a:pt x="403872" y="163068"/>
                </a:lnTo>
                <a:lnTo>
                  <a:pt x="399300" y="147828"/>
                </a:lnTo>
                <a:lnTo>
                  <a:pt x="397776" y="146304"/>
                </a:lnTo>
                <a:lnTo>
                  <a:pt x="391680" y="132588"/>
                </a:lnTo>
                <a:lnTo>
                  <a:pt x="384060" y="117348"/>
                </a:lnTo>
                <a:lnTo>
                  <a:pt x="376440" y="103632"/>
                </a:lnTo>
                <a:lnTo>
                  <a:pt x="376440" y="102108"/>
                </a:lnTo>
                <a:lnTo>
                  <a:pt x="375297" y="100584"/>
                </a:lnTo>
                <a:lnTo>
                  <a:pt x="367296" y="89916"/>
                </a:lnTo>
                <a:lnTo>
                  <a:pt x="367296" y="88392"/>
                </a:lnTo>
                <a:lnTo>
                  <a:pt x="359676" y="77724"/>
                </a:lnTo>
                <a:lnTo>
                  <a:pt x="358152" y="77724"/>
                </a:lnTo>
                <a:lnTo>
                  <a:pt x="350532" y="67056"/>
                </a:lnTo>
                <a:lnTo>
                  <a:pt x="341388" y="56388"/>
                </a:lnTo>
                <a:lnTo>
                  <a:pt x="338112" y="51816"/>
                </a:lnTo>
                <a:lnTo>
                  <a:pt x="333768" y="45720"/>
                </a:lnTo>
                <a:lnTo>
                  <a:pt x="326148" y="36576"/>
                </a:lnTo>
                <a:lnTo>
                  <a:pt x="324624" y="36576"/>
                </a:lnTo>
                <a:lnTo>
                  <a:pt x="309384" y="21336"/>
                </a:lnTo>
                <a:lnTo>
                  <a:pt x="307479" y="19812"/>
                </a:lnTo>
                <a:lnTo>
                  <a:pt x="301764" y="15240"/>
                </a:lnTo>
                <a:lnTo>
                  <a:pt x="295668" y="9144"/>
                </a:lnTo>
                <a:lnTo>
                  <a:pt x="294144" y="9144"/>
                </a:lnTo>
                <a:lnTo>
                  <a:pt x="289572" y="4572"/>
                </a:lnTo>
                <a:lnTo>
                  <a:pt x="288048" y="4572"/>
                </a:lnTo>
                <a:lnTo>
                  <a:pt x="283476" y="1524"/>
                </a:lnTo>
                <a:lnTo>
                  <a:pt x="280428" y="1524"/>
                </a:lnTo>
                <a:lnTo>
                  <a:pt x="277380" y="0"/>
                </a:lnTo>
                <a:lnTo>
                  <a:pt x="271284" y="0"/>
                </a:lnTo>
                <a:lnTo>
                  <a:pt x="262140" y="4572"/>
                </a:lnTo>
                <a:lnTo>
                  <a:pt x="260616" y="6096"/>
                </a:lnTo>
                <a:lnTo>
                  <a:pt x="260616" y="7620"/>
                </a:lnTo>
                <a:lnTo>
                  <a:pt x="262140" y="9144"/>
                </a:lnTo>
                <a:lnTo>
                  <a:pt x="262140" y="12192"/>
                </a:lnTo>
                <a:lnTo>
                  <a:pt x="265188" y="15240"/>
                </a:lnTo>
                <a:lnTo>
                  <a:pt x="265188" y="16764"/>
                </a:lnTo>
                <a:lnTo>
                  <a:pt x="266712" y="18288"/>
                </a:lnTo>
                <a:lnTo>
                  <a:pt x="269760" y="15240"/>
                </a:lnTo>
                <a:lnTo>
                  <a:pt x="269760" y="14478"/>
                </a:lnTo>
                <a:lnTo>
                  <a:pt x="271284" y="15240"/>
                </a:lnTo>
                <a:lnTo>
                  <a:pt x="277380" y="21336"/>
                </a:lnTo>
                <a:lnTo>
                  <a:pt x="277380" y="19812"/>
                </a:lnTo>
                <a:lnTo>
                  <a:pt x="288048" y="30480"/>
                </a:lnTo>
                <a:lnTo>
                  <a:pt x="295668" y="36576"/>
                </a:lnTo>
                <a:lnTo>
                  <a:pt x="309384" y="50292"/>
                </a:lnTo>
                <a:lnTo>
                  <a:pt x="317004" y="59436"/>
                </a:lnTo>
                <a:lnTo>
                  <a:pt x="324624" y="70104"/>
                </a:lnTo>
                <a:lnTo>
                  <a:pt x="333768" y="80772"/>
                </a:lnTo>
                <a:lnTo>
                  <a:pt x="341388" y="89916"/>
                </a:lnTo>
                <a:lnTo>
                  <a:pt x="349008" y="102108"/>
                </a:lnTo>
                <a:lnTo>
                  <a:pt x="349008" y="100584"/>
                </a:lnTo>
                <a:lnTo>
                  <a:pt x="379488" y="155448"/>
                </a:lnTo>
                <a:lnTo>
                  <a:pt x="377964" y="155448"/>
                </a:lnTo>
                <a:lnTo>
                  <a:pt x="390156" y="185928"/>
                </a:lnTo>
                <a:lnTo>
                  <a:pt x="399300" y="216408"/>
                </a:lnTo>
                <a:lnTo>
                  <a:pt x="397776" y="216408"/>
                </a:lnTo>
                <a:lnTo>
                  <a:pt x="402348" y="231648"/>
                </a:lnTo>
                <a:lnTo>
                  <a:pt x="402348" y="230124"/>
                </a:lnTo>
                <a:lnTo>
                  <a:pt x="403872" y="246888"/>
                </a:lnTo>
                <a:lnTo>
                  <a:pt x="403872" y="245364"/>
                </a:lnTo>
                <a:lnTo>
                  <a:pt x="406920" y="262128"/>
                </a:lnTo>
                <a:lnTo>
                  <a:pt x="406920" y="260604"/>
                </a:lnTo>
                <a:lnTo>
                  <a:pt x="408444" y="277368"/>
                </a:lnTo>
                <a:lnTo>
                  <a:pt x="408444" y="291084"/>
                </a:lnTo>
                <a:lnTo>
                  <a:pt x="406920" y="306324"/>
                </a:lnTo>
                <a:lnTo>
                  <a:pt x="406920" y="321564"/>
                </a:lnTo>
                <a:lnTo>
                  <a:pt x="405396" y="335280"/>
                </a:lnTo>
                <a:lnTo>
                  <a:pt x="402348" y="348996"/>
                </a:lnTo>
                <a:lnTo>
                  <a:pt x="402348" y="347472"/>
                </a:lnTo>
                <a:lnTo>
                  <a:pt x="399300" y="361188"/>
                </a:lnTo>
                <a:lnTo>
                  <a:pt x="399300" y="359664"/>
                </a:lnTo>
                <a:lnTo>
                  <a:pt x="394728" y="371856"/>
                </a:lnTo>
                <a:lnTo>
                  <a:pt x="396252" y="371856"/>
                </a:lnTo>
                <a:lnTo>
                  <a:pt x="390156" y="382524"/>
                </a:lnTo>
                <a:lnTo>
                  <a:pt x="391680" y="382524"/>
                </a:lnTo>
                <a:lnTo>
                  <a:pt x="385584" y="394716"/>
                </a:lnTo>
                <a:lnTo>
                  <a:pt x="385584" y="393192"/>
                </a:lnTo>
                <a:lnTo>
                  <a:pt x="381012" y="405384"/>
                </a:lnTo>
                <a:lnTo>
                  <a:pt x="381012" y="403860"/>
                </a:lnTo>
                <a:lnTo>
                  <a:pt x="368820" y="422148"/>
                </a:lnTo>
                <a:lnTo>
                  <a:pt x="370344" y="420624"/>
                </a:lnTo>
                <a:lnTo>
                  <a:pt x="364248" y="428244"/>
                </a:lnTo>
                <a:lnTo>
                  <a:pt x="352056" y="440436"/>
                </a:lnTo>
                <a:lnTo>
                  <a:pt x="353580" y="440436"/>
                </a:lnTo>
                <a:lnTo>
                  <a:pt x="347484" y="445008"/>
                </a:lnTo>
                <a:lnTo>
                  <a:pt x="345046" y="448665"/>
                </a:lnTo>
                <a:lnTo>
                  <a:pt x="341388" y="451104"/>
                </a:lnTo>
                <a:lnTo>
                  <a:pt x="340512" y="451535"/>
                </a:lnTo>
                <a:lnTo>
                  <a:pt x="339864" y="449580"/>
                </a:lnTo>
                <a:lnTo>
                  <a:pt x="333768" y="446532"/>
                </a:lnTo>
                <a:lnTo>
                  <a:pt x="329196" y="448056"/>
                </a:lnTo>
                <a:lnTo>
                  <a:pt x="324624" y="448056"/>
                </a:lnTo>
                <a:lnTo>
                  <a:pt x="321576" y="452628"/>
                </a:lnTo>
                <a:lnTo>
                  <a:pt x="321576" y="463296"/>
                </a:lnTo>
                <a:lnTo>
                  <a:pt x="324624" y="469392"/>
                </a:lnTo>
                <a:lnTo>
                  <a:pt x="326148" y="470916"/>
                </a:lnTo>
                <a:lnTo>
                  <a:pt x="329196" y="472440"/>
                </a:lnTo>
                <a:lnTo>
                  <a:pt x="332244" y="475488"/>
                </a:lnTo>
                <a:lnTo>
                  <a:pt x="344436" y="475488"/>
                </a:lnTo>
                <a:lnTo>
                  <a:pt x="349008" y="473964"/>
                </a:lnTo>
                <a:lnTo>
                  <a:pt x="350532" y="472440"/>
                </a:lnTo>
                <a:lnTo>
                  <a:pt x="353580" y="470916"/>
                </a:lnTo>
                <a:lnTo>
                  <a:pt x="355104" y="469392"/>
                </a:lnTo>
                <a:lnTo>
                  <a:pt x="359676" y="467868"/>
                </a:lnTo>
                <a:lnTo>
                  <a:pt x="365772" y="461772"/>
                </a:lnTo>
                <a:lnTo>
                  <a:pt x="370332" y="455676"/>
                </a:lnTo>
                <a:lnTo>
                  <a:pt x="374916" y="449580"/>
                </a:lnTo>
                <a:lnTo>
                  <a:pt x="376440" y="448056"/>
                </a:lnTo>
                <a:lnTo>
                  <a:pt x="381012" y="443484"/>
                </a:lnTo>
                <a:lnTo>
                  <a:pt x="382536" y="443484"/>
                </a:lnTo>
                <a:lnTo>
                  <a:pt x="388632" y="435864"/>
                </a:lnTo>
                <a:lnTo>
                  <a:pt x="388632" y="434340"/>
                </a:lnTo>
                <a:lnTo>
                  <a:pt x="397776" y="420624"/>
                </a:lnTo>
                <a:lnTo>
                  <a:pt x="400824" y="416052"/>
                </a:lnTo>
                <a:lnTo>
                  <a:pt x="400824" y="414528"/>
                </a:lnTo>
                <a:lnTo>
                  <a:pt x="406044" y="405384"/>
                </a:lnTo>
                <a:lnTo>
                  <a:pt x="406920" y="403860"/>
                </a:lnTo>
                <a:lnTo>
                  <a:pt x="410349" y="394716"/>
                </a:lnTo>
                <a:lnTo>
                  <a:pt x="420636" y="367284"/>
                </a:lnTo>
                <a:lnTo>
                  <a:pt x="420636" y="365760"/>
                </a:lnTo>
                <a:lnTo>
                  <a:pt x="421779" y="361188"/>
                </a:lnTo>
                <a:lnTo>
                  <a:pt x="423684" y="353568"/>
                </a:lnTo>
                <a:lnTo>
                  <a:pt x="424700" y="348996"/>
                </a:lnTo>
                <a:lnTo>
                  <a:pt x="426732" y="339852"/>
                </a:lnTo>
                <a:lnTo>
                  <a:pt x="426732" y="338328"/>
                </a:lnTo>
                <a:lnTo>
                  <a:pt x="429780" y="307848"/>
                </a:lnTo>
                <a:lnTo>
                  <a:pt x="429780" y="275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1736" y="2514599"/>
            <a:ext cx="265430" cy="114935"/>
          </a:xfrm>
          <a:custGeom>
            <a:avLst/>
            <a:gdLst/>
            <a:ahLst/>
            <a:cxnLst/>
            <a:rect l="l" t="t" r="r" b="b"/>
            <a:pathLst>
              <a:path w="265429" h="114935">
                <a:moveTo>
                  <a:pt x="224028" y="16764"/>
                </a:moveTo>
                <a:lnTo>
                  <a:pt x="222504" y="10668"/>
                </a:lnTo>
                <a:lnTo>
                  <a:pt x="222504" y="4572"/>
                </a:lnTo>
                <a:lnTo>
                  <a:pt x="216408" y="0"/>
                </a:lnTo>
                <a:lnTo>
                  <a:pt x="208788" y="1524"/>
                </a:lnTo>
                <a:lnTo>
                  <a:pt x="205740" y="1524"/>
                </a:lnTo>
                <a:lnTo>
                  <a:pt x="202692" y="3048"/>
                </a:lnTo>
                <a:lnTo>
                  <a:pt x="201168" y="3048"/>
                </a:lnTo>
                <a:lnTo>
                  <a:pt x="196596" y="4572"/>
                </a:lnTo>
                <a:lnTo>
                  <a:pt x="193548" y="4572"/>
                </a:lnTo>
                <a:lnTo>
                  <a:pt x="188976" y="6096"/>
                </a:lnTo>
                <a:lnTo>
                  <a:pt x="182880" y="7620"/>
                </a:lnTo>
                <a:lnTo>
                  <a:pt x="176784" y="7620"/>
                </a:lnTo>
                <a:lnTo>
                  <a:pt x="164592" y="10668"/>
                </a:lnTo>
                <a:lnTo>
                  <a:pt x="155448" y="12192"/>
                </a:lnTo>
                <a:lnTo>
                  <a:pt x="149352" y="12192"/>
                </a:lnTo>
                <a:lnTo>
                  <a:pt x="140208" y="13716"/>
                </a:lnTo>
                <a:lnTo>
                  <a:pt x="129540" y="13716"/>
                </a:lnTo>
                <a:lnTo>
                  <a:pt x="118872" y="15240"/>
                </a:lnTo>
                <a:lnTo>
                  <a:pt x="109728" y="15240"/>
                </a:lnTo>
                <a:lnTo>
                  <a:pt x="99060" y="16764"/>
                </a:lnTo>
                <a:lnTo>
                  <a:pt x="41148" y="16764"/>
                </a:lnTo>
                <a:lnTo>
                  <a:pt x="35052" y="18288"/>
                </a:lnTo>
                <a:lnTo>
                  <a:pt x="9144" y="18288"/>
                </a:lnTo>
                <a:lnTo>
                  <a:pt x="4572" y="19812"/>
                </a:lnTo>
                <a:lnTo>
                  <a:pt x="0" y="22860"/>
                </a:lnTo>
                <a:lnTo>
                  <a:pt x="0" y="33528"/>
                </a:lnTo>
                <a:lnTo>
                  <a:pt x="4572" y="38100"/>
                </a:lnTo>
                <a:lnTo>
                  <a:pt x="41148" y="38100"/>
                </a:lnTo>
                <a:lnTo>
                  <a:pt x="50292" y="39636"/>
                </a:lnTo>
                <a:lnTo>
                  <a:pt x="59436" y="39636"/>
                </a:lnTo>
                <a:lnTo>
                  <a:pt x="68580" y="38100"/>
                </a:lnTo>
                <a:lnTo>
                  <a:pt x="77724" y="38100"/>
                </a:lnTo>
                <a:lnTo>
                  <a:pt x="88392" y="39636"/>
                </a:lnTo>
                <a:lnTo>
                  <a:pt x="99060" y="39636"/>
                </a:lnTo>
                <a:lnTo>
                  <a:pt x="109728" y="38100"/>
                </a:lnTo>
                <a:lnTo>
                  <a:pt x="121920" y="38100"/>
                </a:lnTo>
                <a:lnTo>
                  <a:pt x="132588" y="36576"/>
                </a:lnTo>
                <a:lnTo>
                  <a:pt x="150876" y="36576"/>
                </a:lnTo>
                <a:lnTo>
                  <a:pt x="160020" y="35052"/>
                </a:lnTo>
                <a:lnTo>
                  <a:pt x="175260" y="32004"/>
                </a:lnTo>
                <a:lnTo>
                  <a:pt x="181356" y="30480"/>
                </a:lnTo>
                <a:lnTo>
                  <a:pt x="187452" y="30480"/>
                </a:lnTo>
                <a:lnTo>
                  <a:pt x="193548" y="28956"/>
                </a:lnTo>
                <a:lnTo>
                  <a:pt x="198120" y="28956"/>
                </a:lnTo>
                <a:lnTo>
                  <a:pt x="202692" y="27432"/>
                </a:lnTo>
                <a:lnTo>
                  <a:pt x="205740" y="27432"/>
                </a:lnTo>
                <a:lnTo>
                  <a:pt x="208788" y="25908"/>
                </a:lnTo>
                <a:lnTo>
                  <a:pt x="207264" y="25908"/>
                </a:lnTo>
                <a:lnTo>
                  <a:pt x="211836" y="24384"/>
                </a:lnTo>
                <a:lnTo>
                  <a:pt x="213360" y="24384"/>
                </a:lnTo>
                <a:lnTo>
                  <a:pt x="220980" y="22860"/>
                </a:lnTo>
                <a:lnTo>
                  <a:pt x="224028" y="16764"/>
                </a:lnTo>
                <a:close/>
              </a:path>
              <a:path w="265429" h="114935">
                <a:moveTo>
                  <a:pt x="265163" y="71640"/>
                </a:moveTo>
                <a:lnTo>
                  <a:pt x="260591" y="67068"/>
                </a:lnTo>
                <a:lnTo>
                  <a:pt x="224015" y="67068"/>
                </a:lnTo>
                <a:lnTo>
                  <a:pt x="214871" y="68592"/>
                </a:lnTo>
                <a:lnTo>
                  <a:pt x="204203" y="70116"/>
                </a:lnTo>
                <a:lnTo>
                  <a:pt x="192011" y="71640"/>
                </a:lnTo>
                <a:lnTo>
                  <a:pt x="181343" y="74688"/>
                </a:lnTo>
                <a:lnTo>
                  <a:pt x="169151" y="76212"/>
                </a:lnTo>
                <a:lnTo>
                  <a:pt x="170675" y="76212"/>
                </a:lnTo>
                <a:lnTo>
                  <a:pt x="160007" y="77736"/>
                </a:lnTo>
                <a:lnTo>
                  <a:pt x="147815" y="79260"/>
                </a:lnTo>
                <a:lnTo>
                  <a:pt x="135623" y="82308"/>
                </a:lnTo>
                <a:lnTo>
                  <a:pt x="123431" y="83832"/>
                </a:lnTo>
                <a:lnTo>
                  <a:pt x="111239" y="86880"/>
                </a:lnTo>
                <a:lnTo>
                  <a:pt x="100571" y="88404"/>
                </a:lnTo>
                <a:lnTo>
                  <a:pt x="102095" y="88404"/>
                </a:lnTo>
                <a:lnTo>
                  <a:pt x="91427" y="89928"/>
                </a:lnTo>
                <a:lnTo>
                  <a:pt x="92951" y="89928"/>
                </a:lnTo>
                <a:lnTo>
                  <a:pt x="83807" y="91452"/>
                </a:lnTo>
                <a:lnTo>
                  <a:pt x="76187" y="92976"/>
                </a:lnTo>
                <a:lnTo>
                  <a:pt x="68567" y="92976"/>
                </a:lnTo>
                <a:lnTo>
                  <a:pt x="63995" y="91452"/>
                </a:lnTo>
                <a:lnTo>
                  <a:pt x="62471" y="91452"/>
                </a:lnTo>
                <a:lnTo>
                  <a:pt x="60947" y="91452"/>
                </a:lnTo>
                <a:lnTo>
                  <a:pt x="59423" y="89928"/>
                </a:lnTo>
                <a:lnTo>
                  <a:pt x="53327" y="89928"/>
                </a:lnTo>
                <a:lnTo>
                  <a:pt x="53327" y="92976"/>
                </a:lnTo>
                <a:lnTo>
                  <a:pt x="50279" y="96024"/>
                </a:lnTo>
                <a:lnTo>
                  <a:pt x="50279" y="100596"/>
                </a:lnTo>
                <a:lnTo>
                  <a:pt x="51803" y="103644"/>
                </a:lnTo>
                <a:lnTo>
                  <a:pt x="51803" y="106692"/>
                </a:lnTo>
                <a:lnTo>
                  <a:pt x="54851" y="108216"/>
                </a:lnTo>
                <a:lnTo>
                  <a:pt x="56375" y="108216"/>
                </a:lnTo>
                <a:lnTo>
                  <a:pt x="59423" y="109740"/>
                </a:lnTo>
                <a:lnTo>
                  <a:pt x="60947" y="109740"/>
                </a:lnTo>
                <a:lnTo>
                  <a:pt x="63995" y="111264"/>
                </a:lnTo>
                <a:lnTo>
                  <a:pt x="65519" y="111264"/>
                </a:lnTo>
                <a:lnTo>
                  <a:pt x="70091" y="112788"/>
                </a:lnTo>
                <a:lnTo>
                  <a:pt x="71615" y="112788"/>
                </a:lnTo>
                <a:lnTo>
                  <a:pt x="77711" y="114312"/>
                </a:lnTo>
                <a:lnTo>
                  <a:pt x="79235" y="114312"/>
                </a:lnTo>
                <a:lnTo>
                  <a:pt x="86855" y="112788"/>
                </a:lnTo>
                <a:lnTo>
                  <a:pt x="95999" y="112788"/>
                </a:lnTo>
                <a:lnTo>
                  <a:pt x="105143" y="111264"/>
                </a:lnTo>
                <a:lnTo>
                  <a:pt x="106667" y="111264"/>
                </a:lnTo>
                <a:lnTo>
                  <a:pt x="117335" y="108216"/>
                </a:lnTo>
                <a:lnTo>
                  <a:pt x="138671" y="105168"/>
                </a:lnTo>
                <a:lnTo>
                  <a:pt x="140195" y="105168"/>
                </a:lnTo>
                <a:lnTo>
                  <a:pt x="152387" y="102120"/>
                </a:lnTo>
                <a:lnTo>
                  <a:pt x="163055" y="102120"/>
                </a:lnTo>
                <a:lnTo>
                  <a:pt x="163055" y="100596"/>
                </a:lnTo>
                <a:lnTo>
                  <a:pt x="173723" y="99072"/>
                </a:lnTo>
                <a:lnTo>
                  <a:pt x="185915" y="97548"/>
                </a:lnTo>
                <a:lnTo>
                  <a:pt x="196583" y="94500"/>
                </a:lnTo>
                <a:lnTo>
                  <a:pt x="207251" y="92976"/>
                </a:lnTo>
                <a:lnTo>
                  <a:pt x="216395" y="92976"/>
                </a:lnTo>
                <a:lnTo>
                  <a:pt x="237731" y="89928"/>
                </a:lnTo>
                <a:lnTo>
                  <a:pt x="236207" y="89928"/>
                </a:lnTo>
                <a:lnTo>
                  <a:pt x="246875" y="88404"/>
                </a:lnTo>
                <a:lnTo>
                  <a:pt x="260591" y="88404"/>
                </a:lnTo>
                <a:lnTo>
                  <a:pt x="265163" y="83832"/>
                </a:lnTo>
                <a:lnTo>
                  <a:pt x="265163" y="716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04844" y="2257044"/>
            <a:ext cx="641604" cy="67589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4594860" y="2371356"/>
            <a:ext cx="264160" cy="269875"/>
          </a:xfrm>
          <a:custGeom>
            <a:avLst/>
            <a:gdLst/>
            <a:ahLst/>
            <a:cxnLst/>
            <a:rect l="l" t="t" r="r" b="b"/>
            <a:pathLst>
              <a:path w="264160" h="269875">
                <a:moveTo>
                  <a:pt x="263652" y="96012"/>
                </a:moveTo>
                <a:lnTo>
                  <a:pt x="262128" y="91440"/>
                </a:lnTo>
                <a:lnTo>
                  <a:pt x="259080" y="85344"/>
                </a:lnTo>
                <a:lnTo>
                  <a:pt x="254508" y="83820"/>
                </a:lnTo>
                <a:lnTo>
                  <a:pt x="249936" y="85344"/>
                </a:lnTo>
                <a:lnTo>
                  <a:pt x="242316" y="85344"/>
                </a:lnTo>
                <a:lnTo>
                  <a:pt x="233172" y="88392"/>
                </a:lnTo>
                <a:lnTo>
                  <a:pt x="231648" y="88392"/>
                </a:lnTo>
                <a:lnTo>
                  <a:pt x="227076" y="89916"/>
                </a:lnTo>
                <a:lnTo>
                  <a:pt x="211836" y="92964"/>
                </a:lnTo>
                <a:lnTo>
                  <a:pt x="205740" y="92964"/>
                </a:lnTo>
                <a:lnTo>
                  <a:pt x="204216" y="94488"/>
                </a:lnTo>
                <a:lnTo>
                  <a:pt x="195072" y="96012"/>
                </a:lnTo>
                <a:lnTo>
                  <a:pt x="196596" y="96012"/>
                </a:lnTo>
                <a:lnTo>
                  <a:pt x="187452" y="97536"/>
                </a:lnTo>
                <a:lnTo>
                  <a:pt x="178308" y="97536"/>
                </a:lnTo>
                <a:lnTo>
                  <a:pt x="167640" y="99060"/>
                </a:lnTo>
                <a:lnTo>
                  <a:pt x="169164" y="99060"/>
                </a:lnTo>
                <a:lnTo>
                  <a:pt x="158496" y="100584"/>
                </a:lnTo>
                <a:lnTo>
                  <a:pt x="146304" y="102108"/>
                </a:lnTo>
                <a:lnTo>
                  <a:pt x="141922" y="102743"/>
                </a:lnTo>
                <a:lnTo>
                  <a:pt x="140195" y="97536"/>
                </a:lnTo>
                <a:lnTo>
                  <a:pt x="135623" y="86868"/>
                </a:lnTo>
                <a:lnTo>
                  <a:pt x="137147" y="88392"/>
                </a:lnTo>
                <a:lnTo>
                  <a:pt x="136715" y="86868"/>
                </a:lnTo>
                <a:lnTo>
                  <a:pt x="131495" y="68580"/>
                </a:lnTo>
                <a:lnTo>
                  <a:pt x="131051" y="67056"/>
                </a:lnTo>
                <a:lnTo>
                  <a:pt x="131051" y="68580"/>
                </a:lnTo>
                <a:lnTo>
                  <a:pt x="128003" y="50292"/>
                </a:lnTo>
                <a:lnTo>
                  <a:pt x="126479" y="42672"/>
                </a:lnTo>
                <a:lnTo>
                  <a:pt x="123431" y="30480"/>
                </a:lnTo>
                <a:lnTo>
                  <a:pt x="123431" y="25908"/>
                </a:lnTo>
                <a:lnTo>
                  <a:pt x="122669" y="24384"/>
                </a:lnTo>
                <a:lnTo>
                  <a:pt x="121907" y="22860"/>
                </a:lnTo>
                <a:lnTo>
                  <a:pt x="123431" y="22860"/>
                </a:lnTo>
                <a:lnTo>
                  <a:pt x="122415" y="19812"/>
                </a:lnTo>
                <a:lnTo>
                  <a:pt x="122212" y="19202"/>
                </a:lnTo>
                <a:lnTo>
                  <a:pt x="122059" y="19202"/>
                </a:lnTo>
                <a:lnTo>
                  <a:pt x="122161" y="19050"/>
                </a:lnTo>
                <a:lnTo>
                  <a:pt x="122288" y="19050"/>
                </a:lnTo>
                <a:lnTo>
                  <a:pt x="123431" y="18288"/>
                </a:lnTo>
                <a:lnTo>
                  <a:pt x="124955" y="13716"/>
                </a:lnTo>
                <a:lnTo>
                  <a:pt x="123431" y="11430"/>
                </a:lnTo>
                <a:lnTo>
                  <a:pt x="123431" y="9144"/>
                </a:lnTo>
                <a:lnTo>
                  <a:pt x="120383" y="3048"/>
                </a:lnTo>
                <a:lnTo>
                  <a:pt x="115811" y="1524"/>
                </a:lnTo>
                <a:lnTo>
                  <a:pt x="109715" y="0"/>
                </a:lnTo>
                <a:lnTo>
                  <a:pt x="106667" y="1524"/>
                </a:lnTo>
                <a:lnTo>
                  <a:pt x="103619" y="3048"/>
                </a:lnTo>
                <a:lnTo>
                  <a:pt x="102095" y="9144"/>
                </a:lnTo>
                <a:lnTo>
                  <a:pt x="100571" y="13716"/>
                </a:lnTo>
                <a:lnTo>
                  <a:pt x="100571" y="28956"/>
                </a:lnTo>
                <a:lnTo>
                  <a:pt x="102095" y="33528"/>
                </a:lnTo>
                <a:lnTo>
                  <a:pt x="102095" y="39624"/>
                </a:lnTo>
                <a:lnTo>
                  <a:pt x="105143" y="54864"/>
                </a:lnTo>
                <a:lnTo>
                  <a:pt x="108191" y="73152"/>
                </a:lnTo>
                <a:lnTo>
                  <a:pt x="108191" y="74676"/>
                </a:lnTo>
                <a:lnTo>
                  <a:pt x="111239" y="83820"/>
                </a:lnTo>
                <a:lnTo>
                  <a:pt x="114287" y="94488"/>
                </a:lnTo>
                <a:lnTo>
                  <a:pt x="117335" y="103632"/>
                </a:lnTo>
                <a:lnTo>
                  <a:pt x="117335" y="105156"/>
                </a:lnTo>
                <a:lnTo>
                  <a:pt x="114300" y="105156"/>
                </a:lnTo>
                <a:lnTo>
                  <a:pt x="103632" y="106680"/>
                </a:lnTo>
                <a:lnTo>
                  <a:pt x="94488" y="108204"/>
                </a:lnTo>
                <a:lnTo>
                  <a:pt x="92964" y="108204"/>
                </a:lnTo>
                <a:lnTo>
                  <a:pt x="82296" y="109728"/>
                </a:lnTo>
                <a:lnTo>
                  <a:pt x="83820" y="109728"/>
                </a:lnTo>
                <a:lnTo>
                  <a:pt x="74676" y="111252"/>
                </a:lnTo>
                <a:lnTo>
                  <a:pt x="59436" y="111252"/>
                </a:lnTo>
                <a:lnTo>
                  <a:pt x="57912" y="112776"/>
                </a:lnTo>
                <a:lnTo>
                  <a:pt x="38100" y="112776"/>
                </a:lnTo>
                <a:lnTo>
                  <a:pt x="33528" y="111252"/>
                </a:lnTo>
                <a:lnTo>
                  <a:pt x="35052" y="112776"/>
                </a:lnTo>
                <a:lnTo>
                  <a:pt x="30480" y="111252"/>
                </a:lnTo>
                <a:lnTo>
                  <a:pt x="27432" y="109728"/>
                </a:lnTo>
                <a:lnTo>
                  <a:pt x="18288" y="109728"/>
                </a:lnTo>
                <a:lnTo>
                  <a:pt x="15240" y="108204"/>
                </a:lnTo>
                <a:lnTo>
                  <a:pt x="13716" y="108204"/>
                </a:lnTo>
                <a:lnTo>
                  <a:pt x="10668" y="109728"/>
                </a:lnTo>
                <a:lnTo>
                  <a:pt x="9144" y="109728"/>
                </a:lnTo>
                <a:lnTo>
                  <a:pt x="4572" y="108204"/>
                </a:lnTo>
                <a:lnTo>
                  <a:pt x="1524" y="111252"/>
                </a:lnTo>
                <a:lnTo>
                  <a:pt x="1524" y="114300"/>
                </a:lnTo>
                <a:lnTo>
                  <a:pt x="0" y="117348"/>
                </a:lnTo>
                <a:lnTo>
                  <a:pt x="1524" y="121920"/>
                </a:lnTo>
                <a:lnTo>
                  <a:pt x="10668" y="126492"/>
                </a:lnTo>
                <a:lnTo>
                  <a:pt x="13716" y="126492"/>
                </a:lnTo>
                <a:lnTo>
                  <a:pt x="19812" y="129540"/>
                </a:lnTo>
                <a:lnTo>
                  <a:pt x="24384" y="129540"/>
                </a:lnTo>
                <a:lnTo>
                  <a:pt x="28956" y="131064"/>
                </a:lnTo>
                <a:lnTo>
                  <a:pt x="30480" y="131064"/>
                </a:lnTo>
                <a:lnTo>
                  <a:pt x="35052" y="132588"/>
                </a:lnTo>
                <a:lnTo>
                  <a:pt x="76200" y="132588"/>
                </a:lnTo>
                <a:lnTo>
                  <a:pt x="85344" y="131064"/>
                </a:lnTo>
                <a:lnTo>
                  <a:pt x="86868" y="131064"/>
                </a:lnTo>
                <a:lnTo>
                  <a:pt x="96012" y="129540"/>
                </a:lnTo>
                <a:lnTo>
                  <a:pt x="117348" y="126492"/>
                </a:lnTo>
                <a:lnTo>
                  <a:pt x="125603" y="126492"/>
                </a:lnTo>
                <a:lnTo>
                  <a:pt x="129527" y="135636"/>
                </a:lnTo>
                <a:lnTo>
                  <a:pt x="138671" y="153924"/>
                </a:lnTo>
                <a:lnTo>
                  <a:pt x="140195" y="155448"/>
                </a:lnTo>
                <a:lnTo>
                  <a:pt x="144767" y="163068"/>
                </a:lnTo>
                <a:lnTo>
                  <a:pt x="144767" y="164592"/>
                </a:lnTo>
                <a:lnTo>
                  <a:pt x="150863" y="172212"/>
                </a:lnTo>
                <a:lnTo>
                  <a:pt x="149339" y="172212"/>
                </a:lnTo>
                <a:lnTo>
                  <a:pt x="153911" y="179832"/>
                </a:lnTo>
                <a:lnTo>
                  <a:pt x="158483" y="185928"/>
                </a:lnTo>
                <a:lnTo>
                  <a:pt x="156959" y="185928"/>
                </a:lnTo>
                <a:lnTo>
                  <a:pt x="160007" y="193548"/>
                </a:lnTo>
                <a:lnTo>
                  <a:pt x="160007" y="192024"/>
                </a:lnTo>
                <a:lnTo>
                  <a:pt x="163055" y="199644"/>
                </a:lnTo>
                <a:lnTo>
                  <a:pt x="163055" y="198120"/>
                </a:lnTo>
                <a:lnTo>
                  <a:pt x="164579" y="205740"/>
                </a:lnTo>
                <a:lnTo>
                  <a:pt x="166103" y="211836"/>
                </a:lnTo>
                <a:lnTo>
                  <a:pt x="166103" y="219456"/>
                </a:lnTo>
                <a:lnTo>
                  <a:pt x="164579" y="225552"/>
                </a:lnTo>
                <a:lnTo>
                  <a:pt x="161531" y="234696"/>
                </a:lnTo>
                <a:lnTo>
                  <a:pt x="161531" y="233172"/>
                </a:lnTo>
                <a:lnTo>
                  <a:pt x="160007" y="237744"/>
                </a:lnTo>
                <a:lnTo>
                  <a:pt x="156959" y="242316"/>
                </a:lnTo>
                <a:lnTo>
                  <a:pt x="153911" y="245364"/>
                </a:lnTo>
                <a:lnTo>
                  <a:pt x="155435" y="245364"/>
                </a:lnTo>
                <a:lnTo>
                  <a:pt x="147815" y="252984"/>
                </a:lnTo>
                <a:lnTo>
                  <a:pt x="144767" y="257556"/>
                </a:lnTo>
                <a:lnTo>
                  <a:pt x="146291" y="262128"/>
                </a:lnTo>
                <a:lnTo>
                  <a:pt x="149339" y="266700"/>
                </a:lnTo>
                <a:lnTo>
                  <a:pt x="152387" y="269748"/>
                </a:lnTo>
                <a:lnTo>
                  <a:pt x="156959" y="269748"/>
                </a:lnTo>
                <a:lnTo>
                  <a:pt x="161531" y="268224"/>
                </a:lnTo>
                <a:lnTo>
                  <a:pt x="166103" y="265176"/>
                </a:lnTo>
                <a:lnTo>
                  <a:pt x="166103" y="263652"/>
                </a:lnTo>
                <a:lnTo>
                  <a:pt x="170675" y="260604"/>
                </a:lnTo>
                <a:lnTo>
                  <a:pt x="176771" y="254508"/>
                </a:lnTo>
                <a:lnTo>
                  <a:pt x="182867" y="245364"/>
                </a:lnTo>
                <a:lnTo>
                  <a:pt x="182867" y="243840"/>
                </a:lnTo>
                <a:lnTo>
                  <a:pt x="185915" y="237744"/>
                </a:lnTo>
                <a:lnTo>
                  <a:pt x="186677" y="234696"/>
                </a:lnTo>
                <a:lnTo>
                  <a:pt x="187439" y="231648"/>
                </a:lnTo>
                <a:lnTo>
                  <a:pt x="187439" y="233172"/>
                </a:lnTo>
                <a:lnTo>
                  <a:pt x="187820" y="231648"/>
                </a:lnTo>
                <a:lnTo>
                  <a:pt x="188963" y="227076"/>
                </a:lnTo>
                <a:lnTo>
                  <a:pt x="188963" y="225552"/>
                </a:lnTo>
                <a:lnTo>
                  <a:pt x="189725" y="222504"/>
                </a:lnTo>
                <a:lnTo>
                  <a:pt x="190487" y="219456"/>
                </a:lnTo>
                <a:lnTo>
                  <a:pt x="190487" y="211836"/>
                </a:lnTo>
                <a:lnTo>
                  <a:pt x="189471" y="208788"/>
                </a:lnTo>
                <a:lnTo>
                  <a:pt x="188963" y="207264"/>
                </a:lnTo>
                <a:lnTo>
                  <a:pt x="188963" y="204216"/>
                </a:lnTo>
                <a:lnTo>
                  <a:pt x="187820" y="199644"/>
                </a:lnTo>
                <a:lnTo>
                  <a:pt x="187439" y="198120"/>
                </a:lnTo>
                <a:lnTo>
                  <a:pt x="187439" y="199644"/>
                </a:lnTo>
                <a:lnTo>
                  <a:pt x="187134" y="198120"/>
                </a:lnTo>
                <a:lnTo>
                  <a:pt x="185915" y="192024"/>
                </a:lnTo>
                <a:lnTo>
                  <a:pt x="182867" y="184404"/>
                </a:lnTo>
                <a:lnTo>
                  <a:pt x="182867" y="182880"/>
                </a:lnTo>
                <a:lnTo>
                  <a:pt x="178295" y="176784"/>
                </a:lnTo>
                <a:lnTo>
                  <a:pt x="178295" y="175260"/>
                </a:lnTo>
                <a:lnTo>
                  <a:pt x="173723" y="167640"/>
                </a:lnTo>
                <a:lnTo>
                  <a:pt x="175247" y="167640"/>
                </a:lnTo>
                <a:lnTo>
                  <a:pt x="170675" y="161544"/>
                </a:lnTo>
                <a:lnTo>
                  <a:pt x="170675" y="160020"/>
                </a:lnTo>
                <a:lnTo>
                  <a:pt x="164579" y="152400"/>
                </a:lnTo>
                <a:lnTo>
                  <a:pt x="156197" y="135636"/>
                </a:lnTo>
                <a:lnTo>
                  <a:pt x="155435" y="134112"/>
                </a:lnTo>
                <a:lnTo>
                  <a:pt x="155435" y="135636"/>
                </a:lnTo>
                <a:lnTo>
                  <a:pt x="150863" y="124968"/>
                </a:lnTo>
                <a:lnTo>
                  <a:pt x="150050" y="123355"/>
                </a:lnTo>
                <a:lnTo>
                  <a:pt x="160020" y="121920"/>
                </a:lnTo>
                <a:lnTo>
                  <a:pt x="172212" y="121920"/>
                </a:lnTo>
                <a:lnTo>
                  <a:pt x="199644" y="117348"/>
                </a:lnTo>
                <a:lnTo>
                  <a:pt x="201168" y="117348"/>
                </a:lnTo>
                <a:lnTo>
                  <a:pt x="210312" y="115824"/>
                </a:lnTo>
                <a:lnTo>
                  <a:pt x="208788" y="115824"/>
                </a:lnTo>
                <a:lnTo>
                  <a:pt x="216408" y="114300"/>
                </a:lnTo>
                <a:lnTo>
                  <a:pt x="217932" y="114300"/>
                </a:lnTo>
                <a:lnTo>
                  <a:pt x="225552" y="112776"/>
                </a:lnTo>
                <a:lnTo>
                  <a:pt x="237744" y="109728"/>
                </a:lnTo>
                <a:lnTo>
                  <a:pt x="242316" y="108204"/>
                </a:lnTo>
                <a:lnTo>
                  <a:pt x="248412" y="106680"/>
                </a:lnTo>
                <a:lnTo>
                  <a:pt x="251460" y="106680"/>
                </a:lnTo>
                <a:lnTo>
                  <a:pt x="257556" y="103632"/>
                </a:lnTo>
                <a:lnTo>
                  <a:pt x="262128" y="100584"/>
                </a:lnTo>
                <a:lnTo>
                  <a:pt x="263652" y="96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65191" y="2144267"/>
            <a:ext cx="594360" cy="521716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832348" y="2438400"/>
            <a:ext cx="640080" cy="41275"/>
          </a:xfrm>
          <a:custGeom>
            <a:avLst/>
            <a:gdLst/>
            <a:ahLst/>
            <a:cxnLst/>
            <a:rect l="l" t="t" r="r" b="b"/>
            <a:pathLst>
              <a:path w="640079" h="41275">
                <a:moveTo>
                  <a:pt x="406908" y="1524"/>
                </a:moveTo>
                <a:lnTo>
                  <a:pt x="347472" y="1524"/>
                </a:lnTo>
                <a:lnTo>
                  <a:pt x="367283" y="0"/>
                </a:lnTo>
                <a:lnTo>
                  <a:pt x="388620" y="0"/>
                </a:lnTo>
                <a:lnTo>
                  <a:pt x="406908" y="1524"/>
                </a:lnTo>
                <a:close/>
              </a:path>
              <a:path w="640079" h="41275">
                <a:moveTo>
                  <a:pt x="639063" y="10668"/>
                </a:moveTo>
                <a:lnTo>
                  <a:pt x="574548" y="10668"/>
                </a:lnTo>
                <a:lnTo>
                  <a:pt x="582168" y="9144"/>
                </a:lnTo>
                <a:lnTo>
                  <a:pt x="600456" y="9144"/>
                </a:lnTo>
                <a:lnTo>
                  <a:pt x="606552" y="7620"/>
                </a:lnTo>
                <a:lnTo>
                  <a:pt x="612648" y="4572"/>
                </a:lnTo>
                <a:lnTo>
                  <a:pt x="618744" y="4572"/>
                </a:lnTo>
                <a:lnTo>
                  <a:pt x="624840" y="1524"/>
                </a:lnTo>
                <a:lnTo>
                  <a:pt x="629412" y="0"/>
                </a:lnTo>
                <a:lnTo>
                  <a:pt x="635508" y="1524"/>
                </a:lnTo>
                <a:lnTo>
                  <a:pt x="637031" y="7620"/>
                </a:lnTo>
                <a:lnTo>
                  <a:pt x="639063" y="10668"/>
                </a:lnTo>
                <a:close/>
              </a:path>
              <a:path w="640079" h="41275">
                <a:moveTo>
                  <a:pt x="426720" y="3048"/>
                </a:moveTo>
                <a:lnTo>
                  <a:pt x="304800" y="3048"/>
                </a:lnTo>
                <a:lnTo>
                  <a:pt x="326135" y="1524"/>
                </a:lnTo>
                <a:lnTo>
                  <a:pt x="408432" y="1524"/>
                </a:lnTo>
                <a:lnTo>
                  <a:pt x="426720" y="3048"/>
                </a:lnTo>
                <a:close/>
              </a:path>
              <a:path w="640079" h="41275">
                <a:moveTo>
                  <a:pt x="460248" y="4572"/>
                </a:moveTo>
                <a:lnTo>
                  <a:pt x="283464" y="4572"/>
                </a:lnTo>
                <a:lnTo>
                  <a:pt x="303276" y="3048"/>
                </a:lnTo>
                <a:lnTo>
                  <a:pt x="443483" y="3048"/>
                </a:lnTo>
                <a:lnTo>
                  <a:pt x="460248" y="4572"/>
                </a:lnTo>
                <a:close/>
              </a:path>
              <a:path w="640079" h="41275">
                <a:moveTo>
                  <a:pt x="618744" y="4572"/>
                </a:moveTo>
                <a:lnTo>
                  <a:pt x="614172" y="4572"/>
                </a:lnTo>
                <a:lnTo>
                  <a:pt x="620268" y="3048"/>
                </a:lnTo>
                <a:lnTo>
                  <a:pt x="618744" y="4572"/>
                </a:lnTo>
                <a:close/>
              </a:path>
              <a:path w="640079" h="41275">
                <a:moveTo>
                  <a:pt x="502920" y="6096"/>
                </a:moveTo>
                <a:lnTo>
                  <a:pt x="243839" y="6096"/>
                </a:lnTo>
                <a:lnTo>
                  <a:pt x="263652" y="4572"/>
                </a:lnTo>
                <a:lnTo>
                  <a:pt x="489204" y="4572"/>
                </a:lnTo>
                <a:lnTo>
                  <a:pt x="502920" y="6096"/>
                </a:lnTo>
                <a:close/>
              </a:path>
              <a:path w="640079" h="41275">
                <a:moveTo>
                  <a:pt x="630174" y="21336"/>
                </a:moveTo>
                <a:lnTo>
                  <a:pt x="25908" y="21336"/>
                </a:lnTo>
                <a:lnTo>
                  <a:pt x="22860" y="19812"/>
                </a:lnTo>
                <a:lnTo>
                  <a:pt x="38100" y="19812"/>
                </a:lnTo>
                <a:lnTo>
                  <a:pt x="39624" y="18288"/>
                </a:lnTo>
                <a:lnTo>
                  <a:pt x="64008" y="18288"/>
                </a:lnTo>
                <a:lnTo>
                  <a:pt x="74676" y="16764"/>
                </a:lnTo>
                <a:lnTo>
                  <a:pt x="76200" y="16764"/>
                </a:lnTo>
                <a:lnTo>
                  <a:pt x="88392" y="15240"/>
                </a:lnTo>
                <a:lnTo>
                  <a:pt x="102108" y="15240"/>
                </a:lnTo>
                <a:lnTo>
                  <a:pt x="115824" y="13716"/>
                </a:lnTo>
                <a:lnTo>
                  <a:pt x="129540" y="13716"/>
                </a:lnTo>
                <a:lnTo>
                  <a:pt x="163068" y="10668"/>
                </a:lnTo>
                <a:lnTo>
                  <a:pt x="201168" y="7620"/>
                </a:lnTo>
                <a:lnTo>
                  <a:pt x="222503" y="6096"/>
                </a:lnTo>
                <a:lnTo>
                  <a:pt x="516635" y="6096"/>
                </a:lnTo>
                <a:lnTo>
                  <a:pt x="537972" y="9144"/>
                </a:lnTo>
                <a:lnTo>
                  <a:pt x="548640" y="9144"/>
                </a:lnTo>
                <a:lnTo>
                  <a:pt x="557783" y="10668"/>
                </a:lnTo>
                <a:lnTo>
                  <a:pt x="639063" y="10668"/>
                </a:lnTo>
                <a:lnTo>
                  <a:pt x="640080" y="12192"/>
                </a:lnTo>
                <a:lnTo>
                  <a:pt x="638556" y="16764"/>
                </a:lnTo>
                <a:lnTo>
                  <a:pt x="633983" y="19812"/>
                </a:lnTo>
                <a:lnTo>
                  <a:pt x="630174" y="21336"/>
                </a:lnTo>
                <a:close/>
              </a:path>
              <a:path w="640079" h="41275">
                <a:moveTo>
                  <a:pt x="89916" y="38100"/>
                </a:moveTo>
                <a:lnTo>
                  <a:pt x="12192" y="38100"/>
                </a:lnTo>
                <a:lnTo>
                  <a:pt x="6096" y="35052"/>
                </a:lnTo>
                <a:lnTo>
                  <a:pt x="1524" y="32004"/>
                </a:lnTo>
                <a:lnTo>
                  <a:pt x="0" y="25908"/>
                </a:lnTo>
                <a:lnTo>
                  <a:pt x="6096" y="16764"/>
                </a:lnTo>
                <a:lnTo>
                  <a:pt x="12192" y="15240"/>
                </a:lnTo>
                <a:lnTo>
                  <a:pt x="16764" y="16764"/>
                </a:lnTo>
                <a:lnTo>
                  <a:pt x="19812" y="19812"/>
                </a:lnTo>
                <a:lnTo>
                  <a:pt x="21336" y="19812"/>
                </a:lnTo>
                <a:lnTo>
                  <a:pt x="25908" y="21336"/>
                </a:lnTo>
                <a:lnTo>
                  <a:pt x="630174" y="21336"/>
                </a:lnTo>
                <a:lnTo>
                  <a:pt x="626364" y="22860"/>
                </a:lnTo>
                <a:lnTo>
                  <a:pt x="368808" y="22860"/>
                </a:lnTo>
                <a:lnTo>
                  <a:pt x="347472" y="24384"/>
                </a:lnTo>
                <a:lnTo>
                  <a:pt x="326135" y="24384"/>
                </a:lnTo>
                <a:lnTo>
                  <a:pt x="284988" y="27432"/>
                </a:lnTo>
                <a:lnTo>
                  <a:pt x="243839" y="27432"/>
                </a:lnTo>
                <a:lnTo>
                  <a:pt x="147828" y="35052"/>
                </a:lnTo>
                <a:lnTo>
                  <a:pt x="131064" y="36576"/>
                </a:lnTo>
                <a:lnTo>
                  <a:pt x="102108" y="36576"/>
                </a:lnTo>
                <a:lnTo>
                  <a:pt x="89916" y="38100"/>
                </a:lnTo>
                <a:close/>
              </a:path>
              <a:path w="640079" h="41275">
                <a:moveTo>
                  <a:pt x="21336" y="19812"/>
                </a:moveTo>
                <a:lnTo>
                  <a:pt x="19812" y="19812"/>
                </a:lnTo>
                <a:lnTo>
                  <a:pt x="18288" y="18288"/>
                </a:lnTo>
                <a:lnTo>
                  <a:pt x="21336" y="19812"/>
                </a:lnTo>
                <a:close/>
              </a:path>
              <a:path w="640079" h="41275">
                <a:moveTo>
                  <a:pt x="25908" y="21336"/>
                </a:moveTo>
                <a:lnTo>
                  <a:pt x="21336" y="19812"/>
                </a:lnTo>
                <a:lnTo>
                  <a:pt x="22860" y="19812"/>
                </a:lnTo>
                <a:lnTo>
                  <a:pt x="25908" y="21336"/>
                </a:lnTo>
                <a:close/>
              </a:path>
              <a:path w="640079" h="41275">
                <a:moveTo>
                  <a:pt x="618744" y="25908"/>
                </a:moveTo>
                <a:lnTo>
                  <a:pt x="425196" y="25908"/>
                </a:lnTo>
                <a:lnTo>
                  <a:pt x="387096" y="22860"/>
                </a:lnTo>
                <a:lnTo>
                  <a:pt x="626364" y="22860"/>
                </a:lnTo>
                <a:lnTo>
                  <a:pt x="624840" y="24384"/>
                </a:lnTo>
                <a:lnTo>
                  <a:pt x="618744" y="25908"/>
                </a:lnTo>
                <a:close/>
              </a:path>
              <a:path w="640079" h="41275">
                <a:moveTo>
                  <a:pt x="614172" y="28956"/>
                </a:moveTo>
                <a:lnTo>
                  <a:pt x="501396" y="28956"/>
                </a:lnTo>
                <a:lnTo>
                  <a:pt x="489204" y="27432"/>
                </a:lnTo>
                <a:lnTo>
                  <a:pt x="473964" y="27432"/>
                </a:lnTo>
                <a:lnTo>
                  <a:pt x="458724" y="25908"/>
                </a:lnTo>
                <a:lnTo>
                  <a:pt x="620268" y="25908"/>
                </a:lnTo>
                <a:lnTo>
                  <a:pt x="614172" y="28956"/>
                </a:lnTo>
                <a:close/>
              </a:path>
              <a:path w="640079" h="41275">
                <a:moveTo>
                  <a:pt x="603504" y="32004"/>
                </a:moveTo>
                <a:lnTo>
                  <a:pt x="536448" y="32004"/>
                </a:lnTo>
                <a:lnTo>
                  <a:pt x="525780" y="30480"/>
                </a:lnTo>
                <a:lnTo>
                  <a:pt x="513588" y="28956"/>
                </a:lnTo>
                <a:lnTo>
                  <a:pt x="612648" y="28956"/>
                </a:lnTo>
                <a:lnTo>
                  <a:pt x="606552" y="30480"/>
                </a:lnTo>
                <a:lnTo>
                  <a:pt x="603504" y="32004"/>
                </a:lnTo>
                <a:close/>
              </a:path>
              <a:path w="640079" h="41275">
                <a:moveTo>
                  <a:pt x="583692" y="33528"/>
                </a:moveTo>
                <a:lnTo>
                  <a:pt x="556259" y="33528"/>
                </a:lnTo>
                <a:lnTo>
                  <a:pt x="545592" y="32004"/>
                </a:lnTo>
                <a:lnTo>
                  <a:pt x="591312" y="32004"/>
                </a:lnTo>
                <a:lnTo>
                  <a:pt x="583692" y="33528"/>
                </a:lnTo>
                <a:close/>
              </a:path>
              <a:path w="640079" h="41275">
                <a:moveTo>
                  <a:pt x="41148" y="41148"/>
                </a:moveTo>
                <a:lnTo>
                  <a:pt x="18288" y="41148"/>
                </a:lnTo>
                <a:lnTo>
                  <a:pt x="16764" y="39624"/>
                </a:lnTo>
                <a:lnTo>
                  <a:pt x="13716" y="38100"/>
                </a:lnTo>
                <a:lnTo>
                  <a:pt x="77724" y="38100"/>
                </a:lnTo>
                <a:lnTo>
                  <a:pt x="67056" y="39624"/>
                </a:lnTo>
                <a:lnTo>
                  <a:pt x="47244" y="39624"/>
                </a:lnTo>
                <a:lnTo>
                  <a:pt x="41148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03492" y="2040636"/>
            <a:ext cx="582167" cy="55753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345436" y="3168395"/>
            <a:ext cx="48895" cy="35560"/>
          </a:xfrm>
          <a:custGeom>
            <a:avLst/>
            <a:gdLst/>
            <a:ahLst/>
            <a:cxnLst/>
            <a:rect l="l" t="t" r="r" b="b"/>
            <a:pathLst>
              <a:path w="48894" h="35560">
                <a:moveTo>
                  <a:pt x="44196" y="4572"/>
                </a:moveTo>
                <a:lnTo>
                  <a:pt x="21336" y="4572"/>
                </a:lnTo>
                <a:lnTo>
                  <a:pt x="25908" y="3048"/>
                </a:lnTo>
                <a:lnTo>
                  <a:pt x="28956" y="1524"/>
                </a:lnTo>
                <a:lnTo>
                  <a:pt x="30480" y="0"/>
                </a:lnTo>
                <a:lnTo>
                  <a:pt x="33528" y="1524"/>
                </a:lnTo>
                <a:lnTo>
                  <a:pt x="38100" y="1524"/>
                </a:lnTo>
                <a:lnTo>
                  <a:pt x="39624" y="3048"/>
                </a:lnTo>
                <a:lnTo>
                  <a:pt x="44196" y="4572"/>
                </a:lnTo>
                <a:close/>
              </a:path>
              <a:path w="48894" h="35560">
                <a:moveTo>
                  <a:pt x="13716" y="35052"/>
                </a:moveTo>
                <a:lnTo>
                  <a:pt x="9144" y="35052"/>
                </a:lnTo>
                <a:lnTo>
                  <a:pt x="4572" y="33528"/>
                </a:lnTo>
                <a:lnTo>
                  <a:pt x="3048" y="28956"/>
                </a:lnTo>
                <a:lnTo>
                  <a:pt x="1524" y="25908"/>
                </a:lnTo>
                <a:lnTo>
                  <a:pt x="0" y="21336"/>
                </a:lnTo>
                <a:lnTo>
                  <a:pt x="1524" y="15240"/>
                </a:lnTo>
                <a:lnTo>
                  <a:pt x="6096" y="13716"/>
                </a:lnTo>
                <a:lnTo>
                  <a:pt x="9144" y="12192"/>
                </a:lnTo>
                <a:lnTo>
                  <a:pt x="13716" y="10668"/>
                </a:lnTo>
                <a:lnTo>
                  <a:pt x="12192" y="10668"/>
                </a:lnTo>
                <a:lnTo>
                  <a:pt x="13716" y="9144"/>
                </a:lnTo>
                <a:lnTo>
                  <a:pt x="15240" y="9144"/>
                </a:lnTo>
                <a:lnTo>
                  <a:pt x="18288" y="6096"/>
                </a:lnTo>
                <a:lnTo>
                  <a:pt x="22860" y="4572"/>
                </a:lnTo>
                <a:lnTo>
                  <a:pt x="45720" y="4572"/>
                </a:lnTo>
                <a:lnTo>
                  <a:pt x="47244" y="6096"/>
                </a:lnTo>
                <a:lnTo>
                  <a:pt x="47244" y="7620"/>
                </a:lnTo>
                <a:lnTo>
                  <a:pt x="48768" y="10668"/>
                </a:lnTo>
                <a:lnTo>
                  <a:pt x="38100" y="21336"/>
                </a:lnTo>
                <a:lnTo>
                  <a:pt x="19812" y="21336"/>
                </a:lnTo>
                <a:lnTo>
                  <a:pt x="12192" y="30480"/>
                </a:lnTo>
                <a:lnTo>
                  <a:pt x="19812" y="30480"/>
                </a:lnTo>
                <a:lnTo>
                  <a:pt x="16764" y="33528"/>
                </a:lnTo>
                <a:lnTo>
                  <a:pt x="13716" y="35052"/>
                </a:lnTo>
                <a:close/>
              </a:path>
              <a:path w="48894" h="35560">
                <a:moveTo>
                  <a:pt x="15240" y="30480"/>
                </a:moveTo>
                <a:lnTo>
                  <a:pt x="12192" y="30480"/>
                </a:lnTo>
                <a:lnTo>
                  <a:pt x="19812" y="21336"/>
                </a:lnTo>
                <a:lnTo>
                  <a:pt x="19812" y="28956"/>
                </a:lnTo>
                <a:lnTo>
                  <a:pt x="15240" y="30480"/>
                </a:lnTo>
                <a:close/>
              </a:path>
              <a:path w="48894" h="35560">
                <a:moveTo>
                  <a:pt x="21336" y="28956"/>
                </a:moveTo>
                <a:lnTo>
                  <a:pt x="19812" y="28956"/>
                </a:lnTo>
                <a:lnTo>
                  <a:pt x="19812" y="21336"/>
                </a:lnTo>
                <a:lnTo>
                  <a:pt x="38100" y="21336"/>
                </a:lnTo>
                <a:lnTo>
                  <a:pt x="33528" y="24384"/>
                </a:lnTo>
                <a:lnTo>
                  <a:pt x="28956" y="25908"/>
                </a:lnTo>
                <a:lnTo>
                  <a:pt x="25908" y="27432"/>
                </a:lnTo>
                <a:lnTo>
                  <a:pt x="24384" y="27432"/>
                </a:lnTo>
                <a:lnTo>
                  <a:pt x="21336" y="28956"/>
                </a:lnTo>
                <a:close/>
              </a:path>
              <a:path w="48894" h="35560">
                <a:moveTo>
                  <a:pt x="22860" y="28956"/>
                </a:moveTo>
                <a:lnTo>
                  <a:pt x="24384" y="27432"/>
                </a:lnTo>
                <a:lnTo>
                  <a:pt x="25908" y="27432"/>
                </a:lnTo>
                <a:lnTo>
                  <a:pt x="22860" y="28956"/>
                </a:lnTo>
                <a:close/>
              </a:path>
              <a:path w="48894" h="35560">
                <a:moveTo>
                  <a:pt x="19812" y="30480"/>
                </a:moveTo>
                <a:lnTo>
                  <a:pt x="15240" y="30480"/>
                </a:lnTo>
                <a:lnTo>
                  <a:pt x="19812" y="28956"/>
                </a:lnTo>
                <a:lnTo>
                  <a:pt x="19812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64808" y="2999232"/>
            <a:ext cx="173736" cy="20574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278892" y="2747772"/>
            <a:ext cx="8068309" cy="1411605"/>
            <a:chOff x="278892" y="2747772"/>
            <a:chExt cx="8068309" cy="1411605"/>
          </a:xfrm>
        </p:grpSpPr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94448" y="2971800"/>
              <a:ext cx="153923" cy="1879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8892" y="2747772"/>
              <a:ext cx="8068056" cy="122021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30668" y="3098291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44958" y="21336"/>
                  </a:moveTo>
                  <a:lnTo>
                    <a:pt x="24384" y="21336"/>
                  </a:lnTo>
                  <a:lnTo>
                    <a:pt x="24384" y="16764"/>
                  </a:lnTo>
                  <a:lnTo>
                    <a:pt x="16764" y="16764"/>
                  </a:lnTo>
                  <a:lnTo>
                    <a:pt x="1524" y="9144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096" y="0"/>
                  </a:lnTo>
                  <a:lnTo>
                    <a:pt x="9144" y="1524"/>
                  </a:lnTo>
                  <a:lnTo>
                    <a:pt x="15240" y="3048"/>
                  </a:lnTo>
                  <a:lnTo>
                    <a:pt x="21336" y="6096"/>
                  </a:lnTo>
                  <a:lnTo>
                    <a:pt x="24384" y="6096"/>
                  </a:lnTo>
                  <a:lnTo>
                    <a:pt x="25908" y="7620"/>
                  </a:lnTo>
                  <a:lnTo>
                    <a:pt x="28956" y="9144"/>
                  </a:lnTo>
                  <a:lnTo>
                    <a:pt x="32004" y="12192"/>
                  </a:lnTo>
                  <a:lnTo>
                    <a:pt x="36576" y="12192"/>
                  </a:lnTo>
                  <a:lnTo>
                    <a:pt x="41148" y="13716"/>
                  </a:lnTo>
                  <a:lnTo>
                    <a:pt x="45720" y="18288"/>
                  </a:lnTo>
                  <a:lnTo>
                    <a:pt x="44958" y="21336"/>
                  </a:lnTo>
                  <a:close/>
                </a:path>
                <a:path w="45720" h="33655">
                  <a:moveTo>
                    <a:pt x="33528" y="12192"/>
                  </a:moveTo>
                  <a:lnTo>
                    <a:pt x="32004" y="12192"/>
                  </a:lnTo>
                  <a:lnTo>
                    <a:pt x="30480" y="10668"/>
                  </a:lnTo>
                  <a:lnTo>
                    <a:pt x="33528" y="12192"/>
                  </a:lnTo>
                  <a:close/>
                </a:path>
                <a:path w="45720" h="33655">
                  <a:moveTo>
                    <a:pt x="23469" y="19507"/>
                  </a:moveTo>
                  <a:lnTo>
                    <a:pt x="22860" y="18288"/>
                  </a:lnTo>
                  <a:lnTo>
                    <a:pt x="19812" y="16764"/>
                  </a:lnTo>
                  <a:lnTo>
                    <a:pt x="24384" y="16764"/>
                  </a:lnTo>
                  <a:lnTo>
                    <a:pt x="23469" y="19507"/>
                  </a:lnTo>
                  <a:close/>
                </a:path>
                <a:path w="45720" h="33655">
                  <a:moveTo>
                    <a:pt x="24384" y="21336"/>
                  </a:moveTo>
                  <a:lnTo>
                    <a:pt x="23469" y="19507"/>
                  </a:lnTo>
                  <a:lnTo>
                    <a:pt x="24384" y="16764"/>
                  </a:lnTo>
                  <a:lnTo>
                    <a:pt x="24384" y="21336"/>
                  </a:lnTo>
                  <a:close/>
                </a:path>
                <a:path w="45720" h="33655">
                  <a:moveTo>
                    <a:pt x="39624" y="33528"/>
                  </a:moveTo>
                  <a:lnTo>
                    <a:pt x="33528" y="33528"/>
                  </a:lnTo>
                  <a:lnTo>
                    <a:pt x="27432" y="32004"/>
                  </a:lnTo>
                  <a:lnTo>
                    <a:pt x="22860" y="27432"/>
                  </a:lnTo>
                  <a:lnTo>
                    <a:pt x="22860" y="21336"/>
                  </a:lnTo>
                  <a:lnTo>
                    <a:pt x="23469" y="19507"/>
                  </a:lnTo>
                  <a:lnTo>
                    <a:pt x="24384" y="21336"/>
                  </a:lnTo>
                  <a:lnTo>
                    <a:pt x="44958" y="21336"/>
                  </a:lnTo>
                  <a:lnTo>
                    <a:pt x="44196" y="24384"/>
                  </a:lnTo>
                  <a:lnTo>
                    <a:pt x="44196" y="28956"/>
                  </a:lnTo>
                  <a:lnTo>
                    <a:pt x="39624" y="33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40280" y="3909060"/>
              <a:ext cx="236220" cy="25019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569464" y="4026407"/>
              <a:ext cx="193675" cy="30480"/>
            </a:xfrm>
            <a:custGeom>
              <a:avLst/>
              <a:gdLst/>
              <a:ahLst/>
              <a:cxnLst/>
              <a:rect l="l" t="t" r="r" b="b"/>
              <a:pathLst>
                <a:path w="193675" h="30479">
                  <a:moveTo>
                    <a:pt x="185927" y="24384"/>
                  </a:moveTo>
                  <a:lnTo>
                    <a:pt x="28956" y="24384"/>
                  </a:lnTo>
                  <a:lnTo>
                    <a:pt x="30480" y="21336"/>
                  </a:lnTo>
                  <a:lnTo>
                    <a:pt x="30480" y="15240"/>
                  </a:lnTo>
                  <a:lnTo>
                    <a:pt x="28956" y="12192"/>
                  </a:lnTo>
                  <a:lnTo>
                    <a:pt x="25908" y="10668"/>
                  </a:lnTo>
                  <a:lnTo>
                    <a:pt x="24384" y="9144"/>
                  </a:lnTo>
                  <a:lnTo>
                    <a:pt x="21336" y="9144"/>
                  </a:lnTo>
                  <a:lnTo>
                    <a:pt x="15240" y="6096"/>
                  </a:lnTo>
                  <a:lnTo>
                    <a:pt x="59436" y="6096"/>
                  </a:lnTo>
                  <a:lnTo>
                    <a:pt x="70104" y="4572"/>
                  </a:lnTo>
                  <a:lnTo>
                    <a:pt x="91440" y="4572"/>
                  </a:lnTo>
                  <a:lnTo>
                    <a:pt x="102108" y="3048"/>
                  </a:lnTo>
                  <a:lnTo>
                    <a:pt x="123444" y="3048"/>
                  </a:lnTo>
                  <a:lnTo>
                    <a:pt x="132588" y="1524"/>
                  </a:lnTo>
                  <a:lnTo>
                    <a:pt x="153924" y="1524"/>
                  </a:lnTo>
                  <a:lnTo>
                    <a:pt x="160020" y="0"/>
                  </a:lnTo>
                  <a:lnTo>
                    <a:pt x="188976" y="0"/>
                  </a:lnTo>
                  <a:lnTo>
                    <a:pt x="193548" y="4572"/>
                  </a:lnTo>
                  <a:lnTo>
                    <a:pt x="193548" y="12192"/>
                  </a:lnTo>
                  <a:lnTo>
                    <a:pt x="192024" y="15240"/>
                  </a:lnTo>
                  <a:lnTo>
                    <a:pt x="192024" y="16764"/>
                  </a:lnTo>
                  <a:lnTo>
                    <a:pt x="190500" y="21336"/>
                  </a:lnTo>
                  <a:lnTo>
                    <a:pt x="185927" y="24384"/>
                  </a:lnTo>
                  <a:close/>
                </a:path>
                <a:path w="193675" h="30479">
                  <a:moveTo>
                    <a:pt x="7620" y="6604"/>
                  </a:moveTo>
                  <a:lnTo>
                    <a:pt x="10668" y="4572"/>
                  </a:lnTo>
                  <a:lnTo>
                    <a:pt x="15240" y="6096"/>
                  </a:lnTo>
                  <a:lnTo>
                    <a:pt x="9144" y="6096"/>
                  </a:lnTo>
                  <a:lnTo>
                    <a:pt x="7620" y="6604"/>
                  </a:lnTo>
                  <a:close/>
                </a:path>
                <a:path w="193675" h="30479">
                  <a:moveTo>
                    <a:pt x="13716" y="28956"/>
                  </a:moveTo>
                  <a:lnTo>
                    <a:pt x="10668" y="28956"/>
                  </a:lnTo>
                  <a:lnTo>
                    <a:pt x="6096" y="27432"/>
                  </a:lnTo>
                  <a:lnTo>
                    <a:pt x="4136" y="26125"/>
                  </a:lnTo>
                  <a:lnTo>
                    <a:pt x="3048" y="22860"/>
                  </a:lnTo>
                  <a:lnTo>
                    <a:pt x="1524" y="21336"/>
                  </a:lnTo>
                  <a:lnTo>
                    <a:pt x="1524" y="19812"/>
                  </a:lnTo>
                  <a:lnTo>
                    <a:pt x="0" y="15240"/>
                  </a:lnTo>
                  <a:lnTo>
                    <a:pt x="3048" y="12192"/>
                  </a:lnTo>
                  <a:lnTo>
                    <a:pt x="4136" y="8926"/>
                  </a:lnTo>
                  <a:lnTo>
                    <a:pt x="7620" y="6604"/>
                  </a:lnTo>
                  <a:lnTo>
                    <a:pt x="9144" y="6096"/>
                  </a:lnTo>
                  <a:lnTo>
                    <a:pt x="15240" y="6096"/>
                  </a:lnTo>
                  <a:lnTo>
                    <a:pt x="21336" y="9144"/>
                  </a:lnTo>
                  <a:lnTo>
                    <a:pt x="24384" y="9144"/>
                  </a:lnTo>
                  <a:lnTo>
                    <a:pt x="25908" y="10668"/>
                  </a:lnTo>
                  <a:lnTo>
                    <a:pt x="28956" y="12192"/>
                  </a:lnTo>
                  <a:lnTo>
                    <a:pt x="30480" y="15240"/>
                  </a:lnTo>
                  <a:lnTo>
                    <a:pt x="30480" y="21336"/>
                  </a:lnTo>
                  <a:lnTo>
                    <a:pt x="28956" y="24384"/>
                  </a:lnTo>
                  <a:lnTo>
                    <a:pt x="25908" y="24384"/>
                  </a:lnTo>
                  <a:lnTo>
                    <a:pt x="24384" y="25908"/>
                  </a:lnTo>
                  <a:lnTo>
                    <a:pt x="21336" y="25908"/>
                  </a:lnTo>
                  <a:lnTo>
                    <a:pt x="18288" y="27432"/>
                  </a:lnTo>
                  <a:lnTo>
                    <a:pt x="16764" y="27432"/>
                  </a:lnTo>
                  <a:lnTo>
                    <a:pt x="13716" y="28956"/>
                  </a:lnTo>
                  <a:close/>
                </a:path>
                <a:path w="193675" h="30479">
                  <a:moveTo>
                    <a:pt x="4136" y="8926"/>
                  </a:moveTo>
                  <a:lnTo>
                    <a:pt x="4572" y="7620"/>
                  </a:lnTo>
                  <a:lnTo>
                    <a:pt x="7620" y="6604"/>
                  </a:lnTo>
                  <a:lnTo>
                    <a:pt x="4136" y="8926"/>
                  </a:lnTo>
                  <a:close/>
                </a:path>
                <a:path w="193675" h="30479">
                  <a:moveTo>
                    <a:pt x="0" y="15240"/>
                  </a:moveTo>
                  <a:lnTo>
                    <a:pt x="1524" y="10668"/>
                  </a:lnTo>
                  <a:lnTo>
                    <a:pt x="4136" y="8926"/>
                  </a:lnTo>
                  <a:lnTo>
                    <a:pt x="3048" y="12192"/>
                  </a:lnTo>
                  <a:lnTo>
                    <a:pt x="0" y="15240"/>
                  </a:lnTo>
                  <a:close/>
                </a:path>
                <a:path w="193675" h="30479">
                  <a:moveTo>
                    <a:pt x="1524" y="21336"/>
                  </a:moveTo>
                  <a:lnTo>
                    <a:pt x="0" y="19812"/>
                  </a:lnTo>
                  <a:lnTo>
                    <a:pt x="0" y="15240"/>
                  </a:lnTo>
                  <a:lnTo>
                    <a:pt x="1524" y="19812"/>
                  </a:lnTo>
                  <a:lnTo>
                    <a:pt x="1524" y="21336"/>
                  </a:lnTo>
                  <a:close/>
                </a:path>
                <a:path w="193675" h="30479">
                  <a:moveTo>
                    <a:pt x="4136" y="26125"/>
                  </a:moveTo>
                  <a:lnTo>
                    <a:pt x="1524" y="24384"/>
                  </a:lnTo>
                  <a:lnTo>
                    <a:pt x="1524" y="21336"/>
                  </a:lnTo>
                  <a:lnTo>
                    <a:pt x="3048" y="22860"/>
                  </a:lnTo>
                  <a:lnTo>
                    <a:pt x="4136" y="26125"/>
                  </a:lnTo>
                  <a:close/>
                </a:path>
                <a:path w="193675" h="30479">
                  <a:moveTo>
                    <a:pt x="141732" y="27432"/>
                  </a:moveTo>
                  <a:lnTo>
                    <a:pt x="21336" y="27432"/>
                  </a:lnTo>
                  <a:lnTo>
                    <a:pt x="24384" y="25908"/>
                  </a:lnTo>
                  <a:lnTo>
                    <a:pt x="25908" y="24384"/>
                  </a:lnTo>
                  <a:lnTo>
                    <a:pt x="175260" y="24384"/>
                  </a:lnTo>
                  <a:lnTo>
                    <a:pt x="170688" y="25908"/>
                  </a:lnTo>
                  <a:lnTo>
                    <a:pt x="150876" y="25908"/>
                  </a:lnTo>
                  <a:lnTo>
                    <a:pt x="141732" y="27432"/>
                  </a:lnTo>
                  <a:close/>
                </a:path>
                <a:path w="193675" h="30479">
                  <a:moveTo>
                    <a:pt x="19812" y="27432"/>
                  </a:moveTo>
                  <a:lnTo>
                    <a:pt x="18288" y="27432"/>
                  </a:lnTo>
                  <a:lnTo>
                    <a:pt x="21336" y="25908"/>
                  </a:lnTo>
                  <a:lnTo>
                    <a:pt x="19812" y="27432"/>
                  </a:lnTo>
                  <a:close/>
                </a:path>
                <a:path w="193675" h="30479">
                  <a:moveTo>
                    <a:pt x="21336" y="27432"/>
                  </a:moveTo>
                  <a:lnTo>
                    <a:pt x="19812" y="27432"/>
                  </a:lnTo>
                  <a:lnTo>
                    <a:pt x="21336" y="25908"/>
                  </a:lnTo>
                  <a:lnTo>
                    <a:pt x="24384" y="25908"/>
                  </a:lnTo>
                  <a:lnTo>
                    <a:pt x="21336" y="27432"/>
                  </a:lnTo>
                  <a:close/>
                </a:path>
                <a:path w="193675" h="30479">
                  <a:moveTo>
                    <a:pt x="10668" y="28956"/>
                  </a:moveTo>
                  <a:lnTo>
                    <a:pt x="9144" y="28956"/>
                  </a:lnTo>
                  <a:lnTo>
                    <a:pt x="4572" y="27432"/>
                  </a:lnTo>
                  <a:lnTo>
                    <a:pt x="4136" y="26125"/>
                  </a:lnTo>
                  <a:lnTo>
                    <a:pt x="6096" y="27432"/>
                  </a:lnTo>
                  <a:lnTo>
                    <a:pt x="10668" y="28956"/>
                  </a:lnTo>
                  <a:close/>
                </a:path>
                <a:path w="193675" h="30479">
                  <a:moveTo>
                    <a:pt x="91440" y="28956"/>
                  </a:moveTo>
                  <a:lnTo>
                    <a:pt x="13716" y="28956"/>
                  </a:lnTo>
                  <a:lnTo>
                    <a:pt x="16764" y="27432"/>
                  </a:lnTo>
                  <a:lnTo>
                    <a:pt x="103632" y="27432"/>
                  </a:lnTo>
                  <a:lnTo>
                    <a:pt x="91440" y="28956"/>
                  </a:lnTo>
                  <a:close/>
                </a:path>
                <a:path w="193675" h="30479">
                  <a:moveTo>
                    <a:pt x="42672" y="30480"/>
                  </a:moveTo>
                  <a:lnTo>
                    <a:pt x="35052" y="30480"/>
                  </a:lnTo>
                  <a:lnTo>
                    <a:pt x="28956" y="28956"/>
                  </a:lnTo>
                  <a:lnTo>
                    <a:pt x="51816" y="28956"/>
                  </a:lnTo>
                  <a:lnTo>
                    <a:pt x="42672" y="304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33700" y="3819144"/>
              <a:ext cx="487679" cy="3063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44824" y="3962400"/>
              <a:ext cx="179832" cy="8534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48100" y="3790187"/>
              <a:ext cx="733043" cy="280924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96439" y="4565904"/>
            <a:ext cx="207264" cy="7924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368296" y="4258056"/>
            <a:ext cx="882396" cy="5715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98448" y="4233672"/>
            <a:ext cx="539495" cy="573024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364235" y="5332476"/>
            <a:ext cx="178435" cy="40005"/>
          </a:xfrm>
          <a:custGeom>
            <a:avLst/>
            <a:gdLst/>
            <a:ahLst/>
            <a:cxnLst/>
            <a:rect l="l" t="t" r="r" b="b"/>
            <a:pathLst>
              <a:path w="178434" h="40004">
                <a:moveTo>
                  <a:pt x="7620" y="21336"/>
                </a:moveTo>
                <a:lnTo>
                  <a:pt x="3048" y="19812"/>
                </a:lnTo>
                <a:lnTo>
                  <a:pt x="1524" y="15240"/>
                </a:lnTo>
                <a:lnTo>
                  <a:pt x="0" y="12192"/>
                </a:lnTo>
                <a:lnTo>
                  <a:pt x="0" y="7620"/>
                </a:lnTo>
                <a:lnTo>
                  <a:pt x="6096" y="1524"/>
                </a:lnTo>
                <a:lnTo>
                  <a:pt x="10668" y="0"/>
                </a:lnTo>
                <a:lnTo>
                  <a:pt x="13716" y="3048"/>
                </a:lnTo>
                <a:lnTo>
                  <a:pt x="18288" y="4572"/>
                </a:lnTo>
                <a:lnTo>
                  <a:pt x="21336" y="6096"/>
                </a:lnTo>
                <a:lnTo>
                  <a:pt x="33528" y="6096"/>
                </a:lnTo>
                <a:lnTo>
                  <a:pt x="45720" y="9144"/>
                </a:lnTo>
                <a:lnTo>
                  <a:pt x="79248" y="9144"/>
                </a:lnTo>
                <a:lnTo>
                  <a:pt x="88392" y="10668"/>
                </a:lnTo>
                <a:lnTo>
                  <a:pt x="18288" y="10668"/>
                </a:lnTo>
                <a:lnTo>
                  <a:pt x="18288" y="12192"/>
                </a:lnTo>
                <a:lnTo>
                  <a:pt x="16764" y="18288"/>
                </a:lnTo>
                <a:lnTo>
                  <a:pt x="4572" y="18288"/>
                </a:lnTo>
                <a:lnTo>
                  <a:pt x="6096" y="18897"/>
                </a:lnTo>
                <a:lnTo>
                  <a:pt x="6096" y="19812"/>
                </a:lnTo>
                <a:lnTo>
                  <a:pt x="7620" y="21336"/>
                </a:lnTo>
                <a:close/>
              </a:path>
              <a:path w="178434" h="40004">
                <a:moveTo>
                  <a:pt x="24384" y="6096"/>
                </a:moveTo>
                <a:lnTo>
                  <a:pt x="21336" y="6096"/>
                </a:lnTo>
                <a:lnTo>
                  <a:pt x="19812" y="4572"/>
                </a:lnTo>
                <a:lnTo>
                  <a:pt x="24384" y="6096"/>
                </a:lnTo>
                <a:close/>
              </a:path>
              <a:path w="178434" h="40004">
                <a:moveTo>
                  <a:pt x="68580" y="9144"/>
                </a:moveTo>
                <a:lnTo>
                  <a:pt x="51816" y="9144"/>
                </a:lnTo>
                <a:lnTo>
                  <a:pt x="59436" y="7620"/>
                </a:lnTo>
                <a:lnTo>
                  <a:pt x="60960" y="7620"/>
                </a:lnTo>
                <a:lnTo>
                  <a:pt x="68580" y="9144"/>
                </a:lnTo>
                <a:close/>
              </a:path>
              <a:path w="178434" h="40004">
                <a:moveTo>
                  <a:pt x="19812" y="15240"/>
                </a:moveTo>
                <a:lnTo>
                  <a:pt x="18288" y="15240"/>
                </a:lnTo>
                <a:lnTo>
                  <a:pt x="18288" y="10668"/>
                </a:lnTo>
                <a:lnTo>
                  <a:pt x="19812" y="13716"/>
                </a:lnTo>
                <a:lnTo>
                  <a:pt x="19812" y="15240"/>
                </a:lnTo>
                <a:close/>
              </a:path>
              <a:path w="178434" h="40004">
                <a:moveTo>
                  <a:pt x="166116" y="39624"/>
                </a:moveTo>
                <a:lnTo>
                  <a:pt x="146304" y="39624"/>
                </a:lnTo>
                <a:lnTo>
                  <a:pt x="128016" y="36576"/>
                </a:lnTo>
                <a:lnTo>
                  <a:pt x="117348" y="35052"/>
                </a:lnTo>
                <a:lnTo>
                  <a:pt x="108204" y="33528"/>
                </a:lnTo>
                <a:lnTo>
                  <a:pt x="97536" y="32004"/>
                </a:lnTo>
                <a:lnTo>
                  <a:pt x="86868" y="32004"/>
                </a:lnTo>
                <a:lnTo>
                  <a:pt x="77724" y="30480"/>
                </a:lnTo>
                <a:lnTo>
                  <a:pt x="68580" y="30480"/>
                </a:lnTo>
                <a:lnTo>
                  <a:pt x="60198" y="29083"/>
                </a:lnTo>
                <a:lnTo>
                  <a:pt x="60960" y="28956"/>
                </a:lnTo>
                <a:lnTo>
                  <a:pt x="42672" y="28956"/>
                </a:lnTo>
                <a:lnTo>
                  <a:pt x="36576" y="27432"/>
                </a:lnTo>
                <a:lnTo>
                  <a:pt x="25908" y="27432"/>
                </a:lnTo>
                <a:lnTo>
                  <a:pt x="25908" y="24384"/>
                </a:lnTo>
                <a:lnTo>
                  <a:pt x="24384" y="21336"/>
                </a:lnTo>
                <a:lnTo>
                  <a:pt x="22860" y="19812"/>
                </a:lnTo>
                <a:lnTo>
                  <a:pt x="22860" y="18288"/>
                </a:lnTo>
                <a:lnTo>
                  <a:pt x="19812" y="15240"/>
                </a:lnTo>
                <a:lnTo>
                  <a:pt x="19812" y="13716"/>
                </a:lnTo>
                <a:lnTo>
                  <a:pt x="18288" y="10668"/>
                </a:lnTo>
                <a:lnTo>
                  <a:pt x="100584" y="10668"/>
                </a:lnTo>
                <a:lnTo>
                  <a:pt x="111252" y="12192"/>
                </a:lnTo>
                <a:lnTo>
                  <a:pt x="120396" y="13716"/>
                </a:lnTo>
                <a:lnTo>
                  <a:pt x="121920" y="13716"/>
                </a:lnTo>
                <a:lnTo>
                  <a:pt x="140208" y="16764"/>
                </a:lnTo>
                <a:lnTo>
                  <a:pt x="149352" y="19812"/>
                </a:lnTo>
                <a:lnTo>
                  <a:pt x="158496" y="21336"/>
                </a:lnTo>
                <a:lnTo>
                  <a:pt x="161544" y="21336"/>
                </a:lnTo>
                <a:lnTo>
                  <a:pt x="169164" y="24384"/>
                </a:lnTo>
                <a:lnTo>
                  <a:pt x="169164" y="25908"/>
                </a:lnTo>
                <a:lnTo>
                  <a:pt x="176784" y="28956"/>
                </a:lnTo>
                <a:lnTo>
                  <a:pt x="178308" y="30480"/>
                </a:lnTo>
                <a:lnTo>
                  <a:pt x="178308" y="36576"/>
                </a:lnTo>
                <a:lnTo>
                  <a:pt x="176784" y="38100"/>
                </a:lnTo>
                <a:lnTo>
                  <a:pt x="173736" y="38100"/>
                </a:lnTo>
                <a:lnTo>
                  <a:pt x="166116" y="39624"/>
                </a:lnTo>
                <a:close/>
              </a:path>
              <a:path w="178434" h="40004">
                <a:moveTo>
                  <a:pt x="25908" y="27432"/>
                </a:moveTo>
                <a:lnTo>
                  <a:pt x="24384" y="25908"/>
                </a:lnTo>
                <a:lnTo>
                  <a:pt x="19812" y="25908"/>
                </a:lnTo>
                <a:lnTo>
                  <a:pt x="16764" y="24384"/>
                </a:lnTo>
                <a:lnTo>
                  <a:pt x="13716" y="24384"/>
                </a:lnTo>
                <a:lnTo>
                  <a:pt x="10668" y="21336"/>
                </a:lnTo>
                <a:lnTo>
                  <a:pt x="12192" y="21336"/>
                </a:lnTo>
                <a:lnTo>
                  <a:pt x="7780" y="19571"/>
                </a:lnTo>
                <a:lnTo>
                  <a:pt x="16764" y="18288"/>
                </a:lnTo>
                <a:lnTo>
                  <a:pt x="18288" y="12192"/>
                </a:lnTo>
                <a:lnTo>
                  <a:pt x="18288" y="15240"/>
                </a:lnTo>
                <a:lnTo>
                  <a:pt x="19812" y="15240"/>
                </a:lnTo>
                <a:lnTo>
                  <a:pt x="22860" y="18288"/>
                </a:lnTo>
                <a:lnTo>
                  <a:pt x="22860" y="19812"/>
                </a:lnTo>
                <a:lnTo>
                  <a:pt x="24384" y="21336"/>
                </a:lnTo>
                <a:lnTo>
                  <a:pt x="25908" y="24384"/>
                </a:lnTo>
                <a:lnTo>
                  <a:pt x="25908" y="27432"/>
                </a:lnTo>
                <a:close/>
              </a:path>
              <a:path w="178434" h="40004">
                <a:moveTo>
                  <a:pt x="7780" y="19571"/>
                </a:moveTo>
                <a:lnTo>
                  <a:pt x="6096" y="18897"/>
                </a:lnTo>
                <a:lnTo>
                  <a:pt x="6096" y="18288"/>
                </a:lnTo>
                <a:lnTo>
                  <a:pt x="16764" y="18288"/>
                </a:lnTo>
                <a:lnTo>
                  <a:pt x="7780" y="19571"/>
                </a:lnTo>
                <a:close/>
              </a:path>
              <a:path w="178434" h="40004">
                <a:moveTo>
                  <a:pt x="6096" y="19812"/>
                </a:moveTo>
                <a:lnTo>
                  <a:pt x="6096" y="18897"/>
                </a:lnTo>
                <a:lnTo>
                  <a:pt x="7780" y="19571"/>
                </a:lnTo>
                <a:lnTo>
                  <a:pt x="6096" y="19812"/>
                </a:lnTo>
                <a:close/>
              </a:path>
              <a:path w="178434" h="40004">
                <a:moveTo>
                  <a:pt x="12192" y="21336"/>
                </a:moveTo>
                <a:lnTo>
                  <a:pt x="9144" y="21336"/>
                </a:lnTo>
                <a:lnTo>
                  <a:pt x="6096" y="19812"/>
                </a:lnTo>
                <a:lnTo>
                  <a:pt x="7780" y="19571"/>
                </a:lnTo>
                <a:lnTo>
                  <a:pt x="12192" y="21336"/>
                </a:lnTo>
                <a:close/>
              </a:path>
              <a:path w="178434" h="40004">
                <a:moveTo>
                  <a:pt x="21336" y="30480"/>
                </a:moveTo>
                <a:lnTo>
                  <a:pt x="16764" y="30480"/>
                </a:lnTo>
                <a:lnTo>
                  <a:pt x="6096" y="19812"/>
                </a:lnTo>
                <a:lnTo>
                  <a:pt x="9144" y="21336"/>
                </a:lnTo>
                <a:lnTo>
                  <a:pt x="10668" y="21336"/>
                </a:lnTo>
                <a:lnTo>
                  <a:pt x="13716" y="24384"/>
                </a:lnTo>
                <a:lnTo>
                  <a:pt x="16764" y="24384"/>
                </a:lnTo>
                <a:lnTo>
                  <a:pt x="19812" y="25908"/>
                </a:lnTo>
                <a:lnTo>
                  <a:pt x="24384" y="25908"/>
                </a:lnTo>
                <a:lnTo>
                  <a:pt x="25908" y="27432"/>
                </a:lnTo>
                <a:lnTo>
                  <a:pt x="22860" y="28956"/>
                </a:lnTo>
                <a:lnTo>
                  <a:pt x="21336" y="30480"/>
                </a:lnTo>
                <a:close/>
              </a:path>
              <a:path w="178434" h="40004">
                <a:moveTo>
                  <a:pt x="51816" y="30480"/>
                </a:moveTo>
                <a:lnTo>
                  <a:pt x="44196" y="28956"/>
                </a:lnTo>
                <a:lnTo>
                  <a:pt x="59436" y="28956"/>
                </a:lnTo>
                <a:lnTo>
                  <a:pt x="60198" y="29083"/>
                </a:lnTo>
                <a:lnTo>
                  <a:pt x="51816" y="30480"/>
                </a:lnTo>
                <a:close/>
              </a:path>
              <a:path w="178434" h="40004">
                <a:moveTo>
                  <a:pt x="60198" y="29083"/>
                </a:moveTo>
                <a:lnTo>
                  <a:pt x="59436" y="28956"/>
                </a:lnTo>
                <a:lnTo>
                  <a:pt x="60960" y="28956"/>
                </a:lnTo>
                <a:lnTo>
                  <a:pt x="60198" y="290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18744" y="4905755"/>
            <a:ext cx="2816351" cy="992124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86911" y="4922519"/>
            <a:ext cx="807720" cy="27914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89075" y="5551932"/>
            <a:ext cx="559308" cy="408940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3541776" y="5326380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79" h="396239">
                <a:moveTo>
                  <a:pt x="35052" y="51816"/>
                </a:moveTo>
                <a:lnTo>
                  <a:pt x="28956" y="45720"/>
                </a:lnTo>
                <a:lnTo>
                  <a:pt x="28956" y="44196"/>
                </a:lnTo>
                <a:lnTo>
                  <a:pt x="22860" y="39624"/>
                </a:lnTo>
                <a:lnTo>
                  <a:pt x="18288" y="33528"/>
                </a:lnTo>
                <a:lnTo>
                  <a:pt x="9144" y="24384"/>
                </a:lnTo>
                <a:lnTo>
                  <a:pt x="9144" y="22860"/>
                </a:lnTo>
                <a:lnTo>
                  <a:pt x="6096" y="18288"/>
                </a:lnTo>
                <a:lnTo>
                  <a:pt x="4572" y="15240"/>
                </a:lnTo>
                <a:lnTo>
                  <a:pt x="4572" y="13716"/>
                </a:lnTo>
                <a:lnTo>
                  <a:pt x="1524" y="10668"/>
                </a:lnTo>
                <a:lnTo>
                  <a:pt x="0" y="6096"/>
                </a:lnTo>
                <a:lnTo>
                  <a:pt x="0" y="4572"/>
                </a:lnTo>
                <a:lnTo>
                  <a:pt x="4572" y="0"/>
                </a:lnTo>
                <a:lnTo>
                  <a:pt x="6096" y="1524"/>
                </a:lnTo>
                <a:lnTo>
                  <a:pt x="7620" y="1524"/>
                </a:lnTo>
                <a:lnTo>
                  <a:pt x="10668" y="4572"/>
                </a:lnTo>
                <a:lnTo>
                  <a:pt x="9144" y="4572"/>
                </a:lnTo>
                <a:lnTo>
                  <a:pt x="12192" y="6096"/>
                </a:lnTo>
                <a:lnTo>
                  <a:pt x="21336" y="12192"/>
                </a:lnTo>
                <a:lnTo>
                  <a:pt x="30480" y="21336"/>
                </a:lnTo>
                <a:lnTo>
                  <a:pt x="42672" y="30480"/>
                </a:lnTo>
                <a:lnTo>
                  <a:pt x="41148" y="30480"/>
                </a:lnTo>
                <a:lnTo>
                  <a:pt x="48768" y="36576"/>
                </a:lnTo>
                <a:lnTo>
                  <a:pt x="50292" y="38100"/>
                </a:lnTo>
                <a:lnTo>
                  <a:pt x="56388" y="45720"/>
                </a:lnTo>
                <a:lnTo>
                  <a:pt x="60960" y="50292"/>
                </a:lnTo>
                <a:lnTo>
                  <a:pt x="35052" y="50292"/>
                </a:lnTo>
                <a:lnTo>
                  <a:pt x="35052" y="51816"/>
                </a:lnTo>
                <a:close/>
              </a:path>
              <a:path w="144779" h="396239">
                <a:moveTo>
                  <a:pt x="50292" y="68580"/>
                </a:moveTo>
                <a:lnTo>
                  <a:pt x="35052" y="50292"/>
                </a:lnTo>
                <a:lnTo>
                  <a:pt x="60960" y="50292"/>
                </a:lnTo>
                <a:lnTo>
                  <a:pt x="74676" y="64008"/>
                </a:lnTo>
                <a:lnTo>
                  <a:pt x="73152" y="64008"/>
                </a:lnTo>
                <a:lnTo>
                  <a:pt x="76200" y="67056"/>
                </a:lnTo>
                <a:lnTo>
                  <a:pt x="50292" y="67056"/>
                </a:lnTo>
                <a:lnTo>
                  <a:pt x="50292" y="68580"/>
                </a:lnTo>
                <a:close/>
              </a:path>
              <a:path w="144779" h="396239">
                <a:moveTo>
                  <a:pt x="92964" y="128016"/>
                </a:moveTo>
                <a:lnTo>
                  <a:pt x="85344" y="114300"/>
                </a:lnTo>
                <a:lnTo>
                  <a:pt x="76200" y="100584"/>
                </a:lnTo>
                <a:lnTo>
                  <a:pt x="67056" y="88392"/>
                </a:lnTo>
                <a:lnTo>
                  <a:pt x="57912" y="77724"/>
                </a:lnTo>
                <a:lnTo>
                  <a:pt x="50292" y="67056"/>
                </a:lnTo>
                <a:lnTo>
                  <a:pt x="76200" y="67056"/>
                </a:lnTo>
                <a:lnTo>
                  <a:pt x="83820" y="74676"/>
                </a:lnTo>
                <a:lnTo>
                  <a:pt x="83820" y="76200"/>
                </a:lnTo>
                <a:lnTo>
                  <a:pt x="92964" y="88392"/>
                </a:lnTo>
                <a:lnTo>
                  <a:pt x="103632" y="102108"/>
                </a:lnTo>
                <a:lnTo>
                  <a:pt x="112776" y="115824"/>
                </a:lnTo>
                <a:lnTo>
                  <a:pt x="112776" y="117348"/>
                </a:lnTo>
                <a:lnTo>
                  <a:pt x="117856" y="126492"/>
                </a:lnTo>
                <a:lnTo>
                  <a:pt x="92964" y="126492"/>
                </a:lnTo>
                <a:lnTo>
                  <a:pt x="92964" y="128016"/>
                </a:lnTo>
                <a:close/>
              </a:path>
              <a:path w="144779" h="396239">
                <a:moveTo>
                  <a:pt x="106680" y="156972"/>
                </a:moveTo>
                <a:lnTo>
                  <a:pt x="100584" y="141732"/>
                </a:lnTo>
                <a:lnTo>
                  <a:pt x="92964" y="126492"/>
                </a:lnTo>
                <a:lnTo>
                  <a:pt x="117856" y="126492"/>
                </a:lnTo>
                <a:lnTo>
                  <a:pt x="120396" y="131064"/>
                </a:lnTo>
                <a:lnTo>
                  <a:pt x="120396" y="132588"/>
                </a:lnTo>
                <a:lnTo>
                  <a:pt x="128016" y="147828"/>
                </a:lnTo>
                <a:lnTo>
                  <a:pt x="128016" y="149352"/>
                </a:lnTo>
                <a:lnTo>
                  <a:pt x="130454" y="155448"/>
                </a:lnTo>
                <a:lnTo>
                  <a:pt x="106680" y="155448"/>
                </a:lnTo>
                <a:lnTo>
                  <a:pt x="106680" y="156972"/>
                </a:lnTo>
                <a:close/>
              </a:path>
              <a:path w="144779" h="396239">
                <a:moveTo>
                  <a:pt x="118872" y="204215"/>
                </a:moveTo>
                <a:lnTo>
                  <a:pt x="115824" y="187452"/>
                </a:lnTo>
                <a:lnTo>
                  <a:pt x="111252" y="172212"/>
                </a:lnTo>
                <a:lnTo>
                  <a:pt x="106680" y="155448"/>
                </a:lnTo>
                <a:lnTo>
                  <a:pt x="130454" y="155448"/>
                </a:lnTo>
                <a:lnTo>
                  <a:pt x="134112" y="164591"/>
                </a:lnTo>
                <a:lnTo>
                  <a:pt x="134112" y="166115"/>
                </a:lnTo>
                <a:lnTo>
                  <a:pt x="138684" y="181356"/>
                </a:lnTo>
                <a:lnTo>
                  <a:pt x="141732" y="198120"/>
                </a:lnTo>
                <a:lnTo>
                  <a:pt x="141732" y="199644"/>
                </a:lnTo>
                <a:lnTo>
                  <a:pt x="142286" y="202691"/>
                </a:lnTo>
                <a:lnTo>
                  <a:pt x="118872" y="202691"/>
                </a:lnTo>
                <a:lnTo>
                  <a:pt x="118872" y="204215"/>
                </a:lnTo>
                <a:close/>
              </a:path>
              <a:path w="144779" h="396239">
                <a:moveTo>
                  <a:pt x="144780" y="219456"/>
                </a:moveTo>
                <a:lnTo>
                  <a:pt x="121920" y="219456"/>
                </a:lnTo>
                <a:lnTo>
                  <a:pt x="118872" y="202691"/>
                </a:lnTo>
                <a:lnTo>
                  <a:pt x="142286" y="202691"/>
                </a:lnTo>
                <a:lnTo>
                  <a:pt x="144780" y="216408"/>
                </a:lnTo>
                <a:lnTo>
                  <a:pt x="144780" y="219456"/>
                </a:lnTo>
                <a:close/>
              </a:path>
              <a:path w="144779" h="396239">
                <a:moveTo>
                  <a:pt x="144780" y="234696"/>
                </a:moveTo>
                <a:lnTo>
                  <a:pt x="121920" y="234696"/>
                </a:lnTo>
                <a:lnTo>
                  <a:pt x="121920" y="233172"/>
                </a:lnTo>
                <a:lnTo>
                  <a:pt x="121781" y="233172"/>
                </a:lnTo>
                <a:lnTo>
                  <a:pt x="120396" y="217932"/>
                </a:lnTo>
                <a:lnTo>
                  <a:pt x="121920" y="219456"/>
                </a:lnTo>
                <a:lnTo>
                  <a:pt x="144780" y="219456"/>
                </a:lnTo>
                <a:lnTo>
                  <a:pt x="144780" y="233172"/>
                </a:lnTo>
                <a:lnTo>
                  <a:pt x="121920" y="233172"/>
                </a:lnTo>
                <a:lnTo>
                  <a:pt x="121850" y="233934"/>
                </a:lnTo>
                <a:lnTo>
                  <a:pt x="144780" y="233934"/>
                </a:lnTo>
                <a:lnTo>
                  <a:pt x="144780" y="234696"/>
                </a:lnTo>
                <a:close/>
              </a:path>
              <a:path w="144779" h="396239">
                <a:moveTo>
                  <a:pt x="143394" y="249936"/>
                </a:moveTo>
                <a:lnTo>
                  <a:pt x="120396" y="249936"/>
                </a:lnTo>
                <a:lnTo>
                  <a:pt x="121850" y="233934"/>
                </a:lnTo>
                <a:lnTo>
                  <a:pt x="121920" y="234696"/>
                </a:lnTo>
                <a:lnTo>
                  <a:pt x="144780" y="234696"/>
                </a:lnTo>
                <a:lnTo>
                  <a:pt x="143394" y="249936"/>
                </a:lnTo>
                <a:close/>
              </a:path>
              <a:path w="144779" h="396239">
                <a:moveTo>
                  <a:pt x="141039" y="265176"/>
                </a:moveTo>
                <a:lnTo>
                  <a:pt x="117348" y="265176"/>
                </a:lnTo>
                <a:lnTo>
                  <a:pt x="120396" y="248412"/>
                </a:lnTo>
                <a:lnTo>
                  <a:pt x="120396" y="249936"/>
                </a:lnTo>
                <a:lnTo>
                  <a:pt x="143394" y="249936"/>
                </a:lnTo>
                <a:lnTo>
                  <a:pt x="143256" y="251460"/>
                </a:lnTo>
                <a:lnTo>
                  <a:pt x="143256" y="252984"/>
                </a:lnTo>
                <a:lnTo>
                  <a:pt x="141039" y="265176"/>
                </a:lnTo>
                <a:close/>
              </a:path>
              <a:path w="144779" h="396239">
                <a:moveTo>
                  <a:pt x="105156" y="300227"/>
                </a:moveTo>
                <a:lnTo>
                  <a:pt x="112776" y="281939"/>
                </a:lnTo>
                <a:lnTo>
                  <a:pt x="111252" y="281939"/>
                </a:lnTo>
                <a:lnTo>
                  <a:pt x="117348" y="263652"/>
                </a:lnTo>
                <a:lnTo>
                  <a:pt x="117348" y="265176"/>
                </a:lnTo>
                <a:lnTo>
                  <a:pt x="141039" y="265176"/>
                </a:lnTo>
                <a:lnTo>
                  <a:pt x="140208" y="269748"/>
                </a:lnTo>
                <a:lnTo>
                  <a:pt x="140208" y="271272"/>
                </a:lnTo>
                <a:lnTo>
                  <a:pt x="135636" y="288036"/>
                </a:lnTo>
                <a:lnTo>
                  <a:pt x="134112" y="289560"/>
                </a:lnTo>
                <a:lnTo>
                  <a:pt x="131064" y="298703"/>
                </a:lnTo>
                <a:lnTo>
                  <a:pt x="106680" y="298703"/>
                </a:lnTo>
                <a:lnTo>
                  <a:pt x="105156" y="300227"/>
                </a:lnTo>
                <a:close/>
              </a:path>
              <a:path w="144779" h="396239">
                <a:moveTo>
                  <a:pt x="123571" y="318515"/>
                </a:moveTo>
                <a:lnTo>
                  <a:pt x="96012" y="318515"/>
                </a:lnTo>
                <a:lnTo>
                  <a:pt x="106680" y="298703"/>
                </a:lnTo>
                <a:lnTo>
                  <a:pt x="131064" y="298703"/>
                </a:lnTo>
                <a:lnTo>
                  <a:pt x="128016" y="307848"/>
                </a:lnTo>
                <a:lnTo>
                  <a:pt x="128016" y="310896"/>
                </a:lnTo>
                <a:lnTo>
                  <a:pt x="123571" y="318515"/>
                </a:lnTo>
                <a:close/>
              </a:path>
              <a:path w="144779" h="396239">
                <a:moveTo>
                  <a:pt x="59436" y="396240"/>
                </a:moveTo>
                <a:lnTo>
                  <a:pt x="53340" y="396240"/>
                </a:lnTo>
                <a:lnTo>
                  <a:pt x="44196" y="387096"/>
                </a:lnTo>
                <a:lnTo>
                  <a:pt x="44196" y="381000"/>
                </a:lnTo>
                <a:lnTo>
                  <a:pt x="48768" y="376428"/>
                </a:lnTo>
                <a:lnTo>
                  <a:pt x="67056" y="356616"/>
                </a:lnTo>
                <a:lnTo>
                  <a:pt x="83820" y="336804"/>
                </a:lnTo>
                <a:lnTo>
                  <a:pt x="82296" y="336804"/>
                </a:lnTo>
                <a:lnTo>
                  <a:pt x="96012" y="316991"/>
                </a:lnTo>
                <a:lnTo>
                  <a:pt x="96012" y="318515"/>
                </a:lnTo>
                <a:lnTo>
                  <a:pt x="123571" y="318515"/>
                </a:lnTo>
                <a:lnTo>
                  <a:pt x="117348" y="329183"/>
                </a:lnTo>
                <a:lnTo>
                  <a:pt x="115824" y="330708"/>
                </a:lnTo>
                <a:lnTo>
                  <a:pt x="102108" y="350520"/>
                </a:lnTo>
                <a:lnTo>
                  <a:pt x="102108" y="352044"/>
                </a:lnTo>
                <a:lnTo>
                  <a:pt x="85344" y="371856"/>
                </a:lnTo>
                <a:lnTo>
                  <a:pt x="83820" y="371856"/>
                </a:lnTo>
                <a:lnTo>
                  <a:pt x="59436" y="396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91456" y="3813048"/>
            <a:ext cx="401320" cy="2159000"/>
          </a:xfrm>
          <a:custGeom>
            <a:avLst/>
            <a:gdLst/>
            <a:ahLst/>
            <a:cxnLst/>
            <a:rect l="l" t="t" r="r" b="b"/>
            <a:pathLst>
              <a:path w="401320" h="2159000">
                <a:moveTo>
                  <a:pt x="80771" y="12700"/>
                </a:moveTo>
                <a:lnTo>
                  <a:pt x="71627" y="12700"/>
                </a:lnTo>
                <a:lnTo>
                  <a:pt x="76200" y="0"/>
                </a:lnTo>
                <a:lnTo>
                  <a:pt x="82295" y="0"/>
                </a:lnTo>
                <a:lnTo>
                  <a:pt x="80771" y="12700"/>
                </a:lnTo>
                <a:close/>
              </a:path>
              <a:path w="401320" h="2159000">
                <a:moveTo>
                  <a:pt x="82295" y="12700"/>
                </a:moveTo>
                <a:lnTo>
                  <a:pt x="80771" y="12700"/>
                </a:lnTo>
                <a:lnTo>
                  <a:pt x="82295" y="0"/>
                </a:lnTo>
                <a:lnTo>
                  <a:pt x="82295" y="12700"/>
                </a:lnTo>
                <a:close/>
              </a:path>
              <a:path w="401320" h="2159000">
                <a:moveTo>
                  <a:pt x="94488" y="25400"/>
                </a:moveTo>
                <a:lnTo>
                  <a:pt x="82295" y="25400"/>
                </a:lnTo>
                <a:lnTo>
                  <a:pt x="83819" y="12700"/>
                </a:lnTo>
                <a:lnTo>
                  <a:pt x="82295" y="12700"/>
                </a:lnTo>
                <a:lnTo>
                  <a:pt x="82295" y="0"/>
                </a:lnTo>
                <a:lnTo>
                  <a:pt x="99059" y="0"/>
                </a:lnTo>
                <a:lnTo>
                  <a:pt x="99059" y="12700"/>
                </a:lnTo>
                <a:lnTo>
                  <a:pt x="94488" y="25400"/>
                </a:lnTo>
                <a:close/>
              </a:path>
              <a:path w="401320" h="2159000">
                <a:moveTo>
                  <a:pt x="99059" y="12700"/>
                </a:moveTo>
                <a:lnTo>
                  <a:pt x="99059" y="0"/>
                </a:lnTo>
                <a:lnTo>
                  <a:pt x="100583" y="0"/>
                </a:lnTo>
                <a:lnTo>
                  <a:pt x="99059" y="12700"/>
                </a:lnTo>
                <a:close/>
              </a:path>
              <a:path w="401320" h="2159000">
                <a:moveTo>
                  <a:pt x="68579" y="25400"/>
                </a:moveTo>
                <a:lnTo>
                  <a:pt x="54863" y="25400"/>
                </a:lnTo>
                <a:lnTo>
                  <a:pt x="57911" y="12700"/>
                </a:lnTo>
                <a:lnTo>
                  <a:pt x="77724" y="12700"/>
                </a:lnTo>
                <a:lnTo>
                  <a:pt x="68579" y="25400"/>
                </a:lnTo>
                <a:close/>
              </a:path>
              <a:path w="401320" h="2159000">
                <a:moveTo>
                  <a:pt x="82295" y="25400"/>
                </a:moveTo>
                <a:lnTo>
                  <a:pt x="68579" y="25400"/>
                </a:lnTo>
                <a:lnTo>
                  <a:pt x="77724" y="12700"/>
                </a:lnTo>
                <a:lnTo>
                  <a:pt x="83819" y="12700"/>
                </a:lnTo>
                <a:lnTo>
                  <a:pt x="82295" y="25400"/>
                </a:lnTo>
                <a:close/>
              </a:path>
              <a:path w="401320" h="2159000">
                <a:moveTo>
                  <a:pt x="33527" y="101600"/>
                </a:moveTo>
                <a:lnTo>
                  <a:pt x="13716" y="101600"/>
                </a:lnTo>
                <a:lnTo>
                  <a:pt x="22859" y="88900"/>
                </a:lnTo>
                <a:lnTo>
                  <a:pt x="28955" y="76200"/>
                </a:lnTo>
                <a:lnTo>
                  <a:pt x="33527" y="63500"/>
                </a:lnTo>
                <a:lnTo>
                  <a:pt x="39624" y="63500"/>
                </a:lnTo>
                <a:lnTo>
                  <a:pt x="64008" y="25400"/>
                </a:lnTo>
                <a:lnTo>
                  <a:pt x="91440" y="25400"/>
                </a:lnTo>
                <a:lnTo>
                  <a:pt x="82295" y="38100"/>
                </a:lnTo>
                <a:lnTo>
                  <a:pt x="76200" y="38100"/>
                </a:lnTo>
                <a:lnTo>
                  <a:pt x="71627" y="50800"/>
                </a:lnTo>
                <a:lnTo>
                  <a:pt x="53340" y="76200"/>
                </a:lnTo>
                <a:lnTo>
                  <a:pt x="48767" y="76200"/>
                </a:lnTo>
                <a:lnTo>
                  <a:pt x="42671" y="88900"/>
                </a:lnTo>
                <a:lnTo>
                  <a:pt x="38100" y="88900"/>
                </a:lnTo>
                <a:lnTo>
                  <a:pt x="33527" y="101600"/>
                </a:lnTo>
                <a:close/>
              </a:path>
              <a:path w="401320" h="2159000">
                <a:moveTo>
                  <a:pt x="30479" y="114300"/>
                </a:moveTo>
                <a:lnTo>
                  <a:pt x="7619" y="114300"/>
                </a:lnTo>
                <a:lnTo>
                  <a:pt x="10667" y="101600"/>
                </a:lnTo>
                <a:lnTo>
                  <a:pt x="35051" y="101600"/>
                </a:lnTo>
                <a:lnTo>
                  <a:pt x="30479" y="114300"/>
                </a:lnTo>
                <a:close/>
              </a:path>
              <a:path w="401320" h="2159000">
                <a:moveTo>
                  <a:pt x="19811" y="139700"/>
                </a:moveTo>
                <a:lnTo>
                  <a:pt x="19811" y="127000"/>
                </a:lnTo>
                <a:lnTo>
                  <a:pt x="4571" y="127000"/>
                </a:lnTo>
                <a:lnTo>
                  <a:pt x="4571" y="114300"/>
                </a:lnTo>
                <a:lnTo>
                  <a:pt x="24383" y="114300"/>
                </a:lnTo>
                <a:lnTo>
                  <a:pt x="21335" y="127000"/>
                </a:lnTo>
                <a:lnTo>
                  <a:pt x="19811" y="139700"/>
                </a:lnTo>
                <a:close/>
              </a:path>
              <a:path w="401320" h="2159000">
                <a:moveTo>
                  <a:pt x="24383" y="127000"/>
                </a:moveTo>
                <a:lnTo>
                  <a:pt x="24383" y="114300"/>
                </a:lnTo>
                <a:lnTo>
                  <a:pt x="27432" y="114300"/>
                </a:lnTo>
                <a:lnTo>
                  <a:pt x="24383" y="127000"/>
                </a:lnTo>
                <a:close/>
              </a:path>
              <a:path w="401320" h="2159000">
                <a:moveTo>
                  <a:pt x="18287" y="165100"/>
                </a:moveTo>
                <a:lnTo>
                  <a:pt x="0" y="165100"/>
                </a:lnTo>
                <a:lnTo>
                  <a:pt x="0" y="139700"/>
                </a:lnTo>
                <a:lnTo>
                  <a:pt x="1524" y="127000"/>
                </a:lnTo>
                <a:lnTo>
                  <a:pt x="19811" y="127000"/>
                </a:lnTo>
                <a:lnTo>
                  <a:pt x="18287" y="139700"/>
                </a:lnTo>
                <a:lnTo>
                  <a:pt x="18287" y="165100"/>
                </a:lnTo>
                <a:close/>
              </a:path>
              <a:path w="401320" h="2159000">
                <a:moveTo>
                  <a:pt x="18287" y="152400"/>
                </a:moveTo>
                <a:lnTo>
                  <a:pt x="18287" y="139700"/>
                </a:lnTo>
                <a:lnTo>
                  <a:pt x="19811" y="139700"/>
                </a:lnTo>
                <a:lnTo>
                  <a:pt x="18287" y="152400"/>
                </a:lnTo>
                <a:close/>
              </a:path>
              <a:path w="401320" h="2159000">
                <a:moveTo>
                  <a:pt x="22859" y="177800"/>
                </a:moveTo>
                <a:lnTo>
                  <a:pt x="3047" y="177800"/>
                </a:lnTo>
                <a:lnTo>
                  <a:pt x="1524" y="165100"/>
                </a:lnTo>
                <a:lnTo>
                  <a:pt x="18287" y="165100"/>
                </a:lnTo>
                <a:lnTo>
                  <a:pt x="18287" y="152400"/>
                </a:lnTo>
                <a:lnTo>
                  <a:pt x="21335" y="165100"/>
                </a:lnTo>
                <a:lnTo>
                  <a:pt x="22859" y="177800"/>
                </a:lnTo>
                <a:close/>
              </a:path>
              <a:path w="401320" h="2159000">
                <a:moveTo>
                  <a:pt x="30479" y="190500"/>
                </a:moveTo>
                <a:lnTo>
                  <a:pt x="6095" y="190500"/>
                </a:lnTo>
                <a:lnTo>
                  <a:pt x="6095" y="177800"/>
                </a:lnTo>
                <a:lnTo>
                  <a:pt x="25908" y="177800"/>
                </a:lnTo>
                <a:lnTo>
                  <a:pt x="30479" y="190500"/>
                </a:lnTo>
                <a:close/>
              </a:path>
              <a:path w="401320" h="2159000">
                <a:moveTo>
                  <a:pt x="38100" y="203200"/>
                </a:moveTo>
                <a:lnTo>
                  <a:pt x="18287" y="203200"/>
                </a:lnTo>
                <a:lnTo>
                  <a:pt x="13716" y="190500"/>
                </a:lnTo>
                <a:lnTo>
                  <a:pt x="33527" y="190500"/>
                </a:lnTo>
                <a:lnTo>
                  <a:pt x="38100" y="203200"/>
                </a:lnTo>
                <a:close/>
              </a:path>
              <a:path w="401320" h="2159000">
                <a:moveTo>
                  <a:pt x="48767" y="215900"/>
                </a:moveTo>
                <a:lnTo>
                  <a:pt x="28955" y="215900"/>
                </a:lnTo>
                <a:lnTo>
                  <a:pt x="19811" y="203200"/>
                </a:lnTo>
                <a:lnTo>
                  <a:pt x="42671" y="203200"/>
                </a:lnTo>
                <a:lnTo>
                  <a:pt x="48767" y="215900"/>
                </a:lnTo>
                <a:close/>
              </a:path>
              <a:path w="401320" h="2159000">
                <a:moveTo>
                  <a:pt x="67055" y="228600"/>
                </a:moveTo>
                <a:lnTo>
                  <a:pt x="35051" y="228600"/>
                </a:lnTo>
                <a:lnTo>
                  <a:pt x="30479" y="215900"/>
                </a:lnTo>
                <a:lnTo>
                  <a:pt x="48767" y="215900"/>
                </a:lnTo>
                <a:lnTo>
                  <a:pt x="48767" y="203200"/>
                </a:lnTo>
                <a:lnTo>
                  <a:pt x="60959" y="215900"/>
                </a:lnTo>
                <a:lnTo>
                  <a:pt x="67055" y="228600"/>
                </a:lnTo>
                <a:close/>
              </a:path>
              <a:path w="401320" h="2159000">
                <a:moveTo>
                  <a:pt x="86867" y="241300"/>
                </a:moveTo>
                <a:lnTo>
                  <a:pt x="56387" y="241300"/>
                </a:lnTo>
                <a:lnTo>
                  <a:pt x="48767" y="228600"/>
                </a:lnTo>
                <a:lnTo>
                  <a:pt x="74675" y="228600"/>
                </a:lnTo>
                <a:lnTo>
                  <a:pt x="86867" y="241300"/>
                </a:lnTo>
                <a:close/>
              </a:path>
              <a:path w="401320" h="2159000">
                <a:moveTo>
                  <a:pt x="112775" y="266700"/>
                </a:moveTo>
                <a:lnTo>
                  <a:pt x="82295" y="266700"/>
                </a:lnTo>
                <a:lnTo>
                  <a:pt x="70103" y="254000"/>
                </a:lnTo>
                <a:lnTo>
                  <a:pt x="64008" y="241300"/>
                </a:lnTo>
                <a:lnTo>
                  <a:pt x="94488" y="241300"/>
                </a:lnTo>
                <a:lnTo>
                  <a:pt x="100583" y="254000"/>
                </a:lnTo>
                <a:lnTo>
                  <a:pt x="106679" y="254000"/>
                </a:lnTo>
                <a:lnTo>
                  <a:pt x="112775" y="266700"/>
                </a:lnTo>
                <a:close/>
              </a:path>
              <a:path w="401320" h="2159000">
                <a:moveTo>
                  <a:pt x="123443" y="279400"/>
                </a:moveTo>
                <a:lnTo>
                  <a:pt x="99059" y="279400"/>
                </a:lnTo>
                <a:lnTo>
                  <a:pt x="94488" y="266700"/>
                </a:lnTo>
                <a:lnTo>
                  <a:pt x="118872" y="266700"/>
                </a:lnTo>
                <a:lnTo>
                  <a:pt x="123443" y="279400"/>
                </a:lnTo>
                <a:close/>
              </a:path>
              <a:path w="401320" h="2159000">
                <a:moveTo>
                  <a:pt x="135636" y="304800"/>
                </a:moveTo>
                <a:lnTo>
                  <a:pt x="115824" y="304800"/>
                </a:lnTo>
                <a:lnTo>
                  <a:pt x="111251" y="292100"/>
                </a:lnTo>
                <a:lnTo>
                  <a:pt x="108204" y="292100"/>
                </a:lnTo>
                <a:lnTo>
                  <a:pt x="103631" y="279400"/>
                </a:lnTo>
                <a:lnTo>
                  <a:pt x="128015" y="279400"/>
                </a:lnTo>
                <a:lnTo>
                  <a:pt x="131063" y="292100"/>
                </a:lnTo>
                <a:lnTo>
                  <a:pt x="135636" y="304800"/>
                </a:lnTo>
                <a:close/>
              </a:path>
              <a:path w="401320" h="2159000">
                <a:moveTo>
                  <a:pt x="141731" y="317500"/>
                </a:moveTo>
                <a:lnTo>
                  <a:pt x="121920" y="317500"/>
                </a:lnTo>
                <a:lnTo>
                  <a:pt x="118872" y="304800"/>
                </a:lnTo>
                <a:lnTo>
                  <a:pt x="138683" y="304800"/>
                </a:lnTo>
                <a:lnTo>
                  <a:pt x="141731" y="317500"/>
                </a:lnTo>
                <a:close/>
              </a:path>
              <a:path w="401320" h="2159000">
                <a:moveTo>
                  <a:pt x="129540" y="596900"/>
                </a:moveTo>
                <a:lnTo>
                  <a:pt x="102108" y="596900"/>
                </a:lnTo>
                <a:lnTo>
                  <a:pt x="97536" y="584200"/>
                </a:lnTo>
                <a:lnTo>
                  <a:pt x="88391" y="571500"/>
                </a:lnTo>
                <a:lnTo>
                  <a:pt x="86867" y="558800"/>
                </a:lnTo>
                <a:lnTo>
                  <a:pt x="83819" y="546100"/>
                </a:lnTo>
                <a:lnTo>
                  <a:pt x="83819" y="520700"/>
                </a:lnTo>
                <a:lnTo>
                  <a:pt x="88391" y="482600"/>
                </a:lnTo>
                <a:lnTo>
                  <a:pt x="89915" y="482600"/>
                </a:lnTo>
                <a:lnTo>
                  <a:pt x="91440" y="469900"/>
                </a:lnTo>
                <a:lnTo>
                  <a:pt x="92963" y="469900"/>
                </a:lnTo>
                <a:lnTo>
                  <a:pt x="99059" y="444500"/>
                </a:lnTo>
                <a:lnTo>
                  <a:pt x="103631" y="431800"/>
                </a:lnTo>
                <a:lnTo>
                  <a:pt x="109727" y="406400"/>
                </a:lnTo>
                <a:lnTo>
                  <a:pt x="114299" y="393700"/>
                </a:lnTo>
                <a:lnTo>
                  <a:pt x="112775" y="393700"/>
                </a:lnTo>
                <a:lnTo>
                  <a:pt x="115824" y="381000"/>
                </a:lnTo>
                <a:lnTo>
                  <a:pt x="118872" y="381000"/>
                </a:lnTo>
                <a:lnTo>
                  <a:pt x="121920" y="368300"/>
                </a:lnTo>
                <a:lnTo>
                  <a:pt x="124967" y="342900"/>
                </a:lnTo>
                <a:lnTo>
                  <a:pt x="124967" y="330200"/>
                </a:lnTo>
                <a:lnTo>
                  <a:pt x="123443" y="317500"/>
                </a:lnTo>
                <a:lnTo>
                  <a:pt x="143256" y="317500"/>
                </a:lnTo>
                <a:lnTo>
                  <a:pt x="143256" y="330200"/>
                </a:lnTo>
                <a:lnTo>
                  <a:pt x="144779" y="330200"/>
                </a:lnTo>
                <a:lnTo>
                  <a:pt x="144779" y="342900"/>
                </a:lnTo>
                <a:lnTo>
                  <a:pt x="141731" y="368300"/>
                </a:lnTo>
                <a:lnTo>
                  <a:pt x="140208" y="368300"/>
                </a:lnTo>
                <a:lnTo>
                  <a:pt x="138683" y="381000"/>
                </a:lnTo>
                <a:lnTo>
                  <a:pt x="132588" y="406400"/>
                </a:lnTo>
                <a:lnTo>
                  <a:pt x="128015" y="419100"/>
                </a:lnTo>
                <a:lnTo>
                  <a:pt x="121920" y="431800"/>
                </a:lnTo>
                <a:lnTo>
                  <a:pt x="117347" y="444500"/>
                </a:lnTo>
                <a:lnTo>
                  <a:pt x="105156" y="495300"/>
                </a:lnTo>
                <a:lnTo>
                  <a:pt x="105156" y="508000"/>
                </a:lnTo>
                <a:lnTo>
                  <a:pt x="103631" y="520700"/>
                </a:lnTo>
                <a:lnTo>
                  <a:pt x="103631" y="546100"/>
                </a:lnTo>
                <a:lnTo>
                  <a:pt x="109727" y="571500"/>
                </a:lnTo>
                <a:lnTo>
                  <a:pt x="114299" y="571500"/>
                </a:lnTo>
                <a:lnTo>
                  <a:pt x="118872" y="584200"/>
                </a:lnTo>
                <a:lnTo>
                  <a:pt x="123443" y="584200"/>
                </a:lnTo>
                <a:lnTo>
                  <a:pt x="129540" y="596900"/>
                </a:lnTo>
                <a:close/>
              </a:path>
              <a:path w="401320" h="2159000">
                <a:moveTo>
                  <a:pt x="141731" y="609600"/>
                </a:moveTo>
                <a:lnTo>
                  <a:pt x="114299" y="609600"/>
                </a:lnTo>
                <a:lnTo>
                  <a:pt x="108204" y="596900"/>
                </a:lnTo>
                <a:lnTo>
                  <a:pt x="134111" y="596900"/>
                </a:lnTo>
                <a:lnTo>
                  <a:pt x="141731" y="609600"/>
                </a:lnTo>
                <a:close/>
              </a:path>
              <a:path w="401320" h="2159000">
                <a:moveTo>
                  <a:pt x="173736" y="635000"/>
                </a:moveTo>
                <a:lnTo>
                  <a:pt x="137159" y="635000"/>
                </a:lnTo>
                <a:lnTo>
                  <a:pt x="121920" y="609600"/>
                </a:lnTo>
                <a:lnTo>
                  <a:pt x="149351" y="609600"/>
                </a:lnTo>
                <a:lnTo>
                  <a:pt x="156972" y="622300"/>
                </a:lnTo>
                <a:lnTo>
                  <a:pt x="166115" y="622300"/>
                </a:lnTo>
                <a:lnTo>
                  <a:pt x="173736" y="635000"/>
                </a:lnTo>
                <a:close/>
              </a:path>
              <a:path w="401320" h="2159000">
                <a:moveTo>
                  <a:pt x="204215" y="660400"/>
                </a:moveTo>
                <a:lnTo>
                  <a:pt x="175259" y="660400"/>
                </a:lnTo>
                <a:lnTo>
                  <a:pt x="169163" y="647700"/>
                </a:lnTo>
                <a:lnTo>
                  <a:pt x="153924" y="635000"/>
                </a:lnTo>
                <a:lnTo>
                  <a:pt x="181356" y="635000"/>
                </a:lnTo>
                <a:lnTo>
                  <a:pt x="198120" y="647700"/>
                </a:lnTo>
                <a:lnTo>
                  <a:pt x="204215" y="660400"/>
                </a:lnTo>
                <a:close/>
              </a:path>
              <a:path w="401320" h="2159000">
                <a:moveTo>
                  <a:pt x="213359" y="673100"/>
                </a:moveTo>
                <a:lnTo>
                  <a:pt x="190499" y="673100"/>
                </a:lnTo>
                <a:lnTo>
                  <a:pt x="185927" y="660400"/>
                </a:lnTo>
                <a:lnTo>
                  <a:pt x="208788" y="660400"/>
                </a:lnTo>
                <a:lnTo>
                  <a:pt x="213359" y="673100"/>
                </a:lnTo>
                <a:close/>
              </a:path>
              <a:path w="401320" h="2159000">
                <a:moveTo>
                  <a:pt x="220979" y="685800"/>
                </a:moveTo>
                <a:lnTo>
                  <a:pt x="196595" y="685800"/>
                </a:lnTo>
                <a:lnTo>
                  <a:pt x="193547" y="673100"/>
                </a:lnTo>
                <a:lnTo>
                  <a:pt x="217931" y="673100"/>
                </a:lnTo>
                <a:lnTo>
                  <a:pt x="220979" y="685800"/>
                </a:lnTo>
                <a:close/>
              </a:path>
              <a:path w="401320" h="2159000">
                <a:moveTo>
                  <a:pt x="227075" y="698500"/>
                </a:moveTo>
                <a:lnTo>
                  <a:pt x="207263" y="698500"/>
                </a:lnTo>
                <a:lnTo>
                  <a:pt x="201167" y="685800"/>
                </a:lnTo>
                <a:lnTo>
                  <a:pt x="225551" y="685800"/>
                </a:lnTo>
                <a:lnTo>
                  <a:pt x="227075" y="698500"/>
                </a:lnTo>
                <a:close/>
              </a:path>
              <a:path w="401320" h="2159000">
                <a:moveTo>
                  <a:pt x="233172" y="711200"/>
                </a:moveTo>
                <a:lnTo>
                  <a:pt x="211836" y="711200"/>
                </a:lnTo>
                <a:lnTo>
                  <a:pt x="210311" y="698500"/>
                </a:lnTo>
                <a:lnTo>
                  <a:pt x="230124" y="698500"/>
                </a:lnTo>
                <a:lnTo>
                  <a:pt x="233172" y="711200"/>
                </a:lnTo>
                <a:close/>
              </a:path>
              <a:path w="401320" h="2159000">
                <a:moveTo>
                  <a:pt x="236220" y="723900"/>
                </a:moveTo>
                <a:lnTo>
                  <a:pt x="216408" y="723900"/>
                </a:lnTo>
                <a:lnTo>
                  <a:pt x="213359" y="711200"/>
                </a:lnTo>
                <a:lnTo>
                  <a:pt x="234695" y="711200"/>
                </a:lnTo>
                <a:lnTo>
                  <a:pt x="236220" y="723900"/>
                </a:lnTo>
                <a:close/>
              </a:path>
              <a:path w="401320" h="2159000">
                <a:moveTo>
                  <a:pt x="236220" y="749300"/>
                </a:moveTo>
                <a:lnTo>
                  <a:pt x="214883" y="749300"/>
                </a:lnTo>
                <a:lnTo>
                  <a:pt x="217931" y="736600"/>
                </a:lnTo>
                <a:lnTo>
                  <a:pt x="217931" y="723900"/>
                </a:lnTo>
                <a:lnTo>
                  <a:pt x="237743" y="723900"/>
                </a:lnTo>
                <a:lnTo>
                  <a:pt x="237743" y="736600"/>
                </a:lnTo>
                <a:lnTo>
                  <a:pt x="236220" y="736600"/>
                </a:lnTo>
                <a:lnTo>
                  <a:pt x="236220" y="749300"/>
                </a:lnTo>
                <a:close/>
              </a:path>
              <a:path w="401320" h="2159000">
                <a:moveTo>
                  <a:pt x="231647" y="762000"/>
                </a:moveTo>
                <a:lnTo>
                  <a:pt x="210311" y="762000"/>
                </a:lnTo>
                <a:lnTo>
                  <a:pt x="213359" y="749300"/>
                </a:lnTo>
                <a:lnTo>
                  <a:pt x="234695" y="749300"/>
                </a:lnTo>
                <a:lnTo>
                  <a:pt x="231647" y="762000"/>
                </a:lnTo>
                <a:close/>
              </a:path>
              <a:path w="401320" h="2159000">
                <a:moveTo>
                  <a:pt x="217931" y="800100"/>
                </a:moveTo>
                <a:lnTo>
                  <a:pt x="193547" y="800100"/>
                </a:lnTo>
                <a:lnTo>
                  <a:pt x="199643" y="787400"/>
                </a:lnTo>
                <a:lnTo>
                  <a:pt x="198120" y="787400"/>
                </a:lnTo>
                <a:lnTo>
                  <a:pt x="207263" y="762000"/>
                </a:lnTo>
                <a:lnTo>
                  <a:pt x="228599" y="762000"/>
                </a:lnTo>
                <a:lnTo>
                  <a:pt x="222504" y="787400"/>
                </a:lnTo>
                <a:lnTo>
                  <a:pt x="217931" y="800100"/>
                </a:lnTo>
                <a:close/>
              </a:path>
              <a:path w="401320" h="2159000">
                <a:moveTo>
                  <a:pt x="153924" y="914400"/>
                </a:moveTo>
                <a:lnTo>
                  <a:pt x="153924" y="901700"/>
                </a:lnTo>
                <a:lnTo>
                  <a:pt x="135636" y="901700"/>
                </a:lnTo>
                <a:lnTo>
                  <a:pt x="144779" y="876300"/>
                </a:lnTo>
                <a:lnTo>
                  <a:pt x="156972" y="850900"/>
                </a:lnTo>
                <a:lnTo>
                  <a:pt x="164591" y="838200"/>
                </a:lnTo>
                <a:lnTo>
                  <a:pt x="170688" y="838200"/>
                </a:lnTo>
                <a:lnTo>
                  <a:pt x="178308" y="825500"/>
                </a:lnTo>
                <a:lnTo>
                  <a:pt x="182879" y="812800"/>
                </a:lnTo>
                <a:lnTo>
                  <a:pt x="188975" y="800100"/>
                </a:lnTo>
                <a:lnTo>
                  <a:pt x="211836" y="800100"/>
                </a:lnTo>
                <a:lnTo>
                  <a:pt x="207263" y="812800"/>
                </a:lnTo>
                <a:lnTo>
                  <a:pt x="188975" y="850900"/>
                </a:lnTo>
                <a:lnTo>
                  <a:pt x="181356" y="850900"/>
                </a:lnTo>
                <a:lnTo>
                  <a:pt x="163067" y="889000"/>
                </a:lnTo>
                <a:lnTo>
                  <a:pt x="153924" y="914400"/>
                </a:lnTo>
                <a:close/>
              </a:path>
              <a:path w="401320" h="2159000">
                <a:moveTo>
                  <a:pt x="150875" y="965200"/>
                </a:moveTo>
                <a:lnTo>
                  <a:pt x="128015" y="965200"/>
                </a:lnTo>
                <a:lnTo>
                  <a:pt x="126491" y="952500"/>
                </a:lnTo>
                <a:lnTo>
                  <a:pt x="126491" y="927100"/>
                </a:lnTo>
                <a:lnTo>
                  <a:pt x="128015" y="927100"/>
                </a:lnTo>
                <a:lnTo>
                  <a:pt x="128015" y="914400"/>
                </a:lnTo>
                <a:lnTo>
                  <a:pt x="131063" y="914400"/>
                </a:lnTo>
                <a:lnTo>
                  <a:pt x="134111" y="901700"/>
                </a:lnTo>
                <a:lnTo>
                  <a:pt x="153924" y="901700"/>
                </a:lnTo>
                <a:lnTo>
                  <a:pt x="147827" y="927100"/>
                </a:lnTo>
                <a:lnTo>
                  <a:pt x="146304" y="939800"/>
                </a:lnTo>
                <a:lnTo>
                  <a:pt x="146304" y="952500"/>
                </a:lnTo>
                <a:lnTo>
                  <a:pt x="147827" y="952500"/>
                </a:lnTo>
                <a:lnTo>
                  <a:pt x="150875" y="965200"/>
                </a:lnTo>
                <a:close/>
              </a:path>
              <a:path w="401320" h="2159000">
                <a:moveTo>
                  <a:pt x="158495" y="977900"/>
                </a:moveTo>
                <a:lnTo>
                  <a:pt x="132588" y="977900"/>
                </a:lnTo>
                <a:lnTo>
                  <a:pt x="129540" y="965200"/>
                </a:lnTo>
                <a:lnTo>
                  <a:pt x="153924" y="965200"/>
                </a:lnTo>
                <a:lnTo>
                  <a:pt x="158495" y="977900"/>
                </a:lnTo>
                <a:close/>
              </a:path>
              <a:path w="401320" h="2159000">
                <a:moveTo>
                  <a:pt x="179831" y="1003300"/>
                </a:moveTo>
                <a:lnTo>
                  <a:pt x="155447" y="1003300"/>
                </a:lnTo>
                <a:lnTo>
                  <a:pt x="149351" y="990600"/>
                </a:lnTo>
                <a:lnTo>
                  <a:pt x="143256" y="990600"/>
                </a:lnTo>
                <a:lnTo>
                  <a:pt x="137159" y="977900"/>
                </a:lnTo>
                <a:lnTo>
                  <a:pt x="163067" y="977900"/>
                </a:lnTo>
                <a:lnTo>
                  <a:pt x="179831" y="1003300"/>
                </a:lnTo>
                <a:close/>
              </a:path>
              <a:path w="401320" h="2159000">
                <a:moveTo>
                  <a:pt x="198120" y="1016000"/>
                </a:moveTo>
                <a:lnTo>
                  <a:pt x="167640" y="1016000"/>
                </a:lnTo>
                <a:lnTo>
                  <a:pt x="161543" y="1003300"/>
                </a:lnTo>
                <a:lnTo>
                  <a:pt x="187451" y="1003300"/>
                </a:lnTo>
                <a:lnTo>
                  <a:pt x="198120" y="1016000"/>
                </a:lnTo>
                <a:close/>
              </a:path>
              <a:path w="401320" h="2159000">
                <a:moveTo>
                  <a:pt x="210311" y="1028700"/>
                </a:moveTo>
                <a:lnTo>
                  <a:pt x="187451" y="1028700"/>
                </a:lnTo>
                <a:lnTo>
                  <a:pt x="175259" y="1016000"/>
                </a:lnTo>
                <a:lnTo>
                  <a:pt x="204215" y="1016000"/>
                </a:lnTo>
                <a:lnTo>
                  <a:pt x="210311" y="1028700"/>
                </a:lnTo>
                <a:close/>
              </a:path>
              <a:path w="401320" h="2159000">
                <a:moveTo>
                  <a:pt x="220979" y="1041400"/>
                </a:moveTo>
                <a:lnTo>
                  <a:pt x="196595" y="1041400"/>
                </a:lnTo>
                <a:lnTo>
                  <a:pt x="185927" y="1028700"/>
                </a:lnTo>
                <a:lnTo>
                  <a:pt x="216408" y="1028700"/>
                </a:lnTo>
                <a:lnTo>
                  <a:pt x="220979" y="1041400"/>
                </a:lnTo>
                <a:close/>
              </a:path>
              <a:path w="401320" h="2159000">
                <a:moveTo>
                  <a:pt x="236220" y="1054100"/>
                </a:moveTo>
                <a:lnTo>
                  <a:pt x="207263" y="1054100"/>
                </a:lnTo>
                <a:lnTo>
                  <a:pt x="202691" y="1041400"/>
                </a:lnTo>
                <a:lnTo>
                  <a:pt x="231647" y="1041400"/>
                </a:lnTo>
                <a:lnTo>
                  <a:pt x="236220" y="1054100"/>
                </a:lnTo>
                <a:close/>
              </a:path>
              <a:path w="401320" h="2159000">
                <a:moveTo>
                  <a:pt x="246888" y="1066800"/>
                </a:moveTo>
                <a:lnTo>
                  <a:pt x="222504" y="1066800"/>
                </a:lnTo>
                <a:lnTo>
                  <a:pt x="217931" y="1054100"/>
                </a:lnTo>
                <a:lnTo>
                  <a:pt x="242315" y="1054100"/>
                </a:lnTo>
                <a:lnTo>
                  <a:pt x="246888" y="1066800"/>
                </a:lnTo>
                <a:close/>
              </a:path>
              <a:path w="401320" h="2159000">
                <a:moveTo>
                  <a:pt x="254508" y="1079500"/>
                </a:moveTo>
                <a:lnTo>
                  <a:pt x="231647" y="1079500"/>
                </a:lnTo>
                <a:lnTo>
                  <a:pt x="227075" y="1066800"/>
                </a:lnTo>
                <a:lnTo>
                  <a:pt x="252983" y="1066800"/>
                </a:lnTo>
                <a:lnTo>
                  <a:pt x="254508" y="1079500"/>
                </a:lnTo>
                <a:close/>
              </a:path>
              <a:path w="401320" h="2159000">
                <a:moveTo>
                  <a:pt x="266699" y="1104900"/>
                </a:moveTo>
                <a:lnTo>
                  <a:pt x="246888" y="1104900"/>
                </a:lnTo>
                <a:lnTo>
                  <a:pt x="243840" y="1092200"/>
                </a:lnTo>
                <a:lnTo>
                  <a:pt x="240791" y="1092200"/>
                </a:lnTo>
                <a:lnTo>
                  <a:pt x="237743" y="1079500"/>
                </a:lnTo>
                <a:lnTo>
                  <a:pt x="260604" y="1079500"/>
                </a:lnTo>
                <a:lnTo>
                  <a:pt x="260604" y="1092200"/>
                </a:lnTo>
                <a:lnTo>
                  <a:pt x="266699" y="1104900"/>
                </a:lnTo>
                <a:close/>
              </a:path>
              <a:path w="401320" h="2159000">
                <a:moveTo>
                  <a:pt x="272795" y="1130300"/>
                </a:moveTo>
                <a:lnTo>
                  <a:pt x="252983" y="1130300"/>
                </a:lnTo>
                <a:lnTo>
                  <a:pt x="252983" y="1117600"/>
                </a:lnTo>
                <a:lnTo>
                  <a:pt x="249936" y="1104900"/>
                </a:lnTo>
                <a:lnTo>
                  <a:pt x="269747" y="1104900"/>
                </a:lnTo>
                <a:lnTo>
                  <a:pt x="269747" y="1117600"/>
                </a:lnTo>
                <a:lnTo>
                  <a:pt x="271272" y="1117600"/>
                </a:lnTo>
                <a:lnTo>
                  <a:pt x="272795" y="1130300"/>
                </a:lnTo>
                <a:close/>
              </a:path>
              <a:path w="401320" h="2159000">
                <a:moveTo>
                  <a:pt x="274320" y="1168400"/>
                </a:moveTo>
                <a:lnTo>
                  <a:pt x="254508" y="1168400"/>
                </a:lnTo>
                <a:lnTo>
                  <a:pt x="254508" y="1130300"/>
                </a:lnTo>
                <a:lnTo>
                  <a:pt x="274320" y="1130300"/>
                </a:lnTo>
                <a:lnTo>
                  <a:pt x="274320" y="1168400"/>
                </a:lnTo>
                <a:close/>
              </a:path>
              <a:path w="401320" h="2159000">
                <a:moveTo>
                  <a:pt x="265175" y="1206500"/>
                </a:moveTo>
                <a:lnTo>
                  <a:pt x="245363" y="1206500"/>
                </a:lnTo>
                <a:lnTo>
                  <a:pt x="248411" y="1193800"/>
                </a:lnTo>
                <a:lnTo>
                  <a:pt x="249936" y="1181100"/>
                </a:lnTo>
                <a:lnTo>
                  <a:pt x="254508" y="1155700"/>
                </a:lnTo>
                <a:lnTo>
                  <a:pt x="254508" y="1168400"/>
                </a:lnTo>
                <a:lnTo>
                  <a:pt x="272795" y="1168400"/>
                </a:lnTo>
                <a:lnTo>
                  <a:pt x="272795" y="1181100"/>
                </a:lnTo>
                <a:lnTo>
                  <a:pt x="271272" y="1181100"/>
                </a:lnTo>
                <a:lnTo>
                  <a:pt x="269747" y="1193800"/>
                </a:lnTo>
                <a:lnTo>
                  <a:pt x="268224" y="1193800"/>
                </a:lnTo>
                <a:lnTo>
                  <a:pt x="265175" y="1206500"/>
                </a:lnTo>
                <a:close/>
              </a:path>
              <a:path w="401320" h="2159000">
                <a:moveTo>
                  <a:pt x="249936" y="1257300"/>
                </a:moveTo>
                <a:lnTo>
                  <a:pt x="227075" y="1257300"/>
                </a:lnTo>
                <a:lnTo>
                  <a:pt x="233172" y="1231900"/>
                </a:lnTo>
                <a:lnTo>
                  <a:pt x="236220" y="1231900"/>
                </a:lnTo>
                <a:lnTo>
                  <a:pt x="245363" y="1193800"/>
                </a:lnTo>
                <a:lnTo>
                  <a:pt x="245363" y="1206500"/>
                </a:lnTo>
                <a:lnTo>
                  <a:pt x="265175" y="1206500"/>
                </a:lnTo>
                <a:lnTo>
                  <a:pt x="251459" y="1244600"/>
                </a:lnTo>
                <a:lnTo>
                  <a:pt x="252983" y="1244600"/>
                </a:lnTo>
                <a:lnTo>
                  <a:pt x="249936" y="1257300"/>
                </a:lnTo>
                <a:close/>
              </a:path>
              <a:path w="401320" h="2159000">
                <a:moveTo>
                  <a:pt x="243840" y="1397000"/>
                </a:moveTo>
                <a:lnTo>
                  <a:pt x="220979" y="1397000"/>
                </a:lnTo>
                <a:lnTo>
                  <a:pt x="211836" y="1358900"/>
                </a:lnTo>
                <a:lnTo>
                  <a:pt x="210311" y="1346200"/>
                </a:lnTo>
                <a:lnTo>
                  <a:pt x="210311" y="1320800"/>
                </a:lnTo>
                <a:lnTo>
                  <a:pt x="213359" y="1295400"/>
                </a:lnTo>
                <a:lnTo>
                  <a:pt x="219456" y="1270000"/>
                </a:lnTo>
                <a:lnTo>
                  <a:pt x="222504" y="1270000"/>
                </a:lnTo>
                <a:lnTo>
                  <a:pt x="222504" y="1257300"/>
                </a:lnTo>
                <a:lnTo>
                  <a:pt x="245363" y="1257300"/>
                </a:lnTo>
                <a:lnTo>
                  <a:pt x="236220" y="1295400"/>
                </a:lnTo>
                <a:lnTo>
                  <a:pt x="234695" y="1295400"/>
                </a:lnTo>
                <a:lnTo>
                  <a:pt x="231647" y="1308100"/>
                </a:lnTo>
                <a:lnTo>
                  <a:pt x="231647" y="1320800"/>
                </a:lnTo>
                <a:lnTo>
                  <a:pt x="230124" y="1320800"/>
                </a:lnTo>
                <a:lnTo>
                  <a:pt x="230124" y="1333500"/>
                </a:lnTo>
                <a:lnTo>
                  <a:pt x="231647" y="1346200"/>
                </a:lnTo>
                <a:lnTo>
                  <a:pt x="231647" y="1358900"/>
                </a:lnTo>
                <a:lnTo>
                  <a:pt x="233172" y="1358900"/>
                </a:lnTo>
                <a:lnTo>
                  <a:pt x="234695" y="1371600"/>
                </a:lnTo>
                <a:lnTo>
                  <a:pt x="237743" y="1384300"/>
                </a:lnTo>
                <a:lnTo>
                  <a:pt x="240791" y="1384300"/>
                </a:lnTo>
                <a:lnTo>
                  <a:pt x="243840" y="1397000"/>
                </a:lnTo>
                <a:close/>
              </a:path>
              <a:path w="401320" h="2159000">
                <a:moveTo>
                  <a:pt x="230124" y="1333500"/>
                </a:moveTo>
                <a:lnTo>
                  <a:pt x="230124" y="1320800"/>
                </a:lnTo>
                <a:lnTo>
                  <a:pt x="231647" y="1320800"/>
                </a:lnTo>
                <a:lnTo>
                  <a:pt x="230124" y="1333500"/>
                </a:lnTo>
                <a:close/>
              </a:path>
              <a:path w="401320" h="2159000">
                <a:moveTo>
                  <a:pt x="240791" y="1384300"/>
                </a:moveTo>
                <a:lnTo>
                  <a:pt x="237743" y="1384300"/>
                </a:lnTo>
                <a:lnTo>
                  <a:pt x="237743" y="1371600"/>
                </a:lnTo>
                <a:lnTo>
                  <a:pt x="240791" y="1384300"/>
                </a:lnTo>
                <a:close/>
              </a:path>
              <a:path w="401320" h="2159000">
                <a:moveTo>
                  <a:pt x="274320" y="1435100"/>
                </a:moveTo>
                <a:lnTo>
                  <a:pt x="248411" y="1435100"/>
                </a:lnTo>
                <a:lnTo>
                  <a:pt x="242315" y="1422400"/>
                </a:lnTo>
                <a:lnTo>
                  <a:pt x="234695" y="1422400"/>
                </a:lnTo>
                <a:lnTo>
                  <a:pt x="225551" y="1409700"/>
                </a:lnTo>
                <a:lnTo>
                  <a:pt x="224027" y="1397000"/>
                </a:lnTo>
                <a:lnTo>
                  <a:pt x="242315" y="1397000"/>
                </a:lnTo>
                <a:lnTo>
                  <a:pt x="251459" y="1409700"/>
                </a:lnTo>
                <a:lnTo>
                  <a:pt x="256031" y="1409700"/>
                </a:lnTo>
                <a:lnTo>
                  <a:pt x="268224" y="1422400"/>
                </a:lnTo>
                <a:lnTo>
                  <a:pt x="274320" y="1435100"/>
                </a:lnTo>
                <a:close/>
              </a:path>
              <a:path w="401320" h="2159000">
                <a:moveTo>
                  <a:pt x="288036" y="1447800"/>
                </a:moveTo>
                <a:lnTo>
                  <a:pt x="262127" y="1447800"/>
                </a:lnTo>
                <a:lnTo>
                  <a:pt x="256031" y="1435100"/>
                </a:lnTo>
                <a:lnTo>
                  <a:pt x="281940" y="1435100"/>
                </a:lnTo>
                <a:lnTo>
                  <a:pt x="288036" y="1447800"/>
                </a:lnTo>
                <a:close/>
              </a:path>
              <a:path w="401320" h="2159000">
                <a:moveTo>
                  <a:pt x="312420" y="1460500"/>
                </a:moveTo>
                <a:lnTo>
                  <a:pt x="277367" y="1460500"/>
                </a:lnTo>
                <a:lnTo>
                  <a:pt x="271272" y="1447800"/>
                </a:lnTo>
                <a:lnTo>
                  <a:pt x="304799" y="1447800"/>
                </a:lnTo>
                <a:lnTo>
                  <a:pt x="312420" y="1460500"/>
                </a:lnTo>
                <a:close/>
              </a:path>
              <a:path w="401320" h="2159000">
                <a:moveTo>
                  <a:pt x="336804" y="1473200"/>
                </a:moveTo>
                <a:lnTo>
                  <a:pt x="304799" y="1473200"/>
                </a:lnTo>
                <a:lnTo>
                  <a:pt x="286511" y="1460500"/>
                </a:lnTo>
                <a:lnTo>
                  <a:pt x="321563" y="1460500"/>
                </a:lnTo>
                <a:lnTo>
                  <a:pt x="336804" y="1473200"/>
                </a:lnTo>
                <a:close/>
              </a:path>
              <a:path w="401320" h="2159000">
                <a:moveTo>
                  <a:pt x="358140" y="1485900"/>
                </a:moveTo>
                <a:lnTo>
                  <a:pt x="321563" y="1485900"/>
                </a:lnTo>
                <a:lnTo>
                  <a:pt x="312420" y="1473200"/>
                </a:lnTo>
                <a:lnTo>
                  <a:pt x="352043" y="1473200"/>
                </a:lnTo>
                <a:lnTo>
                  <a:pt x="358140" y="1485900"/>
                </a:lnTo>
                <a:close/>
              </a:path>
              <a:path w="401320" h="2159000">
                <a:moveTo>
                  <a:pt x="373379" y="1498600"/>
                </a:moveTo>
                <a:lnTo>
                  <a:pt x="352043" y="1498600"/>
                </a:lnTo>
                <a:lnTo>
                  <a:pt x="339851" y="1485900"/>
                </a:lnTo>
                <a:lnTo>
                  <a:pt x="368808" y="1485900"/>
                </a:lnTo>
                <a:lnTo>
                  <a:pt x="373379" y="1498600"/>
                </a:lnTo>
                <a:close/>
              </a:path>
              <a:path w="401320" h="2159000">
                <a:moveTo>
                  <a:pt x="384047" y="1511300"/>
                </a:moveTo>
                <a:lnTo>
                  <a:pt x="356615" y="1511300"/>
                </a:lnTo>
                <a:lnTo>
                  <a:pt x="356615" y="1498600"/>
                </a:lnTo>
                <a:lnTo>
                  <a:pt x="379475" y="1498600"/>
                </a:lnTo>
                <a:lnTo>
                  <a:pt x="384047" y="1511300"/>
                </a:lnTo>
                <a:close/>
              </a:path>
              <a:path w="401320" h="2159000">
                <a:moveTo>
                  <a:pt x="391667" y="1524000"/>
                </a:moveTo>
                <a:lnTo>
                  <a:pt x="368808" y="1524000"/>
                </a:lnTo>
                <a:lnTo>
                  <a:pt x="364236" y="1511300"/>
                </a:lnTo>
                <a:lnTo>
                  <a:pt x="390143" y="1511300"/>
                </a:lnTo>
                <a:lnTo>
                  <a:pt x="391667" y="1524000"/>
                </a:lnTo>
                <a:close/>
              </a:path>
              <a:path w="401320" h="2159000">
                <a:moveTo>
                  <a:pt x="400811" y="1562100"/>
                </a:moveTo>
                <a:lnTo>
                  <a:pt x="380999" y="1562100"/>
                </a:lnTo>
                <a:lnTo>
                  <a:pt x="380999" y="1549400"/>
                </a:lnTo>
                <a:lnTo>
                  <a:pt x="379475" y="1549400"/>
                </a:lnTo>
                <a:lnTo>
                  <a:pt x="379475" y="1536700"/>
                </a:lnTo>
                <a:lnTo>
                  <a:pt x="376427" y="1524000"/>
                </a:lnTo>
                <a:lnTo>
                  <a:pt x="396240" y="1524000"/>
                </a:lnTo>
                <a:lnTo>
                  <a:pt x="397763" y="1536700"/>
                </a:lnTo>
                <a:lnTo>
                  <a:pt x="400811" y="1549400"/>
                </a:lnTo>
                <a:lnTo>
                  <a:pt x="400811" y="1562100"/>
                </a:lnTo>
                <a:close/>
              </a:path>
              <a:path w="401320" h="2159000">
                <a:moveTo>
                  <a:pt x="399288" y="1574800"/>
                </a:moveTo>
                <a:lnTo>
                  <a:pt x="379475" y="1574800"/>
                </a:lnTo>
                <a:lnTo>
                  <a:pt x="379475" y="1562100"/>
                </a:lnTo>
                <a:lnTo>
                  <a:pt x="399288" y="1562100"/>
                </a:lnTo>
                <a:lnTo>
                  <a:pt x="399288" y="1574800"/>
                </a:lnTo>
                <a:close/>
              </a:path>
              <a:path w="401320" h="2159000">
                <a:moveTo>
                  <a:pt x="396240" y="1600200"/>
                </a:moveTo>
                <a:lnTo>
                  <a:pt x="376427" y="1600200"/>
                </a:lnTo>
                <a:lnTo>
                  <a:pt x="377951" y="1587500"/>
                </a:lnTo>
                <a:lnTo>
                  <a:pt x="377951" y="1574800"/>
                </a:lnTo>
                <a:lnTo>
                  <a:pt x="397763" y="1574800"/>
                </a:lnTo>
                <a:lnTo>
                  <a:pt x="397763" y="1587500"/>
                </a:lnTo>
                <a:lnTo>
                  <a:pt x="396240" y="1600200"/>
                </a:lnTo>
                <a:close/>
              </a:path>
              <a:path w="401320" h="2159000">
                <a:moveTo>
                  <a:pt x="390143" y="1625600"/>
                </a:moveTo>
                <a:lnTo>
                  <a:pt x="370331" y="1625600"/>
                </a:lnTo>
                <a:lnTo>
                  <a:pt x="373379" y="1612900"/>
                </a:lnTo>
                <a:lnTo>
                  <a:pt x="376427" y="1587500"/>
                </a:lnTo>
                <a:lnTo>
                  <a:pt x="376427" y="1600200"/>
                </a:lnTo>
                <a:lnTo>
                  <a:pt x="396240" y="1600200"/>
                </a:lnTo>
                <a:lnTo>
                  <a:pt x="390143" y="1625600"/>
                </a:lnTo>
                <a:close/>
              </a:path>
              <a:path w="401320" h="2159000">
                <a:moveTo>
                  <a:pt x="327659" y="2159000"/>
                </a:moveTo>
                <a:lnTo>
                  <a:pt x="318515" y="2159000"/>
                </a:lnTo>
                <a:lnTo>
                  <a:pt x="309372" y="2133600"/>
                </a:lnTo>
                <a:lnTo>
                  <a:pt x="303275" y="2108200"/>
                </a:lnTo>
                <a:lnTo>
                  <a:pt x="301751" y="2082800"/>
                </a:lnTo>
                <a:lnTo>
                  <a:pt x="300227" y="2082800"/>
                </a:lnTo>
                <a:lnTo>
                  <a:pt x="300227" y="2019300"/>
                </a:lnTo>
                <a:lnTo>
                  <a:pt x="301751" y="1993900"/>
                </a:lnTo>
                <a:lnTo>
                  <a:pt x="301751" y="1981200"/>
                </a:lnTo>
                <a:lnTo>
                  <a:pt x="312420" y="1892300"/>
                </a:lnTo>
                <a:lnTo>
                  <a:pt x="313943" y="1866900"/>
                </a:lnTo>
                <a:lnTo>
                  <a:pt x="318515" y="1854200"/>
                </a:lnTo>
                <a:lnTo>
                  <a:pt x="321563" y="1828800"/>
                </a:lnTo>
                <a:lnTo>
                  <a:pt x="326136" y="1816100"/>
                </a:lnTo>
                <a:lnTo>
                  <a:pt x="329183" y="1790700"/>
                </a:lnTo>
                <a:lnTo>
                  <a:pt x="333756" y="1778000"/>
                </a:lnTo>
                <a:lnTo>
                  <a:pt x="338327" y="1752600"/>
                </a:lnTo>
                <a:lnTo>
                  <a:pt x="341375" y="1739900"/>
                </a:lnTo>
                <a:lnTo>
                  <a:pt x="345947" y="1727200"/>
                </a:lnTo>
                <a:lnTo>
                  <a:pt x="348995" y="1714500"/>
                </a:lnTo>
                <a:lnTo>
                  <a:pt x="350520" y="1714500"/>
                </a:lnTo>
                <a:lnTo>
                  <a:pt x="359663" y="1663700"/>
                </a:lnTo>
                <a:lnTo>
                  <a:pt x="368808" y="1625600"/>
                </a:lnTo>
                <a:lnTo>
                  <a:pt x="391667" y="1625600"/>
                </a:lnTo>
                <a:lnTo>
                  <a:pt x="379475" y="1676400"/>
                </a:lnTo>
                <a:lnTo>
                  <a:pt x="377951" y="1689100"/>
                </a:lnTo>
                <a:lnTo>
                  <a:pt x="376427" y="1689100"/>
                </a:lnTo>
                <a:lnTo>
                  <a:pt x="370331" y="1714500"/>
                </a:lnTo>
                <a:lnTo>
                  <a:pt x="365759" y="1727200"/>
                </a:lnTo>
                <a:lnTo>
                  <a:pt x="362711" y="1739900"/>
                </a:lnTo>
                <a:lnTo>
                  <a:pt x="361188" y="1739900"/>
                </a:lnTo>
                <a:lnTo>
                  <a:pt x="358140" y="1765300"/>
                </a:lnTo>
                <a:lnTo>
                  <a:pt x="353567" y="1778000"/>
                </a:lnTo>
                <a:lnTo>
                  <a:pt x="350520" y="1790700"/>
                </a:lnTo>
                <a:lnTo>
                  <a:pt x="345947" y="1816100"/>
                </a:lnTo>
                <a:lnTo>
                  <a:pt x="341375" y="1828800"/>
                </a:lnTo>
                <a:lnTo>
                  <a:pt x="335279" y="1879600"/>
                </a:lnTo>
                <a:lnTo>
                  <a:pt x="329183" y="1917700"/>
                </a:lnTo>
                <a:lnTo>
                  <a:pt x="326136" y="1943100"/>
                </a:lnTo>
                <a:lnTo>
                  <a:pt x="324611" y="1968500"/>
                </a:lnTo>
                <a:lnTo>
                  <a:pt x="321563" y="1993900"/>
                </a:lnTo>
                <a:lnTo>
                  <a:pt x="320040" y="2019300"/>
                </a:lnTo>
                <a:lnTo>
                  <a:pt x="320040" y="2057400"/>
                </a:lnTo>
                <a:lnTo>
                  <a:pt x="321563" y="2082800"/>
                </a:lnTo>
                <a:lnTo>
                  <a:pt x="324611" y="2108200"/>
                </a:lnTo>
                <a:lnTo>
                  <a:pt x="327659" y="2159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54623" y="3813048"/>
            <a:ext cx="228600" cy="212090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138671" y="3805428"/>
            <a:ext cx="204215" cy="213360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8427719" y="3710940"/>
            <a:ext cx="48895" cy="29209"/>
          </a:xfrm>
          <a:custGeom>
            <a:avLst/>
            <a:gdLst/>
            <a:ahLst/>
            <a:cxnLst/>
            <a:rect l="l" t="t" r="r" b="b"/>
            <a:pathLst>
              <a:path w="48895" h="29210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9812" y="27432"/>
                </a:lnTo>
                <a:lnTo>
                  <a:pt x="10668" y="24384"/>
                </a:lnTo>
                <a:lnTo>
                  <a:pt x="7620" y="22860"/>
                </a:lnTo>
                <a:lnTo>
                  <a:pt x="3048" y="19812"/>
                </a:lnTo>
                <a:lnTo>
                  <a:pt x="0" y="13716"/>
                </a:lnTo>
                <a:lnTo>
                  <a:pt x="1524" y="7620"/>
                </a:lnTo>
                <a:lnTo>
                  <a:pt x="4572" y="3048"/>
                </a:lnTo>
                <a:lnTo>
                  <a:pt x="10668" y="0"/>
                </a:lnTo>
                <a:lnTo>
                  <a:pt x="16764" y="1524"/>
                </a:lnTo>
                <a:lnTo>
                  <a:pt x="19812" y="3048"/>
                </a:lnTo>
                <a:lnTo>
                  <a:pt x="24384" y="4572"/>
                </a:lnTo>
                <a:lnTo>
                  <a:pt x="22860" y="4572"/>
                </a:lnTo>
                <a:lnTo>
                  <a:pt x="25908" y="6096"/>
                </a:lnTo>
                <a:lnTo>
                  <a:pt x="32004" y="6096"/>
                </a:lnTo>
                <a:lnTo>
                  <a:pt x="28956" y="7620"/>
                </a:lnTo>
                <a:lnTo>
                  <a:pt x="47244" y="7620"/>
                </a:lnTo>
                <a:lnTo>
                  <a:pt x="47244" y="13716"/>
                </a:lnTo>
                <a:lnTo>
                  <a:pt x="48768" y="18288"/>
                </a:lnTo>
                <a:lnTo>
                  <a:pt x="47244" y="24384"/>
                </a:lnTo>
                <a:lnTo>
                  <a:pt x="41148" y="25908"/>
                </a:lnTo>
                <a:lnTo>
                  <a:pt x="35052" y="28956"/>
                </a:lnTo>
                <a:close/>
              </a:path>
              <a:path w="48895" h="29210">
                <a:moveTo>
                  <a:pt x="27432" y="6096"/>
                </a:moveTo>
                <a:lnTo>
                  <a:pt x="25908" y="6096"/>
                </a:lnTo>
                <a:lnTo>
                  <a:pt x="24384" y="4572"/>
                </a:lnTo>
                <a:lnTo>
                  <a:pt x="27432" y="6096"/>
                </a:lnTo>
                <a:close/>
              </a:path>
              <a:path w="48895" h="29210">
                <a:moveTo>
                  <a:pt x="47244" y="7620"/>
                </a:moveTo>
                <a:lnTo>
                  <a:pt x="28956" y="7620"/>
                </a:lnTo>
                <a:lnTo>
                  <a:pt x="33528" y="6096"/>
                </a:lnTo>
                <a:lnTo>
                  <a:pt x="35052" y="4572"/>
                </a:lnTo>
                <a:lnTo>
                  <a:pt x="41148" y="4572"/>
                </a:lnTo>
                <a:lnTo>
                  <a:pt x="47244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84036" y="4486668"/>
            <a:ext cx="187960" cy="93345"/>
          </a:xfrm>
          <a:custGeom>
            <a:avLst/>
            <a:gdLst/>
            <a:ahLst/>
            <a:cxnLst/>
            <a:rect l="l" t="t" r="r" b="b"/>
            <a:pathLst>
              <a:path w="187959" h="93345">
                <a:moveTo>
                  <a:pt x="163068" y="12192"/>
                </a:moveTo>
                <a:lnTo>
                  <a:pt x="158496" y="7620"/>
                </a:lnTo>
                <a:lnTo>
                  <a:pt x="118872" y="7620"/>
                </a:lnTo>
                <a:lnTo>
                  <a:pt x="106680" y="4572"/>
                </a:lnTo>
                <a:lnTo>
                  <a:pt x="80772" y="4572"/>
                </a:lnTo>
                <a:lnTo>
                  <a:pt x="74676" y="3048"/>
                </a:lnTo>
                <a:lnTo>
                  <a:pt x="64008" y="3048"/>
                </a:lnTo>
                <a:lnTo>
                  <a:pt x="57912" y="1524"/>
                </a:lnTo>
                <a:lnTo>
                  <a:pt x="53340" y="1524"/>
                </a:lnTo>
                <a:lnTo>
                  <a:pt x="53340" y="0"/>
                </a:lnTo>
                <a:lnTo>
                  <a:pt x="21336" y="0"/>
                </a:lnTo>
                <a:lnTo>
                  <a:pt x="18288" y="1524"/>
                </a:lnTo>
                <a:lnTo>
                  <a:pt x="13716" y="1524"/>
                </a:lnTo>
                <a:lnTo>
                  <a:pt x="7620" y="4572"/>
                </a:lnTo>
                <a:lnTo>
                  <a:pt x="3048" y="6096"/>
                </a:lnTo>
                <a:lnTo>
                  <a:pt x="0" y="12192"/>
                </a:lnTo>
                <a:lnTo>
                  <a:pt x="1524" y="16764"/>
                </a:lnTo>
                <a:lnTo>
                  <a:pt x="4572" y="22860"/>
                </a:lnTo>
                <a:lnTo>
                  <a:pt x="9144" y="25908"/>
                </a:lnTo>
                <a:lnTo>
                  <a:pt x="15240" y="24384"/>
                </a:lnTo>
                <a:lnTo>
                  <a:pt x="18288" y="22860"/>
                </a:lnTo>
                <a:lnTo>
                  <a:pt x="45720" y="22860"/>
                </a:lnTo>
                <a:lnTo>
                  <a:pt x="50292" y="24384"/>
                </a:lnTo>
                <a:lnTo>
                  <a:pt x="54864" y="24384"/>
                </a:lnTo>
                <a:lnTo>
                  <a:pt x="60960" y="25908"/>
                </a:lnTo>
                <a:lnTo>
                  <a:pt x="59436" y="25908"/>
                </a:lnTo>
                <a:lnTo>
                  <a:pt x="65532" y="27432"/>
                </a:lnTo>
                <a:lnTo>
                  <a:pt x="79248" y="27432"/>
                </a:lnTo>
                <a:lnTo>
                  <a:pt x="85344" y="28956"/>
                </a:lnTo>
                <a:lnTo>
                  <a:pt x="86868" y="28956"/>
                </a:lnTo>
                <a:lnTo>
                  <a:pt x="92964" y="27432"/>
                </a:lnTo>
                <a:lnTo>
                  <a:pt x="99060" y="28956"/>
                </a:lnTo>
                <a:lnTo>
                  <a:pt x="103632" y="28956"/>
                </a:lnTo>
                <a:lnTo>
                  <a:pt x="108204" y="30480"/>
                </a:lnTo>
                <a:lnTo>
                  <a:pt x="112776" y="30480"/>
                </a:lnTo>
                <a:lnTo>
                  <a:pt x="115824" y="32004"/>
                </a:lnTo>
                <a:lnTo>
                  <a:pt x="144780" y="32004"/>
                </a:lnTo>
                <a:lnTo>
                  <a:pt x="147828" y="30480"/>
                </a:lnTo>
                <a:lnTo>
                  <a:pt x="158496" y="30480"/>
                </a:lnTo>
                <a:lnTo>
                  <a:pt x="163068" y="25908"/>
                </a:lnTo>
                <a:lnTo>
                  <a:pt x="163068" y="22860"/>
                </a:lnTo>
                <a:lnTo>
                  <a:pt x="163068" y="12192"/>
                </a:lnTo>
                <a:close/>
              </a:path>
              <a:path w="187959" h="93345">
                <a:moveTo>
                  <a:pt x="187439" y="68567"/>
                </a:moveTo>
                <a:lnTo>
                  <a:pt x="184391" y="65519"/>
                </a:lnTo>
                <a:lnTo>
                  <a:pt x="181343" y="65519"/>
                </a:lnTo>
                <a:lnTo>
                  <a:pt x="175247" y="63995"/>
                </a:lnTo>
                <a:lnTo>
                  <a:pt x="160007" y="63995"/>
                </a:lnTo>
                <a:lnTo>
                  <a:pt x="153911" y="65519"/>
                </a:lnTo>
                <a:lnTo>
                  <a:pt x="147815" y="65519"/>
                </a:lnTo>
                <a:lnTo>
                  <a:pt x="141719" y="67043"/>
                </a:lnTo>
                <a:lnTo>
                  <a:pt x="124955" y="67043"/>
                </a:lnTo>
                <a:lnTo>
                  <a:pt x="118859" y="68567"/>
                </a:lnTo>
                <a:lnTo>
                  <a:pt x="103619" y="68567"/>
                </a:lnTo>
                <a:lnTo>
                  <a:pt x="97523" y="70091"/>
                </a:lnTo>
                <a:lnTo>
                  <a:pt x="89903" y="70091"/>
                </a:lnTo>
                <a:lnTo>
                  <a:pt x="86855" y="68567"/>
                </a:lnTo>
                <a:lnTo>
                  <a:pt x="85331" y="68567"/>
                </a:lnTo>
                <a:lnTo>
                  <a:pt x="85331" y="71615"/>
                </a:lnTo>
                <a:lnTo>
                  <a:pt x="84188" y="70472"/>
                </a:lnTo>
                <a:lnTo>
                  <a:pt x="84315" y="70091"/>
                </a:lnTo>
                <a:lnTo>
                  <a:pt x="85331" y="71615"/>
                </a:lnTo>
                <a:lnTo>
                  <a:pt x="85331" y="68567"/>
                </a:lnTo>
                <a:lnTo>
                  <a:pt x="84950" y="68186"/>
                </a:lnTo>
                <a:lnTo>
                  <a:pt x="85331" y="67043"/>
                </a:lnTo>
                <a:lnTo>
                  <a:pt x="86855" y="65519"/>
                </a:lnTo>
                <a:lnTo>
                  <a:pt x="89903" y="63995"/>
                </a:lnTo>
                <a:lnTo>
                  <a:pt x="91427" y="62471"/>
                </a:lnTo>
                <a:lnTo>
                  <a:pt x="91427" y="60947"/>
                </a:lnTo>
                <a:lnTo>
                  <a:pt x="89903" y="59423"/>
                </a:lnTo>
                <a:lnTo>
                  <a:pt x="89903" y="57899"/>
                </a:lnTo>
                <a:lnTo>
                  <a:pt x="88379" y="57899"/>
                </a:lnTo>
                <a:lnTo>
                  <a:pt x="86855" y="59423"/>
                </a:lnTo>
                <a:lnTo>
                  <a:pt x="83807" y="60947"/>
                </a:lnTo>
                <a:lnTo>
                  <a:pt x="81521" y="63233"/>
                </a:lnTo>
                <a:lnTo>
                  <a:pt x="79235" y="62471"/>
                </a:lnTo>
                <a:lnTo>
                  <a:pt x="74663" y="59423"/>
                </a:lnTo>
                <a:lnTo>
                  <a:pt x="70091" y="60947"/>
                </a:lnTo>
                <a:lnTo>
                  <a:pt x="67043" y="65519"/>
                </a:lnTo>
                <a:lnTo>
                  <a:pt x="65519" y="68567"/>
                </a:lnTo>
                <a:lnTo>
                  <a:pt x="62471" y="73139"/>
                </a:lnTo>
                <a:lnTo>
                  <a:pt x="63995" y="77711"/>
                </a:lnTo>
                <a:lnTo>
                  <a:pt x="68567" y="80759"/>
                </a:lnTo>
                <a:lnTo>
                  <a:pt x="76187" y="88379"/>
                </a:lnTo>
                <a:lnTo>
                  <a:pt x="80759" y="89903"/>
                </a:lnTo>
                <a:lnTo>
                  <a:pt x="82283" y="89903"/>
                </a:lnTo>
                <a:lnTo>
                  <a:pt x="85331" y="91427"/>
                </a:lnTo>
                <a:lnTo>
                  <a:pt x="103619" y="91427"/>
                </a:lnTo>
                <a:lnTo>
                  <a:pt x="108191" y="92951"/>
                </a:lnTo>
                <a:lnTo>
                  <a:pt x="114287" y="92951"/>
                </a:lnTo>
                <a:lnTo>
                  <a:pt x="115811" y="91427"/>
                </a:lnTo>
                <a:lnTo>
                  <a:pt x="138671" y="91427"/>
                </a:lnTo>
                <a:lnTo>
                  <a:pt x="150863" y="88379"/>
                </a:lnTo>
                <a:lnTo>
                  <a:pt x="158483" y="88379"/>
                </a:lnTo>
                <a:lnTo>
                  <a:pt x="164579" y="86855"/>
                </a:lnTo>
                <a:lnTo>
                  <a:pt x="169151" y="86855"/>
                </a:lnTo>
                <a:lnTo>
                  <a:pt x="172199" y="85331"/>
                </a:lnTo>
                <a:lnTo>
                  <a:pt x="173723" y="85331"/>
                </a:lnTo>
                <a:lnTo>
                  <a:pt x="175247" y="83807"/>
                </a:lnTo>
                <a:lnTo>
                  <a:pt x="179819" y="80759"/>
                </a:lnTo>
                <a:lnTo>
                  <a:pt x="187439" y="73139"/>
                </a:lnTo>
                <a:lnTo>
                  <a:pt x="187439" y="71615"/>
                </a:lnTo>
                <a:lnTo>
                  <a:pt x="187439" y="70091"/>
                </a:lnTo>
                <a:lnTo>
                  <a:pt x="187439" y="685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74180" y="4485132"/>
            <a:ext cx="212090" cy="29209"/>
          </a:xfrm>
          <a:custGeom>
            <a:avLst/>
            <a:gdLst/>
            <a:ahLst/>
            <a:cxnLst/>
            <a:rect l="l" t="t" r="r" b="b"/>
            <a:pathLst>
              <a:path w="212090" h="29210">
                <a:moveTo>
                  <a:pt x="195072" y="28956"/>
                </a:moveTo>
                <a:lnTo>
                  <a:pt x="152400" y="28956"/>
                </a:lnTo>
                <a:lnTo>
                  <a:pt x="144780" y="27432"/>
                </a:lnTo>
                <a:lnTo>
                  <a:pt x="138684" y="27432"/>
                </a:lnTo>
                <a:lnTo>
                  <a:pt x="131064" y="25908"/>
                </a:lnTo>
                <a:lnTo>
                  <a:pt x="18288" y="25908"/>
                </a:lnTo>
                <a:lnTo>
                  <a:pt x="15240" y="24384"/>
                </a:lnTo>
                <a:lnTo>
                  <a:pt x="13716" y="24384"/>
                </a:lnTo>
                <a:lnTo>
                  <a:pt x="7620" y="21336"/>
                </a:lnTo>
                <a:lnTo>
                  <a:pt x="3048" y="19812"/>
                </a:lnTo>
                <a:lnTo>
                  <a:pt x="0" y="12192"/>
                </a:lnTo>
                <a:lnTo>
                  <a:pt x="3048" y="7620"/>
                </a:lnTo>
                <a:lnTo>
                  <a:pt x="4572" y="1524"/>
                </a:lnTo>
                <a:lnTo>
                  <a:pt x="12192" y="0"/>
                </a:lnTo>
                <a:lnTo>
                  <a:pt x="16764" y="1524"/>
                </a:lnTo>
                <a:lnTo>
                  <a:pt x="19812" y="3048"/>
                </a:lnTo>
                <a:lnTo>
                  <a:pt x="21336" y="3048"/>
                </a:lnTo>
                <a:lnTo>
                  <a:pt x="24384" y="4572"/>
                </a:lnTo>
                <a:lnTo>
                  <a:pt x="185166" y="4572"/>
                </a:lnTo>
                <a:lnTo>
                  <a:pt x="182880" y="6096"/>
                </a:lnTo>
                <a:lnTo>
                  <a:pt x="179832" y="15240"/>
                </a:lnTo>
                <a:lnTo>
                  <a:pt x="181356" y="21336"/>
                </a:lnTo>
                <a:lnTo>
                  <a:pt x="185927" y="22860"/>
                </a:lnTo>
                <a:lnTo>
                  <a:pt x="192024" y="25908"/>
                </a:lnTo>
                <a:lnTo>
                  <a:pt x="193548" y="27432"/>
                </a:lnTo>
                <a:lnTo>
                  <a:pt x="196596" y="28448"/>
                </a:lnTo>
                <a:lnTo>
                  <a:pt x="195072" y="28956"/>
                </a:lnTo>
                <a:close/>
              </a:path>
              <a:path w="212090" h="29210">
                <a:moveTo>
                  <a:pt x="24384" y="4572"/>
                </a:moveTo>
                <a:lnTo>
                  <a:pt x="21336" y="3048"/>
                </a:lnTo>
                <a:lnTo>
                  <a:pt x="22860" y="3048"/>
                </a:lnTo>
                <a:lnTo>
                  <a:pt x="24384" y="4572"/>
                </a:lnTo>
                <a:close/>
              </a:path>
              <a:path w="212090" h="29210">
                <a:moveTo>
                  <a:pt x="147828" y="4572"/>
                </a:moveTo>
                <a:lnTo>
                  <a:pt x="24384" y="4572"/>
                </a:lnTo>
                <a:lnTo>
                  <a:pt x="22860" y="3048"/>
                </a:lnTo>
                <a:lnTo>
                  <a:pt x="140208" y="3048"/>
                </a:lnTo>
                <a:lnTo>
                  <a:pt x="147828" y="4572"/>
                </a:lnTo>
                <a:close/>
              </a:path>
              <a:path w="212090" h="29210">
                <a:moveTo>
                  <a:pt x="204215" y="28956"/>
                </a:moveTo>
                <a:lnTo>
                  <a:pt x="198120" y="28956"/>
                </a:lnTo>
                <a:lnTo>
                  <a:pt x="197205" y="28651"/>
                </a:lnTo>
                <a:lnTo>
                  <a:pt x="199644" y="27432"/>
                </a:lnTo>
                <a:lnTo>
                  <a:pt x="193548" y="27432"/>
                </a:lnTo>
                <a:lnTo>
                  <a:pt x="192024" y="25908"/>
                </a:lnTo>
                <a:lnTo>
                  <a:pt x="185927" y="22860"/>
                </a:lnTo>
                <a:lnTo>
                  <a:pt x="181356" y="21336"/>
                </a:lnTo>
                <a:lnTo>
                  <a:pt x="179832" y="15240"/>
                </a:lnTo>
                <a:lnTo>
                  <a:pt x="182880" y="6096"/>
                </a:lnTo>
                <a:lnTo>
                  <a:pt x="187451" y="3048"/>
                </a:lnTo>
                <a:lnTo>
                  <a:pt x="192024" y="3048"/>
                </a:lnTo>
                <a:lnTo>
                  <a:pt x="193548" y="3810"/>
                </a:lnTo>
                <a:lnTo>
                  <a:pt x="192024" y="4572"/>
                </a:lnTo>
                <a:lnTo>
                  <a:pt x="202692" y="4572"/>
                </a:lnTo>
                <a:lnTo>
                  <a:pt x="208788" y="6096"/>
                </a:lnTo>
                <a:lnTo>
                  <a:pt x="210312" y="12192"/>
                </a:lnTo>
                <a:lnTo>
                  <a:pt x="211836" y="16764"/>
                </a:lnTo>
                <a:lnTo>
                  <a:pt x="211836" y="18288"/>
                </a:lnTo>
                <a:lnTo>
                  <a:pt x="210921" y="21945"/>
                </a:lnTo>
                <a:lnTo>
                  <a:pt x="207263" y="24384"/>
                </a:lnTo>
                <a:lnTo>
                  <a:pt x="205231" y="27432"/>
                </a:lnTo>
                <a:lnTo>
                  <a:pt x="199644" y="27432"/>
                </a:lnTo>
                <a:lnTo>
                  <a:pt x="196596" y="28448"/>
                </a:lnTo>
                <a:lnTo>
                  <a:pt x="204554" y="28448"/>
                </a:lnTo>
                <a:lnTo>
                  <a:pt x="204215" y="28956"/>
                </a:lnTo>
                <a:close/>
              </a:path>
              <a:path w="212090" h="29210">
                <a:moveTo>
                  <a:pt x="194310" y="4190"/>
                </a:moveTo>
                <a:lnTo>
                  <a:pt x="193548" y="3810"/>
                </a:lnTo>
                <a:lnTo>
                  <a:pt x="195072" y="3048"/>
                </a:lnTo>
                <a:lnTo>
                  <a:pt x="196596" y="3048"/>
                </a:lnTo>
                <a:lnTo>
                  <a:pt x="194310" y="4190"/>
                </a:lnTo>
                <a:close/>
              </a:path>
              <a:path w="212090" h="29210">
                <a:moveTo>
                  <a:pt x="202692" y="4572"/>
                </a:moveTo>
                <a:lnTo>
                  <a:pt x="195072" y="4572"/>
                </a:lnTo>
                <a:lnTo>
                  <a:pt x="194310" y="4190"/>
                </a:lnTo>
                <a:lnTo>
                  <a:pt x="196596" y="3048"/>
                </a:lnTo>
                <a:lnTo>
                  <a:pt x="199644" y="3048"/>
                </a:lnTo>
                <a:lnTo>
                  <a:pt x="202692" y="4572"/>
                </a:lnTo>
                <a:close/>
              </a:path>
              <a:path w="212090" h="29210">
                <a:moveTo>
                  <a:pt x="208788" y="6096"/>
                </a:moveTo>
                <a:lnTo>
                  <a:pt x="202692" y="4572"/>
                </a:lnTo>
                <a:lnTo>
                  <a:pt x="199644" y="3048"/>
                </a:lnTo>
                <a:lnTo>
                  <a:pt x="204215" y="3048"/>
                </a:lnTo>
                <a:lnTo>
                  <a:pt x="208788" y="6096"/>
                </a:lnTo>
                <a:close/>
              </a:path>
              <a:path w="212090" h="29210">
                <a:moveTo>
                  <a:pt x="193548" y="4572"/>
                </a:moveTo>
                <a:lnTo>
                  <a:pt x="192024" y="4572"/>
                </a:lnTo>
                <a:lnTo>
                  <a:pt x="193548" y="3810"/>
                </a:lnTo>
                <a:lnTo>
                  <a:pt x="194310" y="4190"/>
                </a:lnTo>
                <a:lnTo>
                  <a:pt x="193548" y="4572"/>
                </a:lnTo>
                <a:close/>
              </a:path>
              <a:path w="212090" h="29210">
                <a:moveTo>
                  <a:pt x="195072" y="4572"/>
                </a:moveTo>
                <a:lnTo>
                  <a:pt x="193548" y="4572"/>
                </a:lnTo>
                <a:lnTo>
                  <a:pt x="194310" y="4190"/>
                </a:lnTo>
                <a:lnTo>
                  <a:pt x="195072" y="4572"/>
                </a:lnTo>
                <a:close/>
              </a:path>
              <a:path w="212090" h="29210">
                <a:moveTo>
                  <a:pt x="211836" y="16764"/>
                </a:moveTo>
                <a:lnTo>
                  <a:pt x="210312" y="12192"/>
                </a:lnTo>
                <a:lnTo>
                  <a:pt x="208788" y="6096"/>
                </a:lnTo>
                <a:lnTo>
                  <a:pt x="211836" y="12192"/>
                </a:lnTo>
                <a:lnTo>
                  <a:pt x="211836" y="16764"/>
                </a:lnTo>
                <a:close/>
              </a:path>
              <a:path w="212090" h="29210">
                <a:moveTo>
                  <a:pt x="210921" y="21945"/>
                </a:moveTo>
                <a:lnTo>
                  <a:pt x="211836" y="18288"/>
                </a:lnTo>
                <a:lnTo>
                  <a:pt x="211836" y="21336"/>
                </a:lnTo>
                <a:lnTo>
                  <a:pt x="210921" y="21945"/>
                </a:lnTo>
                <a:close/>
              </a:path>
              <a:path w="212090" h="29210">
                <a:moveTo>
                  <a:pt x="205739" y="28956"/>
                </a:moveTo>
                <a:lnTo>
                  <a:pt x="204215" y="28956"/>
                </a:lnTo>
                <a:lnTo>
                  <a:pt x="207263" y="24384"/>
                </a:lnTo>
                <a:lnTo>
                  <a:pt x="210921" y="21945"/>
                </a:lnTo>
                <a:lnTo>
                  <a:pt x="210312" y="24384"/>
                </a:lnTo>
                <a:lnTo>
                  <a:pt x="205739" y="28956"/>
                </a:lnTo>
                <a:close/>
              </a:path>
              <a:path w="212090" h="29210">
                <a:moveTo>
                  <a:pt x="197205" y="28651"/>
                </a:moveTo>
                <a:lnTo>
                  <a:pt x="196596" y="28448"/>
                </a:lnTo>
                <a:lnTo>
                  <a:pt x="199644" y="27432"/>
                </a:lnTo>
                <a:lnTo>
                  <a:pt x="197205" y="28651"/>
                </a:lnTo>
                <a:close/>
              </a:path>
              <a:path w="212090" h="29210">
                <a:moveTo>
                  <a:pt x="198120" y="28956"/>
                </a:moveTo>
                <a:lnTo>
                  <a:pt x="196596" y="28956"/>
                </a:lnTo>
                <a:lnTo>
                  <a:pt x="197205" y="28651"/>
                </a:lnTo>
                <a:lnTo>
                  <a:pt x="198120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626608" y="4427220"/>
            <a:ext cx="597408" cy="22352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62216" y="4114800"/>
            <a:ext cx="969264" cy="52578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378196" y="4212335"/>
            <a:ext cx="178307" cy="591820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5394959" y="5366004"/>
            <a:ext cx="195580" cy="50800"/>
          </a:xfrm>
          <a:custGeom>
            <a:avLst/>
            <a:gdLst/>
            <a:ahLst/>
            <a:cxnLst/>
            <a:rect l="l" t="t" r="r" b="b"/>
            <a:pathLst>
              <a:path w="195579" h="50800">
                <a:moveTo>
                  <a:pt x="193547" y="16764"/>
                </a:moveTo>
                <a:lnTo>
                  <a:pt x="82296" y="16764"/>
                </a:lnTo>
                <a:lnTo>
                  <a:pt x="97536" y="13716"/>
                </a:lnTo>
                <a:lnTo>
                  <a:pt x="115824" y="10668"/>
                </a:lnTo>
                <a:lnTo>
                  <a:pt x="135636" y="7620"/>
                </a:lnTo>
                <a:lnTo>
                  <a:pt x="158496" y="4572"/>
                </a:lnTo>
                <a:lnTo>
                  <a:pt x="156972" y="4572"/>
                </a:lnTo>
                <a:lnTo>
                  <a:pt x="181356" y="1524"/>
                </a:lnTo>
                <a:lnTo>
                  <a:pt x="187452" y="0"/>
                </a:lnTo>
                <a:lnTo>
                  <a:pt x="192024" y="4572"/>
                </a:lnTo>
                <a:lnTo>
                  <a:pt x="193547" y="9144"/>
                </a:lnTo>
                <a:lnTo>
                  <a:pt x="195071" y="15240"/>
                </a:lnTo>
                <a:lnTo>
                  <a:pt x="193547" y="16764"/>
                </a:lnTo>
                <a:close/>
              </a:path>
              <a:path w="195579" h="50800">
                <a:moveTo>
                  <a:pt x="10668" y="42672"/>
                </a:moveTo>
                <a:lnTo>
                  <a:pt x="6096" y="42672"/>
                </a:lnTo>
                <a:lnTo>
                  <a:pt x="3048" y="41148"/>
                </a:lnTo>
                <a:lnTo>
                  <a:pt x="1524" y="39624"/>
                </a:lnTo>
                <a:lnTo>
                  <a:pt x="0" y="36576"/>
                </a:lnTo>
                <a:lnTo>
                  <a:pt x="0" y="30480"/>
                </a:lnTo>
                <a:lnTo>
                  <a:pt x="1524" y="28956"/>
                </a:lnTo>
                <a:lnTo>
                  <a:pt x="10668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5908" y="22860"/>
                </a:lnTo>
                <a:lnTo>
                  <a:pt x="35052" y="21336"/>
                </a:lnTo>
                <a:lnTo>
                  <a:pt x="44196" y="21336"/>
                </a:lnTo>
                <a:lnTo>
                  <a:pt x="68580" y="18288"/>
                </a:lnTo>
                <a:lnTo>
                  <a:pt x="82296" y="15240"/>
                </a:lnTo>
                <a:lnTo>
                  <a:pt x="82296" y="16764"/>
                </a:lnTo>
                <a:lnTo>
                  <a:pt x="193547" y="16764"/>
                </a:lnTo>
                <a:lnTo>
                  <a:pt x="190500" y="19812"/>
                </a:lnTo>
                <a:lnTo>
                  <a:pt x="185928" y="21336"/>
                </a:lnTo>
                <a:lnTo>
                  <a:pt x="161544" y="25908"/>
                </a:lnTo>
                <a:lnTo>
                  <a:pt x="138684" y="28956"/>
                </a:lnTo>
                <a:lnTo>
                  <a:pt x="128778" y="30480"/>
                </a:lnTo>
                <a:lnTo>
                  <a:pt x="118872" y="30480"/>
                </a:lnTo>
                <a:lnTo>
                  <a:pt x="110490" y="32004"/>
                </a:lnTo>
                <a:lnTo>
                  <a:pt x="16764" y="32004"/>
                </a:lnTo>
                <a:lnTo>
                  <a:pt x="10668" y="42672"/>
                </a:lnTo>
                <a:close/>
              </a:path>
              <a:path w="195579" h="50800">
                <a:moveTo>
                  <a:pt x="118872" y="32004"/>
                </a:moveTo>
                <a:lnTo>
                  <a:pt x="118872" y="30480"/>
                </a:lnTo>
                <a:lnTo>
                  <a:pt x="128778" y="30480"/>
                </a:lnTo>
                <a:lnTo>
                  <a:pt x="118872" y="32004"/>
                </a:lnTo>
                <a:close/>
              </a:path>
              <a:path w="195579" h="50800">
                <a:moveTo>
                  <a:pt x="10668" y="42672"/>
                </a:moveTo>
                <a:lnTo>
                  <a:pt x="16764" y="32004"/>
                </a:lnTo>
                <a:lnTo>
                  <a:pt x="16764" y="36576"/>
                </a:lnTo>
                <a:lnTo>
                  <a:pt x="18288" y="41148"/>
                </a:lnTo>
                <a:lnTo>
                  <a:pt x="15240" y="41148"/>
                </a:lnTo>
                <a:lnTo>
                  <a:pt x="10668" y="42672"/>
                </a:lnTo>
                <a:close/>
              </a:path>
              <a:path w="195579" h="50800">
                <a:moveTo>
                  <a:pt x="70104" y="38100"/>
                </a:moveTo>
                <a:lnTo>
                  <a:pt x="18288" y="38100"/>
                </a:lnTo>
                <a:lnTo>
                  <a:pt x="16764" y="36576"/>
                </a:lnTo>
                <a:lnTo>
                  <a:pt x="16764" y="32004"/>
                </a:lnTo>
                <a:lnTo>
                  <a:pt x="110490" y="32004"/>
                </a:lnTo>
                <a:lnTo>
                  <a:pt x="102108" y="33528"/>
                </a:lnTo>
                <a:lnTo>
                  <a:pt x="100584" y="33528"/>
                </a:lnTo>
                <a:lnTo>
                  <a:pt x="85344" y="36576"/>
                </a:lnTo>
                <a:lnTo>
                  <a:pt x="70104" y="38100"/>
                </a:lnTo>
                <a:close/>
              </a:path>
              <a:path w="195579" h="50800">
                <a:moveTo>
                  <a:pt x="35052" y="41148"/>
                </a:moveTo>
                <a:lnTo>
                  <a:pt x="18288" y="41148"/>
                </a:lnTo>
                <a:lnTo>
                  <a:pt x="16764" y="36576"/>
                </a:lnTo>
                <a:lnTo>
                  <a:pt x="18288" y="38100"/>
                </a:lnTo>
                <a:lnTo>
                  <a:pt x="70104" y="38100"/>
                </a:lnTo>
                <a:lnTo>
                  <a:pt x="57912" y="39624"/>
                </a:lnTo>
                <a:lnTo>
                  <a:pt x="45720" y="39624"/>
                </a:lnTo>
                <a:lnTo>
                  <a:pt x="35052" y="41148"/>
                </a:lnTo>
                <a:close/>
              </a:path>
              <a:path w="195579" h="50800">
                <a:moveTo>
                  <a:pt x="15240" y="50292"/>
                </a:moveTo>
                <a:lnTo>
                  <a:pt x="12192" y="48768"/>
                </a:lnTo>
                <a:lnTo>
                  <a:pt x="9144" y="48768"/>
                </a:lnTo>
                <a:lnTo>
                  <a:pt x="7620" y="47244"/>
                </a:lnTo>
                <a:lnTo>
                  <a:pt x="7620" y="45720"/>
                </a:lnTo>
                <a:lnTo>
                  <a:pt x="4572" y="42672"/>
                </a:lnTo>
                <a:lnTo>
                  <a:pt x="10668" y="42672"/>
                </a:lnTo>
                <a:lnTo>
                  <a:pt x="15240" y="41148"/>
                </a:lnTo>
                <a:lnTo>
                  <a:pt x="18288" y="41148"/>
                </a:lnTo>
                <a:lnTo>
                  <a:pt x="19812" y="42672"/>
                </a:lnTo>
                <a:lnTo>
                  <a:pt x="18288" y="44196"/>
                </a:lnTo>
                <a:lnTo>
                  <a:pt x="18288" y="45720"/>
                </a:lnTo>
                <a:lnTo>
                  <a:pt x="16764" y="47244"/>
                </a:lnTo>
                <a:lnTo>
                  <a:pt x="16764" y="48768"/>
                </a:lnTo>
                <a:lnTo>
                  <a:pt x="15240" y="50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5708903" y="5067300"/>
            <a:ext cx="1530350" cy="382905"/>
            <a:chOff x="5708903" y="5067300"/>
            <a:chExt cx="1530350" cy="382905"/>
          </a:xfrm>
        </p:grpSpPr>
        <p:pic>
          <p:nvPicPr>
            <p:cNvPr id="59" name="object 5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08903" y="5126735"/>
              <a:ext cx="1008888" cy="32308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45223" y="5067300"/>
              <a:ext cx="493776" cy="323850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668512" y="5030723"/>
            <a:ext cx="829055" cy="20040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129272" y="4933188"/>
            <a:ext cx="1776983" cy="92964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890260" y="5554980"/>
            <a:ext cx="758951" cy="46101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766559" y="5521452"/>
            <a:ext cx="295656" cy="4389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9" y="1260348"/>
            <a:ext cx="306324" cy="2882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60" y="1231391"/>
            <a:ext cx="4518659" cy="27551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14116" y="4149852"/>
            <a:ext cx="1533143" cy="2057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36107" y="1251204"/>
            <a:ext cx="4261103" cy="28991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8783" y="1412748"/>
            <a:ext cx="3363595" cy="1653539"/>
            <a:chOff x="938783" y="1412748"/>
            <a:chExt cx="3363595" cy="16535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783" y="1412748"/>
              <a:ext cx="3363468" cy="13487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9019" y="2799588"/>
              <a:ext cx="553212" cy="266191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259323" y="2526792"/>
            <a:ext cx="3287395" cy="114300"/>
          </a:xfrm>
          <a:custGeom>
            <a:avLst/>
            <a:gdLst/>
            <a:ahLst/>
            <a:cxnLst/>
            <a:rect l="l" t="t" r="r" b="b"/>
            <a:pathLst>
              <a:path w="3287395" h="114300">
                <a:moveTo>
                  <a:pt x="3031236" y="33401"/>
                </a:moveTo>
                <a:lnTo>
                  <a:pt x="2694432" y="33401"/>
                </a:lnTo>
                <a:lnTo>
                  <a:pt x="2767584" y="28956"/>
                </a:lnTo>
                <a:lnTo>
                  <a:pt x="2791968" y="28956"/>
                </a:lnTo>
                <a:lnTo>
                  <a:pt x="2897124" y="22733"/>
                </a:lnTo>
                <a:lnTo>
                  <a:pt x="2921508" y="19685"/>
                </a:lnTo>
                <a:lnTo>
                  <a:pt x="3002280" y="15240"/>
                </a:lnTo>
                <a:lnTo>
                  <a:pt x="3029712" y="15240"/>
                </a:lnTo>
                <a:lnTo>
                  <a:pt x="3057144" y="13716"/>
                </a:lnTo>
                <a:lnTo>
                  <a:pt x="3083052" y="10541"/>
                </a:lnTo>
                <a:lnTo>
                  <a:pt x="3108960" y="10541"/>
                </a:lnTo>
                <a:lnTo>
                  <a:pt x="3134868" y="9017"/>
                </a:lnTo>
                <a:lnTo>
                  <a:pt x="3159252" y="9017"/>
                </a:lnTo>
                <a:lnTo>
                  <a:pt x="3211068" y="3048"/>
                </a:lnTo>
                <a:lnTo>
                  <a:pt x="3233928" y="1524"/>
                </a:lnTo>
                <a:lnTo>
                  <a:pt x="3256788" y="1524"/>
                </a:lnTo>
                <a:lnTo>
                  <a:pt x="3278124" y="0"/>
                </a:lnTo>
                <a:lnTo>
                  <a:pt x="3282696" y="0"/>
                </a:lnTo>
                <a:lnTo>
                  <a:pt x="3287268" y="3048"/>
                </a:lnTo>
                <a:lnTo>
                  <a:pt x="3287268" y="12065"/>
                </a:lnTo>
                <a:lnTo>
                  <a:pt x="3284220" y="16764"/>
                </a:lnTo>
                <a:lnTo>
                  <a:pt x="3279648" y="16764"/>
                </a:lnTo>
                <a:lnTo>
                  <a:pt x="3212592" y="21209"/>
                </a:lnTo>
                <a:lnTo>
                  <a:pt x="3186684" y="24257"/>
                </a:lnTo>
                <a:lnTo>
                  <a:pt x="3134868" y="27432"/>
                </a:lnTo>
                <a:lnTo>
                  <a:pt x="3108960" y="27432"/>
                </a:lnTo>
                <a:lnTo>
                  <a:pt x="3084576" y="28956"/>
                </a:lnTo>
                <a:lnTo>
                  <a:pt x="3058668" y="32004"/>
                </a:lnTo>
                <a:lnTo>
                  <a:pt x="3031236" y="33401"/>
                </a:lnTo>
                <a:close/>
              </a:path>
              <a:path w="3287395" h="114300">
                <a:moveTo>
                  <a:pt x="2720340" y="50165"/>
                </a:moveTo>
                <a:lnTo>
                  <a:pt x="2401824" y="50165"/>
                </a:lnTo>
                <a:lnTo>
                  <a:pt x="2423160" y="48641"/>
                </a:lnTo>
                <a:lnTo>
                  <a:pt x="2444496" y="48641"/>
                </a:lnTo>
                <a:lnTo>
                  <a:pt x="2465832" y="47117"/>
                </a:lnTo>
                <a:lnTo>
                  <a:pt x="2464308" y="47117"/>
                </a:lnTo>
                <a:lnTo>
                  <a:pt x="2510028" y="44196"/>
                </a:lnTo>
                <a:lnTo>
                  <a:pt x="2557272" y="44196"/>
                </a:lnTo>
                <a:lnTo>
                  <a:pt x="2580132" y="41148"/>
                </a:lnTo>
                <a:lnTo>
                  <a:pt x="2601468" y="39624"/>
                </a:lnTo>
                <a:lnTo>
                  <a:pt x="2622804" y="36449"/>
                </a:lnTo>
                <a:lnTo>
                  <a:pt x="2670048" y="33401"/>
                </a:lnTo>
                <a:lnTo>
                  <a:pt x="3002280" y="33401"/>
                </a:lnTo>
                <a:lnTo>
                  <a:pt x="2974848" y="34925"/>
                </a:lnTo>
                <a:lnTo>
                  <a:pt x="2976372" y="34925"/>
                </a:lnTo>
                <a:lnTo>
                  <a:pt x="2923032" y="38100"/>
                </a:lnTo>
                <a:lnTo>
                  <a:pt x="2898648" y="41148"/>
                </a:lnTo>
                <a:lnTo>
                  <a:pt x="2817876" y="45593"/>
                </a:lnTo>
                <a:lnTo>
                  <a:pt x="2791968" y="45593"/>
                </a:lnTo>
                <a:lnTo>
                  <a:pt x="2720340" y="50165"/>
                </a:lnTo>
                <a:close/>
              </a:path>
              <a:path w="3287395" h="114300">
                <a:moveTo>
                  <a:pt x="2624328" y="54864"/>
                </a:moveTo>
                <a:lnTo>
                  <a:pt x="2241804" y="54864"/>
                </a:lnTo>
                <a:lnTo>
                  <a:pt x="2263140" y="53340"/>
                </a:lnTo>
                <a:lnTo>
                  <a:pt x="2286000" y="53340"/>
                </a:lnTo>
                <a:lnTo>
                  <a:pt x="2330196" y="50165"/>
                </a:lnTo>
                <a:lnTo>
                  <a:pt x="2695956" y="50165"/>
                </a:lnTo>
                <a:lnTo>
                  <a:pt x="2624328" y="54864"/>
                </a:lnTo>
                <a:close/>
              </a:path>
              <a:path w="3287395" h="114300">
                <a:moveTo>
                  <a:pt x="2558796" y="62357"/>
                </a:moveTo>
                <a:lnTo>
                  <a:pt x="1886712" y="62357"/>
                </a:lnTo>
                <a:lnTo>
                  <a:pt x="1909572" y="60833"/>
                </a:lnTo>
                <a:lnTo>
                  <a:pt x="1952244" y="60833"/>
                </a:lnTo>
                <a:lnTo>
                  <a:pt x="1973580" y="59309"/>
                </a:lnTo>
                <a:lnTo>
                  <a:pt x="1996440" y="59309"/>
                </a:lnTo>
                <a:lnTo>
                  <a:pt x="2017776" y="57785"/>
                </a:lnTo>
                <a:lnTo>
                  <a:pt x="2061972" y="57785"/>
                </a:lnTo>
                <a:lnTo>
                  <a:pt x="2084832" y="56388"/>
                </a:lnTo>
                <a:lnTo>
                  <a:pt x="2106168" y="56388"/>
                </a:lnTo>
                <a:lnTo>
                  <a:pt x="2127504" y="54864"/>
                </a:lnTo>
                <a:lnTo>
                  <a:pt x="2625852" y="54864"/>
                </a:lnTo>
                <a:lnTo>
                  <a:pt x="2602992" y="57785"/>
                </a:lnTo>
                <a:lnTo>
                  <a:pt x="2581656" y="59309"/>
                </a:lnTo>
                <a:lnTo>
                  <a:pt x="2558796" y="62357"/>
                </a:lnTo>
                <a:close/>
              </a:path>
              <a:path w="3287395" h="114300">
                <a:moveTo>
                  <a:pt x="1886712" y="62357"/>
                </a:moveTo>
                <a:lnTo>
                  <a:pt x="1819656" y="62357"/>
                </a:lnTo>
                <a:lnTo>
                  <a:pt x="1840992" y="60833"/>
                </a:lnTo>
                <a:lnTo>
                  <a:pt x="1863852" y="60833"/>
                </a:lnTo>
                <a:lnTo>
                  <a:pt x="1886712" y="62357"/>
                </a:lnTo>
                <a:close/>
              </a:path>
              <a:path w="3287395" h="114300">
                <a:moveTo>
                  <a:pt x="2444496" y="67056"/>
                </a:moveTo>
                <a:lnTo>
                  <a:pt x="1504188" y="67056"/>
                </a:lnTo>
                <a:lnTo>
                  <a:pt x="1524000" y="65532"/>
                </a:lnTo>
                <a:lnTo>
                  <a:pt x="1601724" y="65532"/>
                </a:lnTo>
                <a:lnTo>
                  <a:pt x="1621536" y="64008"/>
                </a:lnTo>
                <a:lnTo>
                  <a:pt x="1694688" y="64008"/>
                </a:lnTo>
                <a:lnTo>
                  <a:pt x="1716024" y="62357"/>
                </a:lnTo>
                <a:lnTo>
                  <a:pt x="2511552" y="62357"/>
                </a:lnTo>
                <a:lnTo>
                  <a:pt x="2444496" y="67056"/>
                </a:lnTo>
                <a:close/>
              </a:path>
              <a:path w="3287395" h="114300">
                <a:moveTo>
                  <a:pt x="2401824" y="68580"/>
                </a:moveTo>
                <a:lnTo>
                  <a:pt x="1348740" y="68580"/>
                </a:lnTo>
                <a:lnTo>
                  <a:pt x="1367028" y="67056"/>
                </a:lnTo>
                <a:lnTo>
                  <a:pt x="2423160" y="67056"/>
                </a:lnTo>
                <a:lnTo>
                  <a:pt x="2401824" y="68580"/>
                </a:lnTo>
                <a:close/>
              </a:path>
              <a:path w="3287395" h="114300">
                <a:moveTo>
                  <a:pt x="1254252" y="70104"/>
                </a:moveTo>
                <a:lnTo>
                  <a:pt x="1127760" y="70104"/>
                </a:lnTo>
                <a:lnTo>
                  <a:pt x="1146048" y="68580"/>
                </a:lnTo>
                <a:lnTo>
                  <a:pt x="1234440" y="68580"/>
                </a:lnTo>
                <a:lnTo>
                  <a:pt x="1254252" y="70104"/>
                </a:lnTo>
                <a:close/>
              </a:path>
              <a:path w="3287395" h="114300">
                <a:moveTo>
                  <a:pt x="2307336" y="70104"/>
                </a:moveTo>
                <a:lnTo>
                  <a:pt x="1292352" y="70104"/>
                </a:lnTo>
                <a:lnTo>
                  <a:pt x="1310640" y="68580"/>
                </a:lnTo>
                <a:lnTo>
                  <a:pt x="2330196" y="68580"/>
                </a:lnTo>
                <a:lnTo>
                  <a:pt x="2307336" y="70104"/>
                </a:lnTo>
                <a:close/>
              </a:path>
              <a:path w="3287395" h="114300">
                <a:moveTo>
                  <a:pt x="2264664" y="73025"/>
                </a:moveTo>
                <a:lnTo>
                  <a:pt x="981456" y="73025"/>
                </a:lnTo>
                <a:lnTo>
                  <a:pt x="999744" y="71501"/>
                </a:lnTo>
                <a:lnTo>
                  <a:pt x="1018032" y="71501"/>
                </a:lnTo>
                <a:lnTo>
                  <a:pt x="1036320" y="70104"/>
                </a:lnTo>
                <a:lnTo>
                  <a:pt x="2308860" y="70104"/>
                </a:lnTo>
                <a:lnTo>
                  <a:pt x="2286000" y="71501"/>
                </a:lnTo>
                <a:lnTo>
                  <a:pt x="2264664" y="73025"/>
                </a:lnTo>
                <a:close/>
              </a:path>
              <a:path w="3287395" h="114300">
                <a:moveTo>
                  <a:pt x="2129028" y="74549"/>
                </a:moveTo>
                <a:lnTo>
                  <a:pt x="944880" y="74549"/>
                </a:lnTo>
                <a:lnTo>
                  <a:pt x="964692" y="73025"/>
                </a:lnTo>
                <a:lnTo>
                  <a:pt x="2150364" y="73025"/>
                </a:lnTo>
                <a:lnTo>
                  <a:pt x="2129028" y="74549"/>
                </a:lnTo>
                <a:close/>
              </a:path>
              <a:path w="3287395" h="114300">
                <a:moveTo>
                  <a:pt x="2017776" y="77724"/>
                </a:moveTo>
                <a:lnTo>
                  <a:pt x="850392" y="77724"/>
                </a:lnTo>
                <a:lnTo>
                  <a:pt x="886968" y="74549"/>
                </a:lnTo>
                <a:lnTo>
                  <a:pt x="2086356" y="74549"/>
                </a:lnTo>
                <a:lnTo>
                  <a:pt x="2063496" y="76200"/>
                </a:lnTo>
                <a:lnTo>
                  <a:pt x="2040636" y="76200"/>
                </a:lnTo>
                <a:lnTo>
                  <a:pt x="2017776" y="77724"/>
                </a:lnTo>
                <a:close/>
              </a:path>
              <a:path w="3287395" h="114300">
                <a:moveTo>
                  <a:pt x="1953768" y="79248"/>
                </a:moveTo>
                <a:lnTo>
                  <a:pt x="667512" y="79248"/>
                </a:lnTo>
                <a:lnTo>
                  <a:pt x="684276" y="77724"/>
                </a:lnTo>
                <a:lnTo>
                  <a:pt x="1975104" y="77724"/>
                </a:lnTo>
                <a:lnTo>
                  <a:pt x="1953768" y="79248"/>
                </a:lnTo>
                <a:close/>
              </a:path>
              <a:path w="3287395" h="114300">
                <a:moveTo>
                  <a:pt x="1911096" y="80772"/>
                </a:moveTo>
                <a:lnTo>
                  <a:pt x="611124" y="80772"/>
                </a:lnTo>
                <a:lnTo>
                  <a:pt x="629412" y="79248"/>
                </a:lnTo>
                <a:lnTo>
                  <a:pt x="1933956" y="79248"/>
                </a:lnTo>
                <a:lnTo>
                  <a:pt x="1911096" y="80772"/>
                </a:lnTo>
                <a:close/>
              </a:path>
              <a:path w="3287395" h="114300">
                <a:moveTo>
                  <a:pt x="1780032" y="82296"/>
                </a:moveTo>
                <a:lnTo>
                  <a:pt x="573024" y="82296"/>
                </a:lnTo>
                <a:lnTo>
                  <a:pt x="591312" y="80772"/>
                </a:lnTo>
                <a:lnTo>
                  <a:pt x="1799844" y="80772"/>
                </a:lnTo>
                <a:lnTo>
                  <a:pt x="1780032" y="82296"/>
                </a:lnTo>
                <a:close/>
              </a:path>
              <a:path w="3287395" h="114300">
                <a:moveTo>
                  <a:pt x="1621536" y="83693"/>
                </a:moveTo>
                <a:lnTo>
                  <a:pt x="486156" y="83693"/>
                </a:lnTo>
                <a:lnTo>
                  <a:pt x="504444" y="82296"/>
                </a:lnTo>
                <a:lnTo>
                  <a:pt x="1639824" y="82296"/>
                </a:lnTo>
                <a:lnTo>
                  <a:pt x="1621536" y="83693"/>
                </a:lnTo>
                <a:close/>
              </a:path>
              <a:path w="3287395" h="114300">
                <a:moveTo>
                  <a:pt x="1504188" y="85217"/>
                </a:moveTo>
                <a:lnTo>
                  <a:pt x="399288" y="85217"/>
                </a:lnTo>
                <a:lnTo>
                  <a:pt x="416052" y="83693"/>
                </a:lnTo>
                <a:lnTo>
                  <a:pt x="1524000" y="83693"/>
                </a:lnTo>
                <a:lnTo>
                  <a:pt x="1504188" y="85217"/>
                </a:lnTo>
                <a:close/>
              </a:path>
              <a:path w="3287395" h="114300">
                <a:moveTo>
                  <a:pt x="1330452" y="88265"/>
                </a:moveTo>
                <a:lnTo>
                  <a:pt x="1234440" y="88265"/>
                </a:lnTo>
                <a:lnTo>
                  <a:pt x="1216152" y="86741"/>
                </a:lnTo>
                <a:lnTo>
                  <a:pt x="350520" y="86741"/>
                </a:lnTo>
                <a:lnTo>
                  <a:pt x="367283" y="85217"/>
                </a:lnTo>
                <a:lnTo>
                  <a:pt x="1368552" y="85217"/>
                </a:lnTo>
                <a:lnTo>
                  <a:pt x="1330452" y="88265"/>
                </a:lnTo>
                <a:close/>
              </a:path>
              <a:path w="3287395" h="114300">
                <a:moveTo>
                  <a:pt x="1181100" y="88265"/>
                </a:moveTo>
                <a:lnTo>
                  <a:pt x="318516" y="88265"/>
                </a:lnTo>
                <a:lnTo>
                  <a:pt x="335280" y="86741"/>
                </a:lnTo>
                <a:lnTo>
                  <a:pt x="1199388" y="86741"/>
                </a:lnTo>
                <a:lnTo>
                  <a:pt x="1181100" y="88265"/>
                </a:lnTo>
                <a:close/>
              </a:path>
              <a:path w="3287395" h="114300">
                <a:moveTo>
                  <a:pt x="1019556" y="89916"/>
                </a:moveTo>
                <a:lnTo>
                  <a:pt x="152400" y="89916"/>
                </a:lnTo>
                <a:lnTo>
                  <a:pt x="164592" y="88265"/>
                </a:lnTo>
                <a:lnTo>
                  <a:pt x="1036320" y="88265"/>
                </a:lnTo>
                <a:lnTo>
                  <a:pt x="1019556" y="89916"/>
                </a:lnTo>
                <a:close/>
              </a:path>
              <a:path w="3287395" h="114300">
                <a:moveTo>
                  <a:pt x="964692" y="92964"/>
                </a:moveTo>
                <a:lnTo>
                  <a:pt x="92964" y="92964"/>
                </a:lnTo>
                <a:lnTo>
                  <a:pt x="102108" y="91440"/>
                </a:lnTo>
                <a:lnTo>
                  <a:pt x="120396" y="91440"/>
                </a:lnTo>
                <a:lnTo>
                  <a:pt x="129540" y="89916"/>
                </a:lnTo>
                <a:lnTo>
                  <a:pt x="1001268" y="89916"/>
                </a:lnTo>
                <a:lnTo>
                  <a:pt x="964692" y="92964"/>
                </a:lnTo>
                <a:close/>
              </a:path>
              <a:path w="3287395" h="114300">
                <a:moveTo>
                  <a:pt x="868680" y="94488"/>
                </a:moveTo>
                <a:lnTo>
                  <a:pt x="50292" y="94488"/>
                </a:lnTo>
                <a:lnTo>
                  <a:pt x="56388" y="92964"/>
                </a:lnTo>
                <a:lnTo>
                  <a:pt x="886968" y="92964"/>
                </a:lnTo>
                <a:lnTo>
                  <a:pt x="868680" y="94488"/>
                </a:lnTo>
                <a:close/>
              </a:path>
              <a:path w="3287395" h="114300">
                <a:moveTo>
                  <a:pt x="850392" y="95885"/>
                </a:moveTo>
                <a:lnTo>
                  <a:pt x="22860" y="95885"/>
                </a:lnTo>
                <a:lnTo>
                  <a:pt x="27432" y="94488"/>
                </a:lnTo>
                <a:lnTo>
                  <a:pt x="870204" y="94488"/>
                </a:lnTo>
                <a:lnTo>
                  <a:pt x="850392" y="95885"/>
                </a:lnTo>
                <a:close/>
              </a:path>
              <a:path w="3287395" h="114300">
                <a:moveTo>
                  <a:pt x="669036" y="97409"/>
                </a:moveTo>
                <a:lnTo>
                  <a:pt x="15240" y="97409"/>
                </a:lnTo>
                <a:lnTo>
                  <a:pt x="18288" y="95885"/>
                </a:lnTo>
                <a:lnTo>
                  <a:pt x="685800" y="95885"/>
                </a:lnTo>
                <a:lnTo>
                  <a:pt x="669036" y="97409"/>
                </a:lnTo>
                <a:close/>
              </a:path>
              <a:path w="3287395" h="114300">
                <a:moveTo>
                  <a:pt x="486156" y="102108"/>
                </a:moveTo>
                <a:lnTo>
                  <a:pt x="6096" y="102108"/>
                </a:lnTo>
                <a:lnTo>
                  <a:pt x="7620" y="100457"/>
                </a:lnTo>
                <a:lnTo>
                  <a:pt x="13716" y="97409"/>
                </a:lnTo>
                <a:lnTo>
                  <a:pt x="667512" y="97409"/>
                </a:lnTo>
                <a:lnTo>
                  <a:pt x="649224" y="98933"/>
                </a:lnTo>
                <a:lnTo>
                  <a:pt x="591312" y="98933"/>
                </a:lnTo>
                <a:lnTo>
                  <a:pt x="574548" y="100457"/>
                </a:lnTo>
                <a:lnTo>
                  <a:pt x="504444" y="100457"/>
                </a:lnTo>
                <a:lnTo>
                  <a:pt x="486156" y="102108"/>
                </a:lnTo>
                <a:close/>
              </a:path>
              <a:path w="3287395" h="114300">
                <a:moveTo>
                  <a:pt x="9144" y="114300"/>
                </a:moveTo>
                <a:lnTo>
                  <a:pt x="4572" y="114300"/>
                </a:lnTo>
                <a:lnTo>
                  <a:pt x="1524" y="112649"/>
                </a:lnTo>
                <a:lnTo>
                  <a:pt x="1524" y="109601"/>
                </a:lnTo>
                <a:lnTo>
                  <a:pt x="0" y="108204"/>
                </a:lnTo>
                <a:lnTo>
                  <a:pt x="1524" y="105156"/>
                </a:lnTo>
                <a:lnTo>
                  <a:pt x="4572" y="102108"/>
                </a:lnTo>
                <a:lnTo>
                  <a:pt x="399288" y="102108"/>
                </a:lnTo>
                <a:lnTo>
                  <a:pt x="384048" y="103632"/>
                </a:lnTo>
                <a:lnTo>
                  <a:pt x="164592" y="103632"/>
                </a:lnTo>
                <a:lnTo>
                  <a:pt x="152400" y="105156"/>
                </a:lnTo>
                <a:lnTo>
                  <a:pt x="121920" y="105156"/>
                </a:lnTo>
                <a:lnTo>
                  <a:pt x="111252" y="106680"/>
                </a:lnTo>
                <a:lnTo>
                  <a:pt x="103632" y="106680"/>
                </a:lnTo>
                <a:lnTo>
                  <a:pt x="94488" y="108204"/>
                </a:lnTo>
                <a:lnTo>
                  <a:pt x="51816" y="108204"/>
                </a:lnTo>
                <a:lnTo>
                  <a:pt x="47244" y="109601"/>
                </a:lnTo>
                <a:lnTo>
                  <a:pt x="22860" y="109601"/>
                </a:lnTo>
                <a:lnTo>
                  <a:pt x="18288" y="111125"/>
                </a:lnTo>
                <a:lnTo>
                  <a:pt x="15240" y="111125"/>
                </a:lnTo>
                <a:lnTo>
                  <a:pt x="13716" y="112649"/>
                </a:lnTo>
                <a:lnTo>
                  <a:pt x="12192" y="112649"/>
                </a:lnTo>
                <a:lnTo>
                  <a:pt x="9144" y="114300"/>
                </a:lnTo>
                <a:close/>
              </a:path>
              <a:path w="3287395" h="114300">
                <a:moveTo>
                  <a:pt x="176783" y="105156"/>
                </a:moveTo>
                <a:lnTo>
                  <a:pt x="164592" y="103632"/>
                </a:lnTo>
                <a:lnTo>
                  <a:pt x="187452" y="103632"/>
                </a:lnTo>
                <a:lnTo>
                  <a:pt x="176783" y="105156"/>
                </a:lnTo>
                <a:close/>
              </a:path>
              <a:path w="3287395" h="114300">
                <a:moveTo>
                  <a:pt x="320040" y="105156"/>
                </a:moveTo>
                <a:lnTo>
                  <a:pt x="210312" y="105156"/>
                </a:lnTo>
                <a:lnTo>
                  <a:pt x="199644" y="103632"/>
                </a:lnTo>
                <a:lnTo>
                  <a:pt x="336804" y="103632"/>
                </a:lnTo>
                <a:lnTo>
                  <a:pt x="320040" y="105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9371" y="3520440"/>
            <a:ext cx="199644" cy="230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1888" y="2676144"/>
            <a:ext cx="2260092" cy="75057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530083" y="3627120"/>
            <a:ext cx="242570" cy="40005"/>
          </a:xfrm>
          <a:custGeom>
            <a:avLst/>
            <a:gdLst/>
            <a:ahLst/>
            <a:cxnLst/>
            <a:rect l="l" t="t" r="r" b="b"/>
            <a:pathLst>
              <a:path w="242570" h="40004">
                <a:moveTo>
                  <a:pt x="238505" y="18288"/>
                </a:moveTo>
                <a:lnTo>
                  <a:pt x="134112" y="18288"/>
                </a:lnTo>
                <a:lnTo>
                  <a:pt x="133305" y="18198"/>
                </a:lnTo>
                <a:lnTo>
                  <a:pt x="156972" y="15240"/>
                </a:lnTo>
                <a:lnTo>
                  <a:pt x="167640" y="13716"/>
                </a:lnTo>
                <a:lnTo>
                  <a:pt x="185927" y="10668"/>
                </a:lnTo>
                <a:lnTo>
                  <a:pt x="193548" y="10668"/>
                </a:lnTo>
                <a:lnTo>
                  <a:pt x="202691" y="9144"/>
                </a:lnTo>
                <a:lnTo>
                  <a:pt x="210312" y="7620"/>
                </a:lnTo>
                <a:lnTo>
                  <a:pt x="211836" y="6096"/>
                </a:lnTo>
                <a:lnTo>
                  <a:pt x="216408" y="6096"/>
                </a:lnTo>
                <a:lnTo>
                  <a:pt x="222503" y="4572"/>
                </a:lnTo>
                <a:lnTo>
                  <a:pt x="228600" y="1524"/>
                </a:lnTo>
                <a:lnTo>
                  <a:pt x="233172" y="0"/>
                </a:lnTo>
                <a:lnTo>
                  <a:pt x="237744" y="3048"/>
                </a:lnTo>
                <a:lnTo>
                  <a:pt x="240791" y="7620"/>
                </a:lnTo>
                <a:lnTo>
                  <a:pt x="242315" y="12192"/>
                </a:lnTo>
                <a:lnTo>
                  <a:pt x="240791" y="16764"/>
                </a:lnTo>
                <a:lnTo>
                  <a:pt x="238505" y="18288"/>
                </a:lnTo>
                <a:close/>
              </a:path>
              <a:path w="242570" h="40004">
                <a:moveTo>
                  <a:pt x="4572" y="16764"/>
                </a:moveTo>
                <a:lnTo>
                  <a:pt x="6096" y="15240"/>
                </a:lnTo>
                <a:lnTo>
                  <a:pt x="9144" y="15240"/>
                </a:lnTo>
                <a:lnTo>
                  <a:pt x="4572" y="16764"/>
                </a:lnTo>
                <a:close/>
              </a:path>
              <a:path w="242570" h="40004">
                <a:moveTo>
                  <a:pt x="134112" y="39624"/>
                </a:moveTo>
                <a:lnTo>
                  <a:pt x="132588" y="39624"/>
                </a:lnTo>
                <a:lnTo>
                  <a:pt x="120396" y="38100"/>
                </a:lnTo>
                <a:lnTo>
                  <a:pt x="106680" y="38100"/>
                </a:lnTo>
                <a:lnTo>
                  <a:pt x="94488" y="36576"/>
                </a:lnTo>
                <a:lnTo>
                  <a:pt x="27432" y="36576"/>
                </a:lnTo>
                <a:lnTo>
                  <a:pt x="21336" y="35052"/>
                </a:lnTo>
                <a:lnTo>
                  <a:pt x="12192" y="35052"/>
                </a:lnTo>
                <a:lnTo>
                  <a:pt x="10668" y="33528"/>
                </a:lnTo>
                <a:lnTo>
                  <a:pt x="7620" y="32004"/>
                </a:lnTo>
                <a:lnTo>
                  <a:pt x="3048" y="30480"/>
                </a:lnTo>
                <a:lnTo>
                  <a:pt x="1524" y="27432"/>
                </a:lnTo>
                <a:lnTo>
                  <a:pt x="1524" y="21336"/>
                </a:lnTo>
                <a:lnTo>
                  <a:pt x="3048" y="18288"/>
                </a:lnTo>
                <a:lnTo>
                  <a:pt x="4572" y="16764"/>
                </a:lnTo>
                <a:lnTo>
                  <a:pt x="9144" y="15240"/>
                </a:lnTo>
                <a:lnTo>
                  <a:pt x="12192" y="15240"/>
                </a:lnTo>
                <a:lnTo>
                  <a:pt x="16764" y="16764"/>
                </a:lnTo>
                <a:lnTo>
                  <a:pt x="17526" y="18288"/>
                </a:lnTo>
                <a:lnTo>
                  <a:pt x="15240" y="18288"/>
                </a:lnTo>
                <a:lnTo>
                  <a:pt x="19812" y="22860"/>
                </a:lnTo>
                <a:lnTo>
                  <a:pt x="21336" y="22860"/>
                </a:lnTo>
                <a:lnTo>
                  <a:pt x="22860" y="24384"/>
                </a:lnTo>
                <a:lnTo>
                  <a:pt x="27432" y="24384"/>
                </a:lnTo>
                <a:lnTo>
                  <a:pt x="28956" y="25908"/>
                </a:lnTo>
                <a:lnTo>
                  <a:pt x="27432" y="27432"/>
                </a:lnTo>
                <a:lnTo>
                  <a:pt x="24384" y="27432"/>
                </a:lnTo>
                <a:lnTo>
                  <a:pt x="21336" y="30480"/>
                </a:lnTo>
                <a:lnTo>
                  <a:pt x="22860" y="30480"/>
                </a:lnTo>
                <a:lnTo>
                  <a:pt x="19812" y="33528"/>
                </a:lnTo>
                <a:lnTo>
                  <a:pt x="179832" y="33528"/>
                </a:lnTo>
                <a:lnTo>
                  <a:pt x="170688" y="35052"/>
                </a:lnTo>
                <a:lnTo>
                  <a:pt x="160020" y="36576"/>
                </a:lnTo>
                <a:lnTo>
                  <a:pt x="147828" y="38100"/>
                </a:lnTo>
                <a:lnTo>
                  <a:pt x="134112" y="39624"/>
                </a:lnTo>
                <a:close/>
              </a:path>
              <a:path w="242570" h="40004">
                <a:moveTo>
                  <a:pt x="96012" y="16764"/>
                </a:moveTo>
                <a:lnTo>
                  <a:pt x="59436" y="16764"/>
                </a:lnTo>
                <a:lnTo>
                  <a:pt x="70104" y="15240"/>
                </a:lnTo>
                <a:lnTo>
                  <a:pt x="82296" y="15240"/>
                </a:lnTo>
                <a:lnTo>
                  <a:pt x="96012" y="16764"/>
                </a:lnTo>
                <a:close/>
              </a:path>
              <a:path w="242570" h="40004">
                <a:moveTo>
                  <a:pt x="22860" y="24384"/>
                </a:moveTo>
                <a:lnTo>
                  <a:pt x="21336" y="22860"/>
                </a:lnTo>
                <a:lnTo>
                  <a:pt x="19812" y="22860"/>
                </a:lnTo>
                <a:lnTo>
                  <a:pt x="16764" y="16764"/>
                </a:lnTo>
                <a:lnTo>
                  <a:pt x="120396" y="16764"/>
                </a:lnTo>
                <a:lnTo>
                  <a:pt x="133305" y="18198"/>
                </a:lnTo>
                <a:lnTo>
                  <a:pt x="132588" y="18288"/>
                </a:lnTo>
                <a:lnTo>
                  <a:pt x="238505" y="18288"/>
                </a:lnTo>
                <a:lnTo>
                  <a:pt x="236220" y="19812"/>
                </a:lnTo>
                <a:lnTo>
                  <a:pt x="19812" y="19812"/>
                </a:lnTo>
                <a:lnTo>
                  <a:pt x="22860" y="22860"/>
                </a:lnTo>
                <a:lnTo>
                  <a:pt x="22860" y="24384"/>
                </a:lnTo>
                <a:close/>
              </a:path>
              <a:path w="242570" h="40004">
                <a:moveTo>
                  <a:pt x="134112" y="18288"/>
                </a:moveTo>
                <a:lnTo>
                  <a:pt x="132588" y="18288"/>
                </a:lnTo>
                <a:lnTo>
                  <a:pt x="133305" y="18198"/>
                </a:lnTo>
                <a:lnTo>
                  <a:pt x="134112" y="18288"/>
                </a:lnTo>
                <a:close/>
              </a:path>
              <a:path w="242570" h="40004">
                <a:moveTo>
                  <a:pt x="1524" y="21336"/>
                </a:moveTo>
                <a:lnTo>
                  <a:pt x="1524" y="19812"/>
                </a:lnTo>
                <a:lnTo>
                  <a:pt x="3048" y="18288"/>
                </a:lnTo>
                <a:lnTo>
                  <a:pt x="1524" y="21336"/>
                </a:lnTo>
                <a:close/>
              </a:path>
              <a:path w="242570" h="40004">
                <a:moveTo>
                  <a:pt x="19812" y="22860"/>
                </a:moveTo>
                <a:lnTo>
                  <a:pt x="15240" y="18288"/>
                </a:lnTo>
                <a:lnTo>
                  <a:pt x="18288" y="19812"/>
                </a:lnTo>
                <a:lnTo>
                  <a:pt x="19812" y="22860"/>
                </a:lnTo>
                <a:close/>
              </a:path>
              <a:path w="242570" h="40004">
                <a:moveTo>
                  <a:pt x="18288" y="19812"/>
                </a:moveTo>
                <a:lnTo>
                  <a:pt x="15240" y="18288"/>
                </a:lnTo>
                <a:lnTo>
                  <a:pt x="17526" y="18288"/>
                </a:lnTo>
                <a:lnTo>
                  <a:pt x="18288" y="19812"/>
                </a:lnTo>
                <a:close/>
              </a:path>
              <a:path w="242570" h="40004">
                <a:moveTo>
                  <a:pt x="27432" y="24384"/>
                </a:moveTo>
                <a:lnTo>
                  <a:pt x="22860" y="24384"/>
                </a:lnTo>
                <a:lnTo>
                  <a:pt x="22860" y="22860"/>
                </a:lnTo>
                <a:lnTo>
                  <a:pt x="19812" y="19812"/>
                </a:lnTo>
                <a:lnTo>
                  <a:pt x="236220" y="19812"/>
                </a:lnTo>
                <a:lnTo>
                  <a:pt x="231648" y="22860"/>
                </a:lnTo>
                <a:lnTo>
                  <a:pt x="27432" y="22860"/>
                </a:lnTo>
                <a:lnTo>
                  <a:pt x="27432" y="24384"/>
                </a:lnTo>
                <a:close/>
              </a:path>
              <a:path w="242570" h="40004">
                <a:moveTo>
                  <a:pt x="1524" y="27432"/>
                </a:moveTo>
                <a:lnTo>
                  <a:pt x="0" y="24384"/>
                </a:lnTo>
                <a:lnTo>
                  <a:pt x="1524" y="21336"/>
                </a:lnTo>
                <a:lnTo>
                  <a:pt x="1524" y="27432"/>
                </a:lnTo>
                <a:close/>
              </a:path>
              <a:path w="242570" h="40004">
                <a:moveTo>
                  <a:pt x="179832" y="33528"/>
                </a:moveTo>
                <a:lnTo>
                  <a:pt x="19812" y="33528"/>
                </a:lnTo>
                <a:lnTo>
                  <a:pt x="25908" y="27432"/>
                </a:lnTo>
                <a:lnTo>
                  <a:pt x="27432" y="27432"/>
                </a:lnTo>
                <a:lnTo>
                  <a:pt x="28956" y="25908"/>
                </a:lnTo>
                <a:lnTo>
                  <a:pt x="27432" y="24384"/>
                </a:lnTo>
                <a:lnTo>
                  <a:pt x="27432" y="22860"/>
                </a:lnTo>
                <a:lnTo>
                  <a:pt x="230124" y="22860"/>
                </a:lnTo>
                <a:lnTo>
                  <a:pt x="224027" y="25908"/>
                </a:lnTo>
                <a:lnTo>
                  <a:pt x="222503" y="27432"/>
                </a:lnTo>
                <a:lnTo>
                  <a:pt x="207264" y="30480"/>
                </a:lnTo>
                <a:lnTo>
                  <a:pt x="198120" y="32004"/>
                </a:lnTo>
                <a:lnTo>
                  <a:pt x="188976" y="32004"/>
                </a:lnTo>
                <a:lnTo>
                  <a:pt x="179832" y="33528"/>
                </a:lnTo>
                <a:close/>
              </a:path>
              <a:path w="242570" h="40004">
                <a:moveTo>
                  <a:pt x="21336" y="30480"/>
                </a:moveTo>
                <a:lnTo>
                  <a:pt x="24384" y="27432"/>
                </a:lnTo>
                <a:lnTo>
                  <a:pt x="24384" y="28956"/>
                </a:lnTo>
                <a:lnTo>
                  <a:pt x="21336" y="30480"/>
                </a:lnTo>
                <a:close/>
              </a:path>
              <a:path w="242570" h="40004">
                <a:moveTo>
                  <a:pt x="24384" y="28956"/>
                </a:moveTo>
                <a:lnTo>
                  <a:pt x="24384" y="27432"/>
                </a:lnTo>
                <a:lnTo>
                  <a:pt x="25908" y="27432"/>
                </a:lnTo>
                <a:lnTo>
                  <a:pt x="24384" y="28956"/>
                </a:lnTo>
                <a:close/>
              </a:path>
              <a:path w="242570" h="40004">
                <a:moveTo>
                  <a:pt x="22860" y="30480"/>
                </a:moveTo>
                <a:lnTo>
                  <a:pt x="21336" y="30480"/>
                </a:lnTo>
                <a:lnTo>
                  <a:pt x="24384" y="28956"/>
                </a:lnTo>
                <a:lnTo>
                  <a:pt x="22860" y="30480"/>
                </a:lnTo>
                <a:close/>
              </a:path>
              <a:path w="242570" h="40004">
                <a:moveTo>
                  <a:pt x="10668" y="33528"/>
                </a:moveTo>
                <a:lnTo>
                  <a:pt x="6096" y="33528"/>
                </a:lnTo>
                <a:lnTo>
                  <a:pt x="3048" y="30480"/>
                </a:lnTo>
                <a:lnTo>
                  <a:pt x="7620" y="32004"/>
                </a:lnTo>
                <a:lnTo>
                  <a:pt x="10668" y="33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449056" y="3015995"/>
            <a:ext cx="441959" cy="151130"/>
            <a:chOff x="8449056" y="3015995"/>
            <a:chExt cx="441959" cy="151130"/>
          </a:xfrm>
        </p:grpSpPr>
        <p:sp>
          <p:nvSpPr>
            <p:cNvPr id="10" name="object 10"/>
            <p:cNvSpPr/>
            <p:nvPr/>
          </p:nvSpPr>
          <p:spPr>
            <a:xfrm>
              <a:off x="8449056" y="3064764"/>
              <a:ext cx="439420" cy="47625"/>
            </a:xfrm>
            <a:custGeom>
              <a:avLst/>
              <a:gdLst/>
              <a:ahLst/>
              <a:cxnLst/>
              <a:rect l="l" t="t" r="r" b="b"/>
              <a:pathLst>
                <a:path w="439420" h="47625">
                  <a:moveTo>
                    <a:pt x="420624" y="15239"/>
                  </a:moveTo>
                  <a:lnTo>
                    <a:pt x="420624" y="9143"/>
                  </a:lnTo>
                  <a:lnTo>
                    <a:pt x="419100" y="6095"/>
                  </a:lnTo>
                  <a:lnTo>
                    <a:pt x="422148" y="3047"/>
                  </a:lnTo>
                  <a:lnTo>
                    <a:pt x="428244" y="0"/>
                  </a:lnTo>
                  <a:lnTo>
                    <a:pt x="431292" y="1524"/>
                  </a:lnTo>
                  <a:lnTo>
                    <a:pt x="435864" y="10667"/>
                  </a:lnTo>
                  <a:lnTo>
                    <a:pt x="435864" y="12191"/>
                  </a:lnTo>
                  <a:lnTo>
                    <a:pt x="423672" y="12191"/>
                  </a:lnTo>
                  <a:lnTo>
                    <a:pt x="420624" y="15239"/>
                  </a:lnTo>
                  <a:close/>
                </a:path>
                <a:path w="439420" h="47625">
                  <a:moveTo>
                    <a:pt x="280416" y="12191"/>
                  </a:moveTo>
                  <a:lnTo>
                    <a:pt x="202692" y="12191"/>
                  </a:lnTo>
                  <a:lnTo>
                    <a:pt x="213360" y="10667"/>
                  </a:lnTo>
                  <a:lnTo>
                    <a:pt x="271272" y="10667"/>
                  </a:lnTo>
                  <a:lnTo>
                    <a:pt x="280416" y="12191"/>
                  </a:lnTo>
                  <a:close/>
                </a:path>
                <a:path w="439420" h="47625">
                  <a:moveTo>
                    <a:pt x="397764" y="15239"/>
                  </a:moveTo>
                  <a:lnTo>
                    <a:pt x="175260" y="15239"/>
                  </a:lnTo>
                  <a:lnTo>
                    <a:pt x="193548" y="12191"/>
                  </a:lnTo>
                  <a:lnTo>
                    <a:pt x="321564" y="12191"/>
                  </a:lnTo>
                  <a:lnTo>
                    <a:pt x="330708" y="13716"/>
                  </a:lnTo>
                  <a:lnTo>
                    <a:pt x="391668" y="13716"/>
                  </a:lnTo>
                  <a:lnTo>
                    <a:pt x="397764" y="15239"/>
                  </a:lnTo>
                  <a:close/>
                </a:path>
                <a:path w="439420" h="47625">
                  <a:moveTo>
                    <a:pt x="435102" y="28955"/>
                  </a:moveTo>
                  <a:lnTo>
                    <a:pt x="56388" y="28955"/>
                  </a:lnTo>
                  <a:lnTo>
                    <a:pt x="60960" y="27432"/>
                  </a:lnTo>
                  <a:lnTo>
                    <a:pt x="65532" y="27432"/>
                  </a:lnTo>
                  <a:lnTo>
                    <a:pt x="70104" y="25908"/>
                  </a:lnTo>
                  <a:lnTo>
                    <a:pt x="76200" y="25908"/>
                  </a:lnTo>
                  <a:lnTo>
                    <a:pt x="82296" y="24383"/>
                  </a:lnTo>
                  <a:lnTo>
                    <a:pt x="89916" y="24383"/>
                  </a:lnTo>
                  <a:lnTo>
                    <a:pt x="97536" y="22859"/>
                  </a:lnTo>
                  <a:lnTo>
                    <a:pt x="105156" y="22859"/>
                  </a:lnTo>
                  <a:lnTo>
                    <a:pt x="112776" y="21335"/>
                  </a:lnTo>
                  <a:lnTo>
                    <a:pt x="120396" y="21335"/>
                  </a:lnTo>
                  <a:lnTo>
                    <a:pt x="138683" y="18287"/>
                  </a:lnTo>
                  <a:lnTo>
                    <a:pt x="420624" y="18287"/>
                  </a:lnTo>
                  <a:lnTo>
                    <a:pt x="422148" y="13716"/>
                  </a:lnTo>
                  <a:lnTo>
                    <a:pt x="423672" y="12191"/>
                  </a:lnTo>
                  <a:lnTo>
                    <a:pt x="435864" y="12191"/>
                  </a:lnTo>
                  <a:lnTo>
                    <a:pt x="437388" y="15239"/>
                  </a:lnTo>
                  <a:lnTo>
                    <a:pt x="437388" y="16763"/>
                  </a:lnTo>
                  <a:lnTo>
                    <a:pt x="438912" y="19811"/>
                  </a:lnTo>
                  <a:lnTo>
                    <a:pt x="438912" y="25908"/>
                  </a:lnTo>
                  <a:lnTo>
                    <a:pt x="435864" y="27432"/>
                  </a:lnTo>
                  <a:lnTo>
                    <a:pt x="435102" y="28955"/>
                  </a:lnTo>
                  <a:close/>
                </a:path>
                <a:path w="439420" h="47625">
                  <a:moveTo>
                    <a:pt x="420624" y="18287"/>
                  </a:moveTo>
                  <a:lnTo>
                    <a:pt x="137160" y="18287"/>
                  </a:lnTo>
                  <a:lnTo>
                    <a:pt x="155448" y="15239"/>
                  </a:lnTo>
                  <a:lnTo>
                    <a:pt x="417576" y="15239"/>
                  </a:lnTo>
                  <a:lnTo>
                    <a:pt x="420624" y="13716"/>
                  </a:lnTo>
                  <a:lnTo>
                    <a:pt x="420624" y="15239"/>
                  </a:lnTo>
                  <a:lnTo>
                    <a:pt x="419100" y="16763"/>
                  </a:lnTo>
                  <a:lnTo>
                    <a:pt x="420624" y="16763"/>
                  </a:lnTo>
                  <a:lnTo>
                    <a:pt x="420624" y="18287"/>
                  </a:lnTo>
                  <a:close/>
                </a:path>
                <a:path w="439420" h="47625">
                  <a:moveTo>
                    <a:pt x="420624" y="18287"/>
                  </a:moveTo>
                  <a:lnTo>
                    <a:pt x="420624" y="15239"/>
                  </a:lnTo>
                  <a:lnTo>
                    <a:pt x="422148" y="13716"/>
                  </a:lnTo>
                  <a:lnTo>
                    <a:pt x="420624" y="18287"/>
                  </a:lnTo>
                  <a:close/>
                </a:path>
                <a:path w="439420" h="47625">
                  <a:moveTo>
                    <a:pt x="420624" y="16763"/>
                  </a:moveTo>
                  <a:lnTo>
                    <a:pt x="419100" y="16763"/>
                  </a:lnTo>
                  <a:lnTo>
                    <a:pt x="420624" y="15239"/>
                  </a:lnTo>
                  <a:lnTo>
                    <a:pt x="420624" y="16763"/>
                  </a:lnTo>
                  <a:close/>
                </a:path>
                <a:path w="439420" h="47625">
                  <a:moveTo>
                    <a:pt x="9144" y="47243"/>
                  </a:moveTo>
                  <a:lnTo>
                    <a:pt x="6096" y="45719"/>
                  </a:lnTo>
                  <a:lnTo>
                    <a:pt x="3810" y="44957"/>
                  </a:lnTo>
                  <a:lnTo>
                    <a:pt x="1524" y="42671"/>
                  </a:lnTo>
                  <a:lnTo>
                    <a:pt x="0" y="39624"/>
                  </a:lnTo>
                  <a:lnTo>
                    <a:pt x="0" y="36575"/>
                  </a:lnTo>
                  <a:lnTo>
                    <a:pt x="1524" y="32003"/>
                  </a:lnTo>
                  <a:lnTo>
                    <a:pt x="4572" y="30479"/>
                  </a:lnTo>
                  <a:lnTo>
                    <a:pt x="7620" y="27432"/>
                  </a:lnTo>
                  <a:lnTo>
                    <a:pt x="12192" y="27432"/>
                  </a:lnTo>
                  <a:lnTo>
                    <a:pt x="9144" y="28955"/>
                  </a:lnTo>
                  <a:lnTo>
                    <a:pt x="13716" y="28955"/>
                  </a:lnTo>
                  <a:lnTo>
                    <a:pt x="15240" y="30479"/>
                  </a:lnTo>
                  <a:lnTo>
                    <a:pt x="18288" y="30479"/>
                  </a:lnTo>
                  <a:lnTo>
                    <a:pt x="21336" y="33527"/>
                  </a:lnTo>
                  <a:lnTo>
                    <a:pt x="21336" y="39624"/>
                  </a:lnTo>
                  <a:lnTo>
                    <a:pt x="19812" y="41147"/>
                  </a:lnTo>
                  <a:lnTo>
                    <a:pt x="16764" y="41147"/>
                  </a:lnTo>
                  <a:lnTo>
                    <a:pt x="12192" y="44195"/>
                  </a:lnTo>
                  <a:lnTo>
                    <a:pt x="15240" y="44195"/>
                  </a:lnTo>
                  <a:lnTo>
                    <a:pt x="13716" y="45719"/>
                  </a:lnTo>
                  <a:lnTo>
                    <a:pt x="12192" y="45719"/>
                  </a:lnTo>
                  <a:lnTo>
                    <a:pt x="12801" y="46024"/>
                  </a:lnTo>
                  <a:lnTo>
                    <a:pt x="9144" y="47243"/>
                  </a:lnTo>
                  <a:close/>
                </a:path>
                <a:path w="439420" h="47625">
                  <a:moveTo>
                    <a:pt x="13716" y="28955"/>
                  </a:moveTo>
                  <a:lnTo>
                    <a:pt x="9144" y="28955"/>
                  </a:lnTo>
                  <a:lnTo>
                    <a:pt x="12192" y="27432"/>
                  </a:lnTo>
                  <a:lnTo>
                    <a:pt x="13716" y="28955"/>
                  </a:lnTo>
                  <a:close/>
                </a:path>
                <a:path w="439420" h="47625">
                  <a:moveTo>
                    <a:pt x="108204" y="42671"/>
                  </a:moveTo>
                  <a:lnTo>
                    <a:pt x="18288" y="42671"/>
                  </a:lnTo>
                  <a:lnTo>
                    <a:pt x="21336" y="39624"/>
                  </a:lnTo>
                  <a:lnTo>
                    <a:pt x="21336" y="33527"/>
                  </a:lnTo>
                  <a:lnTo>
                    <a:pt x="18288" y="30479"/>
                  </a:lnTo>
                  <a:lnTo>
                    <a:pt x="15240" y="30479"/>
                  </a:lnTo>
                  <a:lnTo>
                    <a:pt x="12192" y="27432"/>
                  </a:lnTo>
                  <a:lnTo>
                    <a:pt x="15240" y="28955"/>
                  </a:lnTo>
                  <a:lnTo>
                    <a:pt x="435102" y="28955"/>
                  </a:lnTo>
                  <a:lnTo>
                    <a:pt x="434340" y="30479"/>
                  </a:lnTo>
                  <a:lnTo>
                    <a:pt x="434340" y="32003"/>
                  </a:lnTo>
                  <a:lnTo>
                    <a:pt x="204216" y="32003"/>
                  </a:lnTo>
                  <a:lnTo>
                    <a:pt x="195072" y="33527"/>
                  </a:lnTo>
                  <a:lnTo>
                    <a:pt x="185928" y="33527"/>
                  </a:lnTo>
                  <a:lnTo>
                    <a:pt x="176783" y="35051"/>
                  </a:lnTo>
                  <a:lnTo>
                    <a:pt x="158496" y="35051"/>
                  </a:lnTo>
                  <a:lnTo>
                    <a:pt x="149351" y="36575"/>
                  </a:lnTo>
                  <a:lnTo>
                    <a:pt x="141732" y="38100"/>
                  </a:lnTo>
                  <a:lnTo>
                    <a:pt x="140208" y="38100"/>
                  </a:lnTo>
                  <a:lnTo>
                    <a:pt x="131064" y="39624"/>
                  </a:lnTo>
                  <a:lnTo>
                    <a:pt x="132588" y="39624"/>
                  </a:lnTo>
                  <a:lnTo>
                    <a:pt x="123444" y="41147"/>
                  </a:lnTo>
                  <a:lnTo>
                    <a:pt x="115824" y="41147"/>
                  </a:lnTo>
                  <a:lnTo>
                    <a:pt x="108204" y="42671"/>
                  </a:lnTo>
                  <a:close/>
                </a:path>
                <a:path w="439420" h="47625">
                  <a:moveTo>
                    <a:pt x="36576" y="28955"/>
                  </a:moveTo>
                  <a:lnTo>
                    <a:pt x="22860" y="28955"/>
                  </a:lnTo>
                  <a:lnTo>
                    <a:pt x="25908" y="27432"/>
                  </a:lnTo>
                  <a:lnTo>
                    <a:pt x="33528" y="27432"/>
                  </a:lnTo>
                  <a:lnTo>
                    <a:pt x="36576" y="28955"/>
                  </a:lnTo>
                  <a:close/>
                </a:path>
                <a:path w="439420" h="47625">
                  <a:moveTo>
                    <a:pt x="56388" y="28955"/>
                  </a:moveTo>
                  <a:lnTo>
                    <a:pt x="51816" y="28955"/>
                  </a:lnTo>
                  <a:lnTo>
                    <a:pt x="56388" y="27432"/>
                  </a:lnTo>
                  <a:lnTo>
                    <a:pt x="56388" y="28955"/>
                  </a:lnTo>
                  <a:close/>
                </a:path>
                <a:path w="439420" h="47625">
                  <a:moveTo>
                    <a:pt x="1524" y="32003"/>
                  </a:moveTo>
                  <a:lnTo>
                    <a:pt x="4572" y="28955"/>
                  </a:lnTo>
                  <a:lnTo>
                    <a:pt x="6096" y="28955"/>
                  </a:lnTo>
                  <a:lnTo>
                    <a:pt x="4572" y="30479"/>
                  </a:lnTo>
                  <a:lnTo>
                    <a:pt x="1524" y="32003"/>
                  </a:lnTo>
                  <a:close/>
                </a:path>
                <a:path w="439420" h="47625">
                  <a:moveTo>
                    <a:pt x="0" y="36575"/>
                  </a:moveTo>
                  <a:lnTo>
                    <a:pt x="0" y="35051"/>
                  </a:lnTo>
                  <a:lnTo>
                    <a:pt x="1524" y="32003"/>
                  </a:lnTo>
                  <a:lnTo>
                    <a:pt x="0" y="36575"/>
                  </a:lnTo>
                  <a:close/>
                </a:path>
                <a:path w="439420" h="47625">
                  <a:moveTo>
                    <a:pt x="431292" y="33527"/>
                  </a:moveTo>
                  <a:lnTo>
                    <a:pt x="289560" y="33527"/>
                  </a:lnTo>
                  <a:lnTo>
                    <a:pt x="280416" y="32003"/>
                  </a:lnTo>
                  <a:lnTo>
                    <a:pt x="432816" y="32003"/>
                  </a:lnTo>
                  <a:lnTo>
                    <a:pt x="431292" y="33527"/>
                  </a:lnTo>
                  <a:close/>
                </a:path>
                <a:path w="439420" h="47625">
                  <a:moveTo>
                    <a:pt x="426720" y="35051"/>
                  </a:moveTo>
                  <a:lnTo>
                    <a:pt x="339851" y="35051"/>
                  </a:lnTo>
                  <a:lnTo>
                    <a:pt x="329183" y="33527"/>
                  </a:lnTo>
                  <a:lnTo>
                    <a:pt x="428244" y="33527"/>
                  </a:lnTo>
                  <a:lnTo>
                    <a:pt x="426720" y="35051"/>
                  </a:lnTo>
                  <a:close/>
                </a:path>
                <a:path w="439420" h="47625">
                  <a:moveTo>
                    <a:pt x="156972" y="36575"/>
                  </a:moveTo>
                  <a:lnTo>
                    <a:pt x="158496" y="35051"/>
                  </a:lnTo>
                  <a:lnTo>
                    <a:pt x="166116" y="35051"/>
                  </a:lnTo>
                  <a:lnTo>
                    <a:pt x="156972" y="36575"/>
                  </a:lnTo>
                  <a:close/>
                </a:path>
                <a:path w="439420" h="47625">
                  <a:moveTo>
                    <a:pt x="422148" y="36575"/>
                  </a:moveTo>
                  <a:lnTo>
                    <a:pt x="391667" y="36575"/>
                  </a:lnTo>
                  <a:lnTo>
                    <a:pt x="384048" y="35051"/>
                  </a:lnTo>
                  <a:lnTo>
                    <a:pt x="423672" y="35051"/>
                  </a:lnTo>
                  <a:lnTo>
                    <a:pt x="422148" y="36575"/>
                  </a:lnTo>
                  <a:close/>
                </a:path>
                <a:path w="439420" h="47625">
                  <a:moveTo>
                    <a:pt x="3810" y="44957"/>
                  </a:moveTo>
                  <a:lnTo>
                    <a:pt x="1524" y="44195"/>
                  </a:lnTo>
                  <a:lnTo>
                    <a:pt x="0" y="39624"/>
                  </a:lnTo>
                  <a:lnTo>
                    <a:pt x="1524" y="42671"/>
                  </a:lnTo>
                  <a:lnTo>
                    <a:pt x="3810" y="44957"/>
                  </a:lnTo>
                  <a:close/>
                </a:path>
                <a:path w="439420" h="47625">
                  <a:moveTo>
                    <a:pt x="12192" y="44195"/>
                  </a:moveTo>
                  <a:lnTo>
                    <a:pt x="16764" y="41147"/>
                  </a:lnTo>
                  <a:lnTo>
                    <a:pt x="16764" y="42671"/>
                  </a:lnTo>
                  <a:lnTo>
                    <a:pt x="15240" y="42671"/>
                  </a:lnTo>
                  <a:lnTo>
                    <a:pt x="12192" y="44195"/>
                  </a:lnTo>
                  <a:close/>
                </a:path>
                <a:path w="439420" h="47625">
                  <a:moveTo>
                    <a:pt x="25908" y="47243"/>
                  </a:moveTo>
                  <a:lnTo>
                    <a:pt x="15240" y="47243"/>
                  </a:lnTo>
                  <a:lnTo>
                    <a:pt x="12801" y="46024"/>
                  </a:lnTo>
                  <a:lnTo>
                    <a:pt x="13716" y="45719"/>
                  </a:lnTo>
                  <a:lnTo>
                    <a:pt x="16764" y="42671"/>
                  </a:lnTo>
                  <a:lnTo>
                    <a:pt x="16764" y="41147"/>
                  </a:lnTo>
                  <a:lnTo>
                    <a:pt x="19812" y="41147"/>
                  </a:lnTo>
                  <a:lnTo>
                    <a:pt x="18288" y="42671"/>
                  </a:lnTo>
                  <a:lnTo>
                    <a:pt x="100583" y="42671"/>
                  </a:lnTo>
                  <a:lnTo>
                    <a:pt x="92964" y="44195"/>
                  </a:lnTo>
                  <a:lnTo>
                    <a:pt x="85344" y="44195"/>
                  </a:lnTo>
                  <a:lnTo>
                    <a:pt x="79248" y="45719"/>
                  </a:lnTo>
                  <a:lnTo>
                    <a:pt x="28956" y="45719"/>
                  </a:lnTo>
                  <a:lnTo>
                    <a:pt x="25908" y="47243"/>
                  </a:lnTo>
                  <a:close/>
                </a:path>
                <a:path w="439420" h="47625">
                  <a:moveTo>
                    <a:pt x="15240" y="44195"/>
                  </a:moveTo>
                  <a:lnTo>
                    <a:pt x="12192" y="44195"/>
                  </a:lnTo>
                  <a:lnTo>
                    <a:pt x="15240" y="42671"/>
                  </a:lnTo>
                  <a:lnTo>
                    <a:pt x="16764" y="42671"/>
                  </a:lnTo>
                  <a:lnTo>
                    <a:pt x="15240" y="44195"/>
                  </a:lnTo>
                  <a:close/>
                </a:path>
                <a:path w="439420" h="47625">
                  <a:moveTo>
                    <a:pt x="6096" y="45719"/>
                  </a:moveTo>
                  <a:lnTo>
                    <a:pt x="4572" y="45719"/>
                  </a:lnTo>
                  <a:lnTo>
                    <a:pt x="3810" y="44957"/>
                  </a:lnTo>
                  <a:lnTo>
                    <a:pt x="6096" y="45719"/>
                  </a:lnTo>
                  <a:close/>
                </a:path>
                <a:path w="439420" h="47625">
                  <a:moveTo>
                    <a:pt x="12801" y="46024"/>
                  </a:moveTo>
                  <a:lnTo>
                    <a:pt x="12192" y="45719"/>
                  </a:lnTo>
                  <a:lnTo>
                    <a:pt x="13716" y="45719"/>
                  </a:lnTo>
                  <a:lnTo>
                    <a:pt x="12801" y="46024"/>
                  </a:lnTo>
                  <a:close/>
                </a:path>
                <a:path w="439420" h="47625">
                  <a:moveTo>
                    <a:pt x="62483" y="47243"/>
                  </a:moveTo>
                  <a:lnTo>
                    <a:pt x="33528" y="47243"/>
                  </a:lnTo>
                  <a:lnTo>
                    <a:pt x="30480" y="45719"/>
                  </a:lnTo>
                  <a:lnTo>
                    <a:pt x="67056" y="45719"/>
                  </a:lnTo>
                  <a:lnTo>
                    <a:pt x="62483" y="472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3376" y="3015995"/>
              <a:ext cx="167640" cy="15087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7823" y="2717292"/>
            <a:ext cx="306324" cy="15367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6843" y="3514344"/>
            <a:ext cx="225551" cy="20269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41832" y="3802379"/>
            <a:ext cx="3813175" cy="2100580"/>
            <a:chOff x="941832" y="3802379"/>
            <a:chExt cx="3813175" cy="21005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1832" y="3802379"/>
              <a:ext cx="3813048" cy="14401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9428" y="5007864"/>
              <a:ext cx="879347" cy="8945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99132" y="5443727"/>
              <a:ext cx="274320" cy="130175"/>
            </a:xfrm>
            <a:custGeom>
              <a:avLst/>
              <a:gdLst/>
              <a:ahLst/>
              <a:cxnLst/>
              <a:rect l="l" t="t" r="r" b="b"/>
              <a:pathLst>
                <a:path w="274319" h="130175">
                  <a:moveTo>
                    <a:pt x="105156" y="86880"/>
                  </a:moveTo>
                  <a:lnTo>
                    <a:pt x="103632" y="85356"/>
                  </a:lnTo>
                  <a:lnTo>
                    <a:pt x="99060" y="85356"/>
                  </a:lnTo>
                  <a:lnTo>
                    <a:pt x="92964" y="88404"/>
                  </a:lnTo>
                  <a:lnTo>
                    <a:pt x="91440" y="88404"/>
                  </a:lnTo>
                  <a:lnTo>
                    <a:pt x="85344" y="92976"/>
                  </a:lnTo>
                  <a:lnTo>
                    <a:pt x="86868" y="92976"/>
                  </a:lnTo>
                  <a:lnTo>
                    <a:pt x="80772" y="96024"/>
                  </a:lnTo>
                  <a:lnTo>
                    <a:pt x="74676" y="100596"/>
                  </a:lnTo>
                  <a:lnTo>
                    <a:pt x="70104" y="103644"/>
                  </a:lnTo>
                  <a:lnTo>
                    <a:pt x="71628" y="102120"/>
                  </a:lnTo>
                  <a:lnTo>
                    <a:pt x="67056" y="105168"/>
                  </a:lnTo>
                  <a:lnTo>
                    <a:pt x="62484" y="106692"/>
                  </a:lnTo>
                  <a:lnTo>
                    <a:pt x="62484" y="108216"/>
                  </a:lnTo>
                  <a:lnTo>
                    <a:pt x="59436" y="109740"/>
                  </a:lnTo>
                  <a:lnTo>
                    <a:pt x="57912" y="109740"/>
                  </a:lnTo>
                  <a:lnTo>
                    <a:pt x="53340" y="111264"/>
                  </a:lnTo>
                  <a:lnTo>
                    <a:pt x="45720" y="111264"/>
                  </a:lnTo>
                  <a:lnTo>
                    <a:pt x="42672" y="112788"/>
                  </a:lnTo>
                  <a:lnTo>
                    <a:pt x="36576" y="112788"/>
                  </a:lnTo>
                  <a:lnTo>
                    <a:pt x="32004" y="114312"/>
                  </a:lnTo>
                  <a:lnTo>
                    <a:pt x="15240" y="114312"/>
                  </a:lnTo>
                  <a:lnTo>
                    <a:pt x="10668" y="115836"/>
                  </a:lnTo>
                  <a:lnTo>
                    <a:pt x="1524" y="115836"/>
                  </a:lnTo>
                  <a:lnTo>
                    <a:pt x="0" y="118884"/>
                  </a:lnTo>
                  <a:lnTo>
                    <a:pt x="0" y="126504"/>
                  </a:lnTo>
                  <a:lnTo>
                    <a:pt x="1524" y="128028"/>
                  </a:lnTo>
                  <a:lnTo>
                    <a:pt x="6096" y="128028"/>
                  </a:lnTo>
                  <a:lnTo>
                    <a:pt x="12192" y="129552"/>
                  </a:lnTo>
                  <a:lnTo>
                    <a:pt x="13716" y="129552"/>
                  </a:lnTo>
                  <a:lnTo>
                    <a:pt x="18288" y="128028"/>
                  </a:lnTo>
                  <a:lnTo>
                    <a:pt x="54864" y="128028"/>
                  </a:lnTo>
                  <a:lnTo>
                    <a:pt x="57912" y="126504"/>
                  </a:lnTo>
                  <a:lnTo>
                    <a:pt x="59436" y="126504"/>
                  </a:lnTo>
                  <a:lnTo>
                    <a:pt x="62484" y="124980"/>
                  </a:lnTo>
                  <a:lnTo>
                    <a:pt x="65532" y="124980"/>
                  </a:lnTo>
                  <a:lnTo>
                    <a:pt x="68580" y="123456"/>
                  </a:lnTo>
                  <a:lnTo>
                    <a:pt x="71628" y="120408"/>
                  </a:lnTo>
                  <a:lnTo>
                    <a:pt x="74676" y="118884"/>
                  </a:lnTo>
                  <a:lnTo>
                    <a:pt x="79248" y="115836"/>
                  </a:lnTo>
                  <a:lnTo>
                    <a:pt x="80772" y="115836"/>
                  </a:lnTo>
                  <a:lnTo>
                    <a:pt x="83820" y="111264"/>
                  </a:lnTo>
                  <a:lnTo>
                    <a:pt x="92964" y="105168"/>
                  </a:lnTo>
                  <a:lnTo>
                    <a:pt x="94488" y="103644"/>
                  </a:lnTo>
                  <a:lnTo>
                    <a:pt x="99060" y="99072"/>
                  </a:lnTo>
                  <a:lnTo>
                    <a:pt x="100584" y="99072"/>
                  </a:lnTo>
                  <a:lnTo>
                    <a:pt x="103632" y="92976"/>
                  </a:lnTo>
                  <a:lnTo>
                    <a:pt x="105156" y="91452"/>
                  </a:lnTo>
                  <a:lnTo>
                    <a:pt x="105156" y="86880"/>
                  </a:lnTo>
                  <a:close/>
                </a:path>
                <a:path w="274319" h="130175">
                  <a:moveTo>
                    <a:pt x="274307" y="7620"/>
                  </a:moveTo>
                  <a:lnTo>
                    <a:pt x="271259" y="4572"/>
                  </a:lnTo>
                  <a:lnTo>
                    <a:pt x="269735" y="1524"/>
                  </a:lnTo>
                  <a:lnTo>
                    <a:pt x="265163" y="0"/>
                  </a:lnTo>
                  <a:lnTo>
                    <a:pt x="262115" y="3048"/>
                  </a:lnTo>
                  <a:lnTo>
                    <a:pt x="252971" y="7620"/>
                  </a:lnTo>
                  <a:lnTo>
                    <a:pt x="254495" y="7620"/>
                  </a:lnTo>
                  <a:lnTo>
                    <a:pt x="245351" y="12192"/>
                  </a:lnTo>
                  <a:lnTo>
                    <a:pt x="236207" y="18288"/>
                  </a:lnTo>
                  <a:lnTo>
                    <a:pt x="237731" y="18288"/>
                  </a:lnTo>
                  <a:lnTo>
                    <a:pt x="230111" y="22860"/>
                  </a:lnTo>
                  <a:lnTo>
                    <a:pt x="222491" y="25908"/>
                  </a:lnTo>
                  <a:lnTo>
                    <a:pt x="216395" y="30480"/>
                  </a:lnTo>
                  <a:lnTo>
                    <a:pt x="217919" y="28956"/>
                  </a:lnTo>
                  <a:lnTo>
                    <a:pt x="211823" y="32004"/>
                  </a:lnTo>
                  <a:lnTo>
                    <a:pt x="210299" y="32004"/>
                  </a:lnTo>
                  <a:lnTo>
                    <a:pt x="205727" y="35052"/>
                  </a:lnTo>
                  <a:lnTo>
                    <a:pt x="196583" y="38100"/>
                  </a:lnTo>
                  <a:lnTo>
                    <a:pt x="190487" y="39624"/>
                  </a:lnTo>
                  <a:lnTo>
                    <a:pt x="187439" y="39624"/>
                  </a:lnTo>
                  <a:lnTo>
                    <a:pt x="181343" y="41148"/>
                  </a:lnTo>
                  <a:lnTo>
                    <a:pt x="176771" y="41148"/>
                  </a:lnTo>
                  <a:lnTo>
                    <a:pt x="173723" y="42672"/>
                  </a:lnTo>
                  <a:lnTo>
                    <a:pt x="172199" y="42672"/>
                  </a:lnTo>
                  <a:lnTo>
                    <a:pt x="170675" y="45720"/>
                  </a:lnTo>
                  <a:lnTo>
                    <a:pt x="170675" y="50292"/>
                  </a:lnTo>
                  <a:lnTo>
                    <a:pt x="173723" y="51816"/>
                  </a:lnTo>
                  <a:lnTo>
                    <a:pt x="175247" y="50292"/>
                  </a:lnTo>
                  <a:lnTo>
                    <a:pt x="184391" y="50292"/>
                  </a:lnTo>
                  <a:lnTo>
                    <a:pt x="188963" y="48768"/>
                  </a:lnTo>
                  <a:lnTo>
                    <a:pt x="204203" y="48768"/>
                  </a:lnTo>
                  <a:lnTo>
                    <a:pt x="208775" y="47244"/>
                  </a:lnTo>
                  <a:lnTo>
                    <a:pt x="216395" y="47244"/>
                  </a:lnTo>
                  <a:lnTo>
                    <a:pt x="222491" y="44196"/>
                  </a:lnTo>
                  <a:lnTo>
                    <a:pt x="224015" y="44196"/>
                  </a:lnTo>
                  <a:lnTo>
                    <a:pt x="231635" y="41148"/>
                  </a:lnTo>
                  <a:lnTo>
                    <a:pt x="237731" y="36576"/>
                  </a:lnTo>
                  <a:lnTo>
                    <a:pt x="245351" y="32004"/>
                  </a:lnTo>
                  <a:lnTo>
                    <a:pt x="246875" y="32004"/>
                  </a:lnTo>
                  <a:lnTo>
                    <a:pt x="248780" y="30480"/>
                  </a:lnTo>
                  <a:lnTo>
                    <a:pt x="269735" y="13716"/>
                  </a:lnTo>
                  <a:lnTo>
                    <a:pt x="272783" y="12192"/>
                  </a:lnTo>
                  <a:lnTo>
                    <a:pt x="274307" y="7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67000" y="5283708"/>
              <a:ext cx="135636" cy="640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4744" y="5164835"/>
              <a:ext cx="166116" cy="731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09915" y="5064264"/>
              <a:ext cx="1938655" cy="719455"/>
            </a:xfrm>
            <a:custGeom>
              <a:avLst/>
              <a:gdLst/>
              <a:ahLst/>
              <a:cxnLst/>
              <a:rect l="l" t="t" r="r" b="b"/>
              <a:pathLst>
                <a:path w="1938654" h="719454">
                  <a:moveTo>
                    <a:pt x="281940" y="673608"/>
                  </a:moveTo>
                  <a:lnTo>
                    <a:pt x="275844" y="667512"/>
                  </a:lnTo>
                  <a:lnTo>
                    <a:pt x="271272" y="667512"/>
                  </a:lnTo>
                  <a:lnTo>
                    <a:pt x="268224" y="665988"/>
                  </a:lnTo>
                  <a:lnTo>
                    <a:pt x="256032" y="665988"/>
                  </a:lnTo>
                  <a:lnTo>
                    <a:pt x="252984" y="664464"/>
                  </a:lnTo>
                  <a:lnTo>
                    <a:pt x="240792" y="664464"/>
                  </a:lnTo>
                  <a:lnTo>
                    <a:pt x="234696" y="665988"/>
                  </a:lnTo>
                  <a:lnTo>
                    <a:pt x="228600" y="665988"/>
                  </a:lnTo>
                  <a:lnTo>
                    <a:pt x="222504" y="667512"/>
                  </a:lnTo>
                  <a:lnTo>
                    <a:pt x="214884" y="667512"/>
                  </a:lnTo>
                  <a:lnTo>
                    <a:pt x="150876" y="678180"/>
                  </a:lnTo>
                  <a:lnTo>
                    <a:pt x="140208" y="678180"/>
                  </a:lnTo>
                  <a:lnTo>
                    <a:pt x="121920" y="681228"/>
                  </a:lnTo>
                  <a:lnTo>
                    <a:pt x="112776" y="681228"/>
                  </a:lnTo>
                  <a:lnTo>
                    <a:pt x="103632" y="682752"/>
                  </a:lnTo>
                  <a:lnTo>
                    <a:pt x="94488" y="682752"/>
                  </a:lnTo>
                  <a:lnTo>
                    <a:pt x="94488" y="684276"/>
                  </a:lnTo>
                  <a:lnTo>
                    <a:pt x="83820" y="684276"/>
                  </a:lnTo>
                  <a:lnTo>
                    <a:pt x="76200" y="685800"/>
                  </a:lnTo>
                  <a:lnTo>
                    <a:pt x="67056" y="687324"/>
                  </a:lnTo>
                  <a:lnTo>
                    <a:pt x="59436" y="688848"/>
                  </a:lnTo>
                  <a:lnTo>
                    <a:pt x="51816" y="688848"/>
                  </a:lnTo>
                  <a:lnTo>
                    <a:pt x="44196" y="690372"/>
                  </a:lnTo>
                  <a:lnTo>
                    <a:pt x="18288" y="690372"/>
                  </a:lnTo>
                  <a:lnTo>
                    <a:pt x="16764" y="688848"/>
                  </a:lnTo>
                  <a:lnTo>
                    <a:pt x="12192" y="687324"/>
                  </a:lnTo>
                  <a:lnTo>
                    <a:pt x="9144" y="689356"/>
                  </a:lnTo>
                  <a:lnTo>
                    <a:pt x="6096" y="690372"/>
                  </a:lnTo>
                  <a:lnTo>
                    <a:pt x="5334" y="691134"/>
                  </a:lnTo>
                  <a:lnTo>
                    <a:pt x="3048" y="691896"/>
                  </a:lnTo>
                  <a:lnTo>
                    <a:pt x="0" y="696468"/>
                  </a:lnTo>
                  <a:lnTo>
                    <a:pt x="609" y="698296"/>
                  </a:lnTo>
                  <a:lnTo>
                    <a:pt x="0" y="699516"/>
                  </a:lnTo>
                  <a:lnTo>
                    <a:pt x="1524" y="704088"/>
                  </a:lnTo>
                  <a:lnTo>
                    <a:pt x="1524" y="705612"/>
                  </a:lnTo>
                  <a:lnTo>
                    <a:pt x="3048" y="707136"/>
                  </a:lnTo>
                  <a:lnTo>
                    <a:pt x="4572" y="708660"/>
                  </a:lnTo>
                  <a:lnTo>
                    <a:pt x="6096" y="710184"/>
                  </a:lnTo>
                  <a:lnTo>
                    <a:pt x="7620" y="710184"/>
                  </a:lnTo>
                  <a:lnTo>
                    <a:pt x="9144" y="713232"/>
                  </a:lnTo>
                  <a:lnTo>
                    <a:pt x="10668" y="714756"/>
                  </a:lnTo>
                  <a:lnTo>
                    <a:pt x="12192" y="717804"/>
                  </a:lnTo>
                  <a:lnTo>
                    <a:pt x="16764" y="719328"/>
                  </a:lnTo>
                  <a:lnTo>
                    <a:pt x="22860" y="716280"/>
                  </a:lnTo>
                  <a:lnTo>
                    <a:pt x="24384" y="711708"/>
                  </a:lnTo>
                  <a:lnTo>
                    <a:pt x="53340" y="711708"/>
                  </a:lnTo>
                  <a:lnTo>
                    <a:pt x="71628" y="708660"/>
                  </a:lnTo>
                  <a:lnTo>
                    <a:pt x="79248" y="708660"/>
                  </a:lnTo>
                  <a:lnTo>
                    <a:pt x="86868" y="707136"/>
                  </a:lnTo>
                  <a:lnTo>
                    <a:pt x="96012" y="705612"/>
                  </a:lnTo>
                  <a:lnTo>
                    <a:pt x="105156" y="705612"/>
                  </a:lnTo>
                  <a:lnTo>
                    <a:pt x="115824" y="704088"/>
                  </a:lnTo>
                  <a:lnTo>
                    <a:pt x="124968" y="702564"/>
                  </a:lnTo>
                  <a:lnTo>
                    <a:pt x="134112" y="702564"/>
                  </a:lnTo>
                  <a:lnTo>
                    <a:pt x="134112" y="701040"/>
                  </a:lnTo>
                  <a:lnTo>
                    <a:pt x="143256" y="701040"/>
                  </a:lnTo>
                  <a:lnTo>
                    <a:pt x="152400" y="699516"/>
                  </a:lnTo>
                  <a:lnTo>
                    <a:pt x="163068" y="697992"/>
                  </a:lnTo>
                  <a:lnTo>
                    <a:pt x="199644" y="691896"/>
                  </a:lnTo>
                  <a:lnTo>
                    <a:pt x="208788" y="691896"/>
                  </a:lnTo>
                  <a:lnTo>
                    <a:pt x="217932" y="690372"/>
                  </a:lnTo>
                  <a:lnTo>
                    <a:pt x="225552" y="688848"/>
                  </a:lnTo>
                  <a:lnTo>
                    <a:pt x="231648" y="688848"/>
                  </a:lnTo>
                  <a:lnTo>
                    <a:pt x="237744" y="687324"/>
                  </a:lnTo>
                  <a:lnTo>
                    <a:pt x="263652" y="687324"/>
                  </a:lnTo>
                  <a:lnTo>
                    <a:pt x="266700" y="685800"/>
                  </a:lnTo>
                  <a:lnTo>
                    <a:pt x="272796" y="685800"/>
                  </a:lnTo>
                  <a:lnTo>
                    <a:pt x="278892" y="682752"/>
                  </a:lnTo>
                  <a:lnTo>
                    <a:pt x="278892" y="681228"/>
                  </a:lnTo>
                  <a:lnTo>
                    <a:pt x="280416" y="679704"/>
                  </a:lnTo>
                  <a:lnTo>
                    <a:pt x="281940" y="676656"/>
                  </a:lnTo>
                  <a:lnTo>
                    <a:pt x="281940" y="673608"/>
                  </a:lnTo>
                  <a:close/>
                </a:path>
                <a:path w="1938654" h="719454">
                  <a:moveTo>
                    <a:pt x="1656600" y="32004"/>
                  </a:moveTo>
                  <a:lnTo>
                    <a:pt x="1652028" y="27432"/>
                  </a:lnTo>
                  <a:lnTo>
                    <a:pt x="1648980" y="27432"/>
                  </a:lnTo>
                  <a:lnTo>
                    <a:pt x="1645932" y="28956"/>
                  </a:lnTo>
                  <a:lnTo>
                    <a:pt x="1633740" y="38100"/>
                  </a:lnTo>
                  <a:lnTo>
                    <a:pt x="1635264" y="36576"/>
                  </a:lnTo>
                  <a:lnTo>
                    <a:pt x="1620024" y="45720"/>
                  </a:lnTo>
                  <a:lnTo>
                    <a:pt x="1621548" y="45720"/>
                  </a:lnTo>
                  <a:lnTo>
                    <a:pt x="1610880" y="48768"/>
                  </a:lnTo>
                  <a:lnTo>
                    <a:pt x="1600212" y="53340"/>
                  </a:lnTo>
                  <a:lnTo>
                    <a:pt x="1591068" y="56388"/>
                  </a:lnTo>
                  <a:lnTo>
                    <a:pt x="1583448" y="59436"/>
                  </a:lnTo>
                  <a:lnTo>
                    <a:pt x="1545348" y="67056"/>
                  </a:lnTo>
                  <a:lnTo>
                    <a:pt x="1537728" y="67056"/>
                  </a:lnTo>
                  <a:lnTo>
                    <a:pt x="1530108" y="68580"/>
                  </a:lnTo>
                  <a:lnTo>
                    <a:pt x="1520964" y="68580"/>
                  </a:lnTo>
                  <a:lnTo>
                    <a:pt x="1513344" y="70104"/>
                  </a:lnTo>
                  <a:lnTo>
                    <a:pt x="1505724" y="70104"/>
                  </a:lnTo>
                  <a:lnTo>
                    <a:pt x="1498104" y="71628"/>
                  </a:lnTo>
                  <a:lnTo>
                    <a:pt x="1488960" y="73152"/>
                  </a:lnTo>
                  <a:lnTo>
                    <a:pt x="1481340" y="73152"/>
                  </a:lnTo>
                  <a:lnTo>
                    <a:pt x="1473720" y="74676"/>
                  </a:lnTo>
                  <a:lnTo>
                    <a:pt x="1453908" y="74676"/>
                  </a:lnTo>
                  <a:lnTo>
                    <a:pt x="1452384" y="76200"/>
                  </a:lnTo>
                  <a:lnTo>
                    <a:pt x="1452384" y="80772"/>
                  </a:lnTo>
                  <a:lnTo>
                    <a:pt x="1453908" y="82296"/>
                  </a:lnTo>
                  <a:lnTo>
                    <a:pt x="1473720" y="82296"/>
                  </a:lnTo>
                  <a:lnTo>
                    <a:pt x="1482864" y="80772"/>
                  </a:lnTo>
                  <a:lnTo>
                    <a:pt x="1490484" y="80772"/>
                  </a:lnTo>
                  <a:lnTo>
                    <a:pt x="1499628" y="79248"/>
                  </a:lnTo>
                  <a:lnTo>
                    <a:pt x="1513344" y="79248"/>
                  </a:lnTo>
                  <a:lnTo>
                    <a:pt x="1520964" y="80772"/>
                  </a:lnTo>
                  <a:lnTo>
                    <a:pt x="1530108" y="80772"/>
                  </a:lnTo>
                  <a:lnTo>
                    <a:pt x="1537728" y="82296"/>
                  </a:lnTo>
                  <a:lnTo>
                    <a:pt x="1554492" y="82296"/>
                  </a:lnTo>
                  <a:lnTo>
                    <a:pt x="1563636" y="80772"/>
                  </a:lnTo>
                  <a:lnTo>
                    <a:pt x="1571256" y="79248"/>
                  </a:lnTo>
                  <a:lnTo>
                    <a:pt x="1578876" y="77724"/>
                  </a:lnTo>
                  <a:lnTo>
                    <a:pt x="1580400" y="77724"/>
                  </a:lnTo>
                  <a:lnTo>
                    <a:pt x="1588020" y="76200"/>
                  </a:lnTo>
                  <a:lnTo>
                    <a:pt x="1589544" y="76200"/>
                  </a:lnTo>
                  <a:lnTo>
                    <a:pt x="1597164" y="73152"/>
                  </a:lnTo>
                  <a:lnTo>
                    <a:pt x="1606308" y="70104"/>
                  </a:lnTo>
                  <a:lnTo>
                    <a:pt x="1607832" y="70104"/>
                  </a:lnTo>
                  <a:lnTo>
                    <a:pt x="1616976" y="64008"/>
                  </a:lnTo>
                  <a:lnTo>
                    <a:pt x="1627644" y="59436"/>
                  </a:lnTo>
                  <a:lnTo>
                    <a:pt x="1642884" y="48768"/>
                  </a:lnTo>
                  <a:lnTo>
                    <a:pt x="1653552" y="38100"/>
                  </a:lnTo>
                  <a:lnTo>
                    <a:pt x="1656600" y="36576"/>
                  </a:lnTo>
                  <a:lnTo>
                    <a:pt x="1656600" y="32004"/>
                  </a:lnTo>
                  <a:close/>
                </a:path>
                <a:path w="1938654" h="719454">
                  <a:moveTo>
                    <a:pt x="1938540" y="16764"/>
                  </a:moveTo>
                  <a:lnTo>
                    <a:pt x="1937016" y="12192"/>
                  </a:lnTo>
                  <a:lnTo>
                    <a:pt x="1935492" y="6096"/>
                  </a:lnTo>
                  <a:lnTo>
                    <a:pt x="1930920" y="3048"/>
                  </a:lnTo>
                  <a:lnTo>
                    <a:pt x="1926348" y="4572"/>
                  </a:lnTo>
                  <a:lnTo>
                    <a:pt x="1918728" y="6096"/>
                  </a:lnTo>
                  <a:lnTo>
                    <a:pt x="1886724" y="6096"/>
                  </a:lnTo>
                  <a:lnTo>
                    <a:pt x="1877580" y="4572"/>
                  </a:lnTo>
                  <a:lnTo>
                    <a:pt x="1859292" y="4572"/>
                  </a:lnTo>
                  <a:lnTo>
                    <a:pt x="1850148" y="6096"/>
                  </a:lnTo>
                  <a:lnTo>
                    <a:pt x="1842528" y="6096"/>
                  </a:lnTo>
                  <a:lnTo>
                    <a:pt x="1830336" y="3048"/>
                  </a:lnTo>
                  <a:lnTo>
                    <a:pt x="1824240" y="3048"/>
                  </a:lnTo>
                  <a:lnTo>
                    <a:pt x="1812048" y="0"/>
                  </a:lnTo>
                  <a:lnTo>
                    <a:pt x="1809000" y="0"/>
                  </a:lnTo>
                  <a:lnTo>
                    <a:pt x="1809000" y="4572"/>
                  </a:lnTo>
                  <a:lnTo>
                    <a:pt x="1810524" y="6096"/>
                  </a:lnTo>
                  <a:lnTo>
                    <a:pt x="1822716" y="9144"/>
                  </a:lnTo>
                  <a:lnTo>
                    <a:pt x="1828812" y="9144"/>
                  </a:lnTo>
                  <a:lnTo>
                    <a:pt x="1834908" y="10668"/>
                  </a:lnTo>
                  <a:lnTo>
                    <a:pt x="1841004" y="13716"/>
                  </a:lnTo>
                  <a:lnTo>
                    <a:pt x="1848624" y="18288"/>
                  </a:lnTo>
                  <a:lnTo>
                    <a:pt x="1863864" y="24384"/>
                  </a:lnTo>
                  <a:lnTo>
                    <a:pt x="1866912" y="24384"/>
                  </a:lnTo>
                  <a:lnTo>
                    <a:pt x="1885200" y="27432"/>
                  </a:lnTo>
                  <a:lnTo>
                    <a:pt x="1895868" y="27432"/>
                  </a:lnTo>
                  <a:lnTo>
                    <a:pt x="1903488" y="28956"/>
                  </a:lnTo>
                  <a:lnTo>
                    <a:pt x="1906536" y="28956"/>
                  </a:lnTo>
                  <a:lnTo>
                    <a:pt x="1921776" y="25908"/>
                  </a:lnTo>
                  <a:lnTo>
                    <a:pt x="1923300" y="25908"/>
                  </a:lnTo>
                  <a:lnTo>
                    <a:pt x="1930920" y="22860"/>
                  </a:lnTo>
                  <a:lnTo>
                    <a:pt x="1935492" y="21336"/>
                  </a:lnTo>
                  <a:lnTo>
                    <a:pt x="1938540" y="167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5385816" y="4168140"/>
            <a:ext cx="3914140" cy="1797685"/>
            <a:chOff x="5385816" y="4168140"/>
            <a:chExt cx="3914140" cy="1797685"/>
          </a:xfrm>
        </p:grpSpPr>
        <p:sp>
          <p:nvSpPr>
            <p:cNvPr id="22" name="object 22"/>
            <p:cNvSpPr/>
            <p:nvPr/>
          </p:nvSpPr>
          <p:spPr>
            <a:xfrm>
              <a:off x="6821423" y="5812536"/>
              <a:ext cx="177165" cy="59690"/>
            </a:xfrm>
            <a:custGeom>
              <a:avLst/>
              <a:gdLst/>
              <a:ahLst/>
              <a:cxnLst/>
              <a:rect l="l" t="t" r="r" b="b"/>
              <a:pathLst>
                <a:path w="177165" h="59689">
                  <a:moveTo>
                    <a:pt x="152400" y="6096"/>
                  </a:moveTo>
                  <a:lnTo>
                    <a:pt x="153924" y="4571"/>
                  </a:lnTo>
                  <a:lnTo>
                    <a:pt x="99060" y="4571"/>
                  </a:lnTo>
                  <a:lnTo>
                    <a:pt x="105156" y="3048"/>
                  </a:lnTo>
                  <a:lnTo>
                    <a:pt x="117348" y="3048"/>
                  </a:lnTo>
                  <a:lnTo>
                    <a:pt x="118872" y="1524"/>
                  </a:lnTo>
                  <a:lnTo>
                    <a:pt x="137160" y="1524"/>
                  </a:lnTo>
                  <a:lnTo>
                    <a:pt x="141732" y="0"/>
                  </a:lnTo>
                  <a:lnTo>
                    <a:pt x="161544" y="0"/>
                  </a:lnTo>
                  <a:lnTo>
                    <a:pt x="156972" y="3048"/>
                  </a:lnTo>
                  <a:lnTo>
                    <a:pt x="155448" y="4571"/>
                  </a:lnTo>
                  <a:lnTo>
                    <a:pt x="152400" y="6096"/>
                  </a:lnTo>
                  <a:close/>
                </a:path>
                <a:path w="177165" h="59689">
                  <a:moveTo>
                    <a:pt x="174244" y="6096"/>
                  </a:moveTo>
                  <a:lnTo>
                    <a:pt x="152400" y="6096"/>
                  </a:lnTo>
                  <a:lnTo>
                    <a:pt x="155448" y="4571"/>
                  </a:lnTo>
                  <a:lnTo>
                    <a:pt x="156972" y="3048"/>
                  </a:lnTo>
                  <a:lnTo>
                    <a:pt x="161544" y="0"/>
                  </a:lnTo>
                  <a:lnTo>
                    <a:pt x="166116" y="0"/>
                  </a:lnTo>
                  <a:lnTo>
                    <a:pt x="169164" y="1016"/>
                  </a:lnTo>
                  <a:lnTo>
                    <a:pt x="172212" y="3048"/>
                  </a:lnTo>
                  <a:lnTo>
                    <a:pt x="174244" y="6096"/>
                  </a:lnTo>
                  <a:close/>
                </a:path>
                <a:path w="177165" h="59689">
                  <a:moveTo>
                    <a:pt x="169164" y="1016"/>
                  </a:moveTo>
                  <a:lnTo>
                    <a:pt x="166116" y="0"/>
                  </a:lnTo>
                  <a:lnTo>
                    <a:pt x="167640" y="0"/>
                  </a:lnTo>
                  <a:lnTo>
                    <a:pt x="169164" y="1016"/>
                  </a:lnTo>
                  <a:close/>
                </a:path>
                <a:path w="177165" h="59689">
                  <a:moveTo>
                    <a:pt x="174244" y="6096"/>
                  </a:moveTo>
                  <a:lnTo>
                    <a:pt x="172212" y="3048"/>
                  </a:lnTo>
                  <a:lnTo>
                    <a:pt x="169164" y="1016"/>
                  </a:lnTo>
                  <a:lnTo>
                    <a:pt x="170688" y="1524"/>
                  </a:lnTo>
                  <a:lnTo>
                    <a:pt x="173736" y="4571"/>
                  </a:lnTo>
                  <a:lnTo>
                    <a:pt x="174244" y="6096"/>
                  </a:lnTo>
                  <a:close/>
                </a:path>
                <a:path w="177165" h="59689">
                  <a:moveTo>
                    <a:pt x="141732" y="10667"/>
                  </a:moveTo>
                  <a:lnTo>
                    <a:pt x="19812" y="10667"/>
                  </a:lnTo>
                  <a:lnTo>
                    <a:pt x="28956" y="7619"/>
                  </a:lnTo>
                  <a:lnTo>
                    <a:pt x="53340" y="7619"/>
                  </a:lnTo>
                  <a:lnTo>
                    <a:pt x="59436" y="6096"/>
                  </a:lnTo>
                  <a:lnTo>
                    <a:pt x="83820" y="6096"/>
                  </a:lnTo>
                  <a:lnTo>
                    <a:pt x="89916" y="4571"/>
                  </a:lnTo>
                  <a:lnTo>
                    <a:pt x="153924" y="4571"/>
                  </a:lnTo>
                  <a:lnTo>
                    <a:pt x="149352" y="7619"/>
                  </a:lnTo>
                  <a:lnTo>
                    <a:pt x="144780" y="9144"/>
                  </a:lnTo>
                  <a:lnTo>
                    <a:pt x="146304" y="9144"/>
                  </a:lnTo>
                  <a:lnTo>
                    <a:pt x="141732" y="10667"/>
                  </a:lnTo>
                  <a:close/>
                </a:path>
                <a:path w="177165" h="59689">
                  <a:moveTo>
                    <a:pt x="166116" y="24383"/>
                  </a:moveTo>
                  <a:lnTo>
                    <a:pt x="161544" y="22860"/>
                  </a:lnTo>
                  <a:lnTo>
                    <a:pt x="91440" y="22860"/>
                  </a:lnTo>
                  <a:lnTo>
                    <a:pt x="96012" y="21335"/>
                  </a:lnTo>
                  <a:lnTo>
                    <a:pt x="97536" y="21335"/>
                  </a:lnTo>
                  <a:lnTo>
                    <a:pt x="102108" y="19812"/>
                  </a:lnTo>
                  <a:lnTo>
                    <a:pt x="105156" y="19812"/>
                  </a:lnTo>
                  <a:lnTo>
                    <a:pt x="111252" y="18287"/>
                  </a:lnTo>
                  <a:lnTo>
                    <a:pt x="115824" y="16764"/>
                  </a:lnTo>
                  <a:lnTo>
                    <a:pt x="121920" y="16764"/>
                  </a:lnTo>
                  <a:lnTo>
                    <a:pt x="126492" y="15240"/>
                  </a:lnTo>
                  <a:lnTo>
                    <a:pt x="132588" y="13716"/>
                  </a:lnTo>
                  <a:lnTo>
                    <a:pt x="131064" y="13716"/>
                  </a:lnTo>
                  <a:lnTo>
                    <a:pt x="137160" y="12192"/>
                  </a:lnTo>
                  <a:lnTo>
                    <a:pt x="135636" y="12192"/>
                  </a:lnTo>
                  <a:lnTo>
                    <a:pt x="140208" y="10667"/>
                  </a:lnTo>
                  <a:lnTo>
                    <a:pt x="141732" y="10667"/>
                  </a:lnTo>
                  <a:lnTo>
                    <a:pt x="146304" y="9144"/>
                  </a:lnTo>
                  <a:lnTo>
                    <a:pt x="144780" y="9144"/>
                  </a:lnTo>
                  <a:lnTo>
                    <a:pt x="149352" y="7619"/>
                  </a:lnTo>
                  <a:lnTo>
                    <a:pt x="153924" y="4571"/>
                  </a:lnTo>
                  <a:lnTo>
                    <a:pt x="152400" y="6096"/>
                  </a:lnTo>
                  <a:lnTo>
                    <a:pt x="174244" y="6096"/>
                  </a:lnTo>
                  <a:lnTo>
                    <a:pt x="176445" y="12700"/>
                  </a:lnTo>
                  <a:lnTo>
                    <a:pt x="173736" y="16764"/>
                  </a:lnTo>
                  <a:lnTo>
                    <a:pt x="173228" y="18795"/>
                  </a:lnTo>
                  <a:lnTo>
                    <a:pt x="170688" y="21335"/>
                  </a:lnTo>
                  <a:lnTo>
                    <a:pt x="167640" y="22860"/>
                  </a:lnTo>
                  <a:lnTo>
                    <a:pt x="166116" y="24383"/>
                  </a:lnTo>
                  <a:close/>
                </a:path>
                <a:path w="177165" h="59689">
                  <a:moveTo>
                    <a:pt x="176445" y="12700"/>
                  </a:moveTo>
                  <a:lnTo>
                    <a:pt x="174244" y="6096"/>
                  </a:lnTo>
                  <a:lnTo>
                    <a:pt x="175260" y="7619"/>
                  </a:lnTo>
                  <a:lnTo>
                    <a:pt x="176783" y="12192"/>
                  </a:lnTo>
                  <a:lnTo>
                    <a:pt x="176445" y="12700"/>
                  </a:lnTo>
                  <a:close/>
                </a:path>
                <a:path w="177165" h="59689">
                  <a:moveTo>
                    <a:pt x="135636" y="12192"/>
                  </a:moveTo>
                  <a:lnTo>
                    <a:pt x="12192" y="12192"/>
                  </a:lnTo>
                  <a:lnTo>
                    <a:pt x="16764" y="10667"/>
                  </a:lnTo>
                  <a:lnTo>
                    <a:pt x="140208" y="10667"/>
                  </a:lnTo>
                  <a:lnTo>
                    <a:pt x="135636" y="12192"/>
                  </a:lnTo>
                  <a:close/>
                </a:path>
                <a:path w="177165" h="59689">
                  <a:moveTo>
                    <a:pt x="9144" y="33528"/>
                  </a:moveTo>
                  <a:lnTo>
                    <a:pt x="3048" y="30480"/>
                  </a:lnTo>
                  <a:lnTo>
                    <a:pt x="0" y="21335"/>
                  </a:lnTo>
                  <a:lnTo>
                    <a:pt x="3048" y="15240"/>
                  </a:lnTo>
                  <a:lnTo>
                    <a:pt x="7620" y="13716"/>
                  </a:lnTo>
                  <a:lnTo>
                    <a:pt x="10668" y="12192"/>
                  </a:lnTo>
                  <a:lnTo>
                    <a:pt x="137160" y="12192"/>
                  </a:lnTo>
                  <a:lnTo>
                    <a:pt x="131064" y="13716"/>
                  </a:lnTo>
                  <a:lnTo>
                    <a:pt x="132588" y="13716"/>
                  </a:lnTo>
                  <a:lnTo>
                    <a:pt x="126492" y="15240"/>
                  </a:lnTo>
                  <a:lnTo>
                    <a:pt x="121920" y="16764"/>
                  </a:lnTo>
                  <a:lnTo>
                    <a:pt x="115824" y="16764"/>
                  </a:lnTo>
                  <a:lnTo>
                    <a:pt x="111252" y="18287"/>
                  </a:lnTo>
                  <a:lnTo>
                    <a:pt x="105156" y="19812"/>
                  </a:lnTo>
                  <a:lnTo>
                    <a:pt x="102108" y="19812"/>
                  </a:lnTo>
                  <a:lnTo>
                    <a:pt x="97536" y="21335"/>
                  </a:lnTo>
                  <a:lnTo>
                    <a:pt x="96012" y="21335"/>
                  </a:lnTo>
                  <a:lnTo>
                    <a:pt x="91440" y="22860"/>
                  </a:lnTo>
                  <a:lnTo>
                    <a:pt x="88392" y="22860"/>
                  </a:lnTo>
                  <a:lnTo>
                    <a:pt x="79248" y="25908"/>
                  </a:lnTo>
                  <a:lnTo>
                    <a:pt x="77724" y="25908"/>
                  </a:lnTo>
                  <a:lnTo>
                    <a:pt x="73152" y="27432"/>
                  </a:lnTo>
                  <a:lnTo>
                    <a:pt x="54864" y="27432"/>
                  </a:lnTo>
                  <a:lnTo>
                    <a:pt x="48768" y="28956"/>
                  </a:lnTo>
                  <a:lnTo>
                    <a:pt x="28956" y="28956"/>
                  </a:lnTo>
                  <a:lnTo>
                    <a:pt x="24383" y="30480"/>
                  </a:lnTo>
                  <a:lnTo>
                    <a:pt x="16764" y="30480"/>
                  </a:lnTo>
                  <a:lnTo>
                    <a:pt x="13716" y="32003"/>
                  </a:lnTo>
                  <a:lnTo>
                    <a:pt x="9144" y="33528"/>
                  </a:lnTo>
                  <a:close/>
                </a:path>
                <a:path w="177165" h="59689">
                  <a:moveTo>
                    <a:pt x="173228" y="18795"/>
                  </a:moveTo>
                  <a:lnTo>
                    <a:pt x="173736" y="16764"/>
                  </a:lnTo>
                  <a:lnTo>
                    <a:pt x="176445" y="12700"/>
                  </a:lnTo>
                  <a:lnTo>
                    <a:pt x="176783" y="13716"/>
                  </a:lnTo>
                  <a:lnTo>
                    <a:pt x="173736" y="18287"/>
                  </a:lnTo>
                  <a:lnTo>
                    <a:pt x="173228" y="18795"/>
                  </a:lnTo>
                  <a:close/>
                </a:path>
                <a:path w="177165" h="59689">
                  <a:moveTo>
                    <a:pt x="166116" y="24383"/>
                  </a:moveTo>
                  <a:lnTo>
                    <a:pt x="167640" y="22860"/>
                  </a:lnTo>
                  <a:lnTo>
                    <a:pt x="170688" y="21335"/>
                  </a:lnTo>
                  <a:lnTo>
                    <a:pt x="173228" y="18795"/>
                  </a:lnTo>
                  <a:lnTo>
                    <a:pt x="172212" y="22860"/>
                  </a:lnTo>
                  <a:lnTo>
                    <a:pt x="166116" y="24383"/>
                  </a:lnTo>
                  <a:close/>
                </a:path>
                <a:path w="177165" h="59689">
                  <a:moveTo>
                    <a:pt x="112776" y="25908"/>
                  </a:moveTo>
                  <a:lnTo>
                    <a:pt x="79248" y="25908"/>
                  </a:lnTo>
                  <a:lnTo>
                    <a:pt x="88392" y="22860"/>
                  </a:lnTo>
                  <a:lnTo>
                    <a:pt x="137160" y="22860"/>
                  </a:lnTo>
                  <a:lnTo>
                    <a:pt x="131064" y="24383"/>
                  </a:lnTo>
                  <a:lnTo>
                    <a:pt x="120396" y="24383"/>
                  </a:lnTo>
                  <a:lnTo>
                    <a:pt x="112776" y="25908"/>
                  </a:lnTo>
                  <a:close/>
                </a:path>
                <a:path w="177165" h="59689">
                  <a:moveTo>
                    <a:pt x="166116" y="24383"/>
                  </a:moveTo>
                  <a:lnTo>
                    <a:pt x="131064" y="24383"/>
                  </a:lnTo>
                  <a:lnTo>
                    <a:pt x="137160" y="22860"/>
                  </a:lnTo>
                  <a:lnTo>
                    <a:pt x="161544" y="22860"/>
                  </a:lnTo>
                  <a:lnTo>
                    <a:pt x="166116" y="24383"/>
                  </a:lnTo>
                  <a:close/>
                </a:path>
                <a:path w="177165" h="59689">
                  <a:moveTo>
                    <a:pt x="164592" y="25908"/>
                  </a:moveTo>
                  <a:lnTo>
                    <a:pt x="112776" y="25908"/>
                  </a:lnTo>
                  <a:lnTo>
                    <a:pt x="120396" y="24383"/>
                  </a:lnTo>
                  <a:lnTo>
                    <a:pt x="166116" y="24383"/>
                  </a:lnTo>
                  <a:lnTo>
                    <a:pt x="164592" y="25908"/>
                  </a:lnTo>
                  <a:close/>
                </a:path>
                <a:path w="177165" h="59689">
                  <a:moveTo>
                    <a:pt x="88392" y="27432"/>
                  </a:moveTo>
                  <a:lnTo>
                    <a:pt x="73152" y="27432"/>
                  </a:lnTo>
                  <a:lnTo>
                    <a:pt x="77724" y="25908"/>
                  </a:lnTo>
                  <a:lnTo>
                    <a:pt x="94488" y="25908"/>
                  </a:lnTo>
                  <a:lnTo>
                    <a:pt x="88392" y="27432"/>
                  </a:lnTo>
                  <a:close/>
                </a:path>
                <a:path w="177165" h="59689">
                  <a:moveTo>
                    <a:pt x="132588" y="38100"/>
                  </a:moveTo>
                  <a:lnTo>
                    <a:pt x="30480" y="38100"/>
                  </a:lnTo>
                  <a:lnTo>
                    <a:pt x="33528" y="36576"/>
                  </a:lnTo>
                  <a:lnTo>
                    <a:pt x="38100" y="35051"/>
                  </a:lnTo>
                  <a:lnTo>
                    <a:pt x="42672" y="35051"/>
                  </a:lnTo>
                  <a:lnTo>
                    <a:pt x="47244" y="33528"/>
                  </a:lnTo>
                  <a:lnTo>
                    <a:pt x="50292" y="33528"/>
                  </a:lnTo>
                  <a:lnTo>
                    <a:pt x="68580" y="28956"/>
                  </a:lnTo>
                  <a:lnTo>
                    <a:pt x="67056" y="28956"/>
                  </a:lnTo>
                  <a:lnTo>
                    <a:pt x="71628" y="27432"/>
                  </a:lnTo>
                  <a:lnTo>
                    <a:pt x="88392" y="27432"/>
                  </a:lnTo>
                  <a:lnTo>
                    <a:pt x="94488" y="25908"/>
                  </a:lnTo>
                  <a:lnTo>
                    <a:pt x="163068" y="25908"/>
                  </a:lnTo>
                  <a:lnTo>
                    <a:pt x="160020" y="27432"/>
                  </a:lnTo>
                  <a:lnTo>
                    <a:pt x="155448" y="30480"/>
                  </a:lnTo>
                  <a:lnTo>
                    <a:pt x="153924" y="30480"/>
                  </a:lnTo>
                  <a:lnTo>
                    <a:pt x="147828" y="32003"/>
                  </a:lnTo>
                  <a:lnTo>
                    <a:pt x="149352" y="32003"/>
                  </a:lnTo>
                  <a:lnTo>
                    <a:pt x="144780" y="33528"/>
                  </a:lnTo>
                  <a:lnTo>
                    <a:pt x="143256" y="35051"/>
                  </a:lnTo>
                  <a:lnTo>
                    <a:pt x="138683" y="36576"/>
                  </a:lnTo>
                  <a:lnTo>
                    <a:pt x="132588" y="38100"/>
                  </a:lnTo>
                  <a:close/>
                </a:path>
                <a:path w="177165" h="59689">
                  <a:moveTo>
                    <a:pt x="54864" y="28956"/>
                  </a:moveTo>
                  <a:lnTo>
                    <a:pt x="54864" y="27432"/>
                  </a:lnTo>
                  <a:lnTo>
                    <a:pt x="60960" y="27432"/>
                  </a:lnTo>
                  <a:lnTo>
                    <a:pt x="54864" y="28956"/>
                  </a:lnTo>
                  <a:close/>
                </a:path>
                <a:path w="177165" h="59689">
                  <a:moveTo>
                    <a:pt x="15240" y="32003"/>
                  </a:moveTo>
                  <a:lnTo>
                    <a:pt x="16764" y="30480"/>
                  </a:lnTo>
                  <a:lnTo>
                    <a:pt x="19812" y="30480"/>
                  </a:lnTo>
                  <a:lnTo>
                    <a:pt x="15240" y="32003"/>
                  </a:lnTo>
                  <a:close/>
                </a:path>
                <a:path w="177165" h="59689">
                  <a:moveTo>
                    <a:pt x="30480" y="38100"/>
                  </a:moveTo>
                  <a:lnTo>
                    <a:pt x="27432" y="38100"/>
                  </a:lnTo>
                  <a:lnTo>
                    <a:pt x="30480" y="36576"/>
                  </a:lnTo>
                  <a:lnTo>
                    <a:pt x="30480" y="38100"/>
                  </a:lnTo>
                  <a:close/>
                </a:path>
                <a:path w="177165" h="59689">
                  <a:moveTo>
                    <a:pt x="38100" y="57912"/>
                  </a:moveTo>
                  <a:lnTo>
                    <a:pt x="21336" y="57912"/>
                  </a:lnTo>
                  <a:lnTo>
                    <a:pt x="15240" y="56387"/>
                  </a:lnTo>
                  <a:lnTo>
                    <a:pt x="12192" y="51816"/>
                  </a:lnTo>
                  <a:lnTo>
                    <a:pt x="13716" y="45719"/>
                  </a:lnTo>
                  <a:lnTo>
                    <a:pt x="15240" y="41148"/>
                  </a:lnTo>
                  <a:lnTo>
                    <a:pt x="19812" y="38100"/>
                  </a:lnTo>
                  <a:lnTo>
                    <a:pt x="126492" y="38100"/>
                  </a:lnTo>
                  <a:lnTo>
                    <a:pt x="121920" y="39624"/>
                  </a:lnTo>
                  <a:lnTo>
                    <a:pt x="115824" y="41148"/>
                  </a:lnTo>
                  <a:lnTo>
                    <a:pt x="117348" y="41148"/>
                  </a:lnTo>
                  <a:lnTo>
                    <a:pt x="112776" y="42671"/>
                  </a:lnTo>
                  <a:lnTo>
                    <a:pt x="103632" y="42671"/>
                  </a:lnTo>
                  <a:lnTo>
                    <a:pt x="94488" y="45719"/>
                  </a:lnTo>
                  <a:lnTo>
                    <a:pt x="88392" y="47244"/>
                  </a:lnTo>
                  <a:lnTo>
                    <a:pt x="83820" y="48767"/>
                  </a:lnTo>
                  <a:lnTo>
                    <a:pt x="80772" y="48767"/>
                  </a:lnTo>
                  <a:lnTo>
                    <a:pt x="74676" y="50292"/>
                  </a:lnTo>
                  <a:lnTo>
                    <a:pt x="73152" y="51816"/>
                  </a:lnTo>
                  <a:lnTo>
                    <a:pt x="67056" y="51816"/>
                  </a:lnTo>
                  <a:lnTo>
                    <a:pt x="60960" y="53340"/>
                  </a:lnTo>
                  <a:lnTo>
                    <a:pt x="62483" y="53340"/>
                  </a:lnTo>
                  <a:lnTo>
                    <a:pt x="50292" y="56387"/>
                  </a:lnTo>
                  <a:lnTo>
                    <a:pt x="42672" y="56387"/>
                  </a:lnTo>
                  <a:lnTo>
                    <a:pt x="38100" y="57912"/>
                  </a:lnTo>
                  <a:close/>
                </a:path>
                <a:path w="177165" h="59689">
                  <a:moveTo>
                    <a:pt x="102108" y="44196"/>
                  </a:moveTo>
                  <a:lnTo>
                    <a:pt x="103632" y="42671"/>
                  </a:lnTo>
                  <a:lnTo>
                    <a:pt x="105156" y="42671"/>
                  </a:lnTo>
                  <a:lnTo>
                    <a:pt x="102108" y="44196"/>
                  </a:lnTo>
                  <a:close/>
                </a:path>
                <a:path w="177165" h="59689">
                  <a:moveTo>
                    <a:pt x="67056" y="53340"/>
                  </a:moveTo>
                  <a:lnTo>
                    <a:pt x="67056" y="51816"/>
                  </a:lnTo>
                  <a:lnTo>
                    <a:pt x="73152" y="51816"/>
                  </a:lnTo>
                  <a:lnTo>
                    <a:pt x="67056" y="53340"/>
                  </a:lnTo>
                  <a:close/>
                </a:path>
                <a:path w="177165" h="59689">
                  <a:moveTo>
                    <a:pt x="27432" y="59435"/>
                  </a:moveTo>
                  <a:lnTo>
                    <a:pt x="24383" y="57912"/>
                  </a:lnTo>
                  <a:lnTo>
                    <a:pt x="30480" y="57912"/>
                  </a:lnTo>
                  <a:lnTo>
                    <a:pt x="27432" y="59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5816" y="4168140"/>
              <a:ext cx="3913632" cy="179755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214871" y="3750564"/>
            <a:ext cx="589915" cy="264160"/>
            <a:chOff x="6214871" y="3750564"/>
            <a:chExt cx="589915" cy="264160"/>
          </a:xfrm>
        </p:grpSpPr>
        <p:sp>
          <p:nvSpPr>
            <p:cNvPr id="25" name="object 25"/>
            <p:cNvSpPr/>
            <p:nvPr/>
          </p:nvSpPr>
          <p:spPr>
            <a:xfrm>
              <a:off x="6214871" y="3750564"/>
              <a:ext cx="447040" cy="73660"/>
            </a:xfrm>
            <a:custGeom>
              <a:avLst/>
              <a:gdLst/>
              <a:ahLst/>
              <a:cxnLst/>
              <a:rect l="l" t="t" r="r" b="b"/>
              <a:pathLst>
                <a:path w="447040" h="73660">
                  <a:moveTo>
                    <a:pt x="445516" y="7619"/>
                  </a:moveTo>
                  <a:lnTo>
                    <a:pt x="361188" y="7619"/>
                  </a:lnTo>
                  <a:lnTo>
                    <a:pt x="370332" y="6095"/>
                  </a:lnTo>
                  <a:lnTo>
                    <a:pt x="368808" y="6095"/>
                  </a:lnTo>
                  <a:lnTo>
                    <a:pt x="377951" y="4571"/>
                  </a:lnTo>
                  <a:lnTo>
                    <a:pt x="400812" y="0"/>
                  </a:lnTo>
                  <a:lnTo>
                    <a:pt x="428244" y="0"/>
                  </a:lnTo>
                  <a:lnTo>
                    <a:pt x="431292" y="1524"/>
                  </a:lnTo>
                  <a:lnTo>
                    <a:pt x="432816" y="1524"/>
                  </a:lnTo>
                  <a:lnTo>
                    <a:pt x="437388" y="3047"/>
                  </a:lnTo>
                  <a:lnTo>
                    <a:pt x="438912" y="3047"/>
                  </a:lnTo>
                  <a:lnTo>
                    <a:pt x="443483" y="4571"/>
                  </a:lnTo>
                  <a:lnTo>
                    <a:pt x="445516" y="7619"/>
                  </a:lnTo>
                  <a:close/>
                </a:path>
                <a:path w="447040" h="73660">
                  <a:moveTo>
                    <a:pt x="426720" y="22859"/>
                  </a:moveTo>
                  <a:lnTo>
                    <a:pt x="246888" y="22859"/>
                  </a:lnTo>
                  <a:lnTo>
                    <a:pt x="256032" y="21335"/>
                  </a:lnTo>
                  <a:lnTo>
                    <a:pt x="266700" y="19811"/>
                  </a:lnTo>
                  <a:lnTo>
                    <a:pt x="265176" y="19811"/>
                  </a:lnTo>
                  <a:lnTo>
                    <a:pt x="318516" y="12191"/>
                  </a:lnTo>
                  <a:lnTo>
                    <a:pt x="320040" y="12191"/>
                  </a:lnTo>
                  <a:lnTo>
                    <a:pt x="352044" y="7619"/>
                  </a:lnTo>
                  <a:lnTo>
                    <a:pt x="361188" y="6095"/>
                  </a:lnTo>
                  <a:lnTo>
                    <a:pt x="361188" y="7619"/>
                  </a:lnTo>
                  <a:lnTo>
                    <a:pt x="445516" y="7619"/>
                  </a:lnTo>
                  <a:lnTo>
                    <a:pt x="446532" y="9143"/>
                  </a:lnTo>
                  <a:lnTo>
                    <a:pt x="446532" y="18287"/>
                  </a:lnTo>
                  <a:lnTo>
                    <a:pt x="441960" y="21335"/>
                  </a:lnTo>
                  <a:lnTo>
                    <a:pt x="428244" y="21335"/>
                  </a:lnTo>
                  <a:lnTo>
                    <a:pt x="429158" y="21640"/>
                  </a:lnTo>
                  <a:lnTo>
                    <a:pt x="426720" y="22859"/>
                  </a:lnTo>
                  <a:close/>
                </a:path>
                <a:path w="447040" h="73660">
                  <a:moveTo>
                    <a:pt x="429158" y="21640"/>
                  </a:moveTo>
                  <a:lnTo>
                    <a:pt x="428244" y="21335"/>
                  </a:lnTo>
                  <a:lnTo>
                    <a:pt x="429767" y="21335"/>
                  </a:lnTo>
                  <a:lnTo>
                    <a:pt x="429158" y="21640"/>
                  </a:lnTo>
                  <a:close/>
                </a:path>
                <a:path w="447040" h="73660">
                  <a:moveTo>
                    <a:pt x="437388" y="22859"/>
                  </a:moveTo>
                  <a:lnTo>
                    <a:pt x="432816" y="22859"/>
                  </a:lnTo>
                  <a:lnTo>
                    <a:pt x="429158" y="21640"/>
                  </a:lnTo>
                  <a:lnTo>
                    <a:pt x="429767" y="21335"/>
                  </a:lnTo>
                  <a:lnTo>
                    <a:pt x="441960" y="21335"/>
                  </a:lnTo>
                  <a:lnTo>
                    <a:pt x="437388" y="22859"/>
                  </a:lnTo>
                  <a:close/>
                </a:path>
                <a:path w="447040" h="73660">
                  <a:moveTo>
                    <a:pt x="289560" y="39624"/>
                  </a:moveTo>
                  <a:lnTo>
                    <a:pt x="128016" y="39624"/>
                  </a:lnTo>
                  <a:lnTo>
                    <a:pt x="132588" y="38100"/>
                  </a:lnTo>
                  <a:lnTo>
                    <a:pt x="158496" y="38100"/>
                  </a:lnTo>
                  <a:lnTo>
                    <a:pt x="166116" y="36575"/>
                  </a:lnTo>
                  <a:lnTo>
                    <a:pt x="173735" y="36575"/>
                  </a:lnTo>
                  <a:lnTo>
                    <a:pt x="181356" y="35051"/>
                  </a:lnTo>
                  <a:lnTo>
                    <a:pt x="179832" y="35051"/>
                  </a:lnTo>
                  <a:lnTo>
                    <a:pt x="187451" y="33527"/>
                  </a:lnTo>
                  <a:lnTo>
                    <a:pt x="196596" y="33527"/>
                  </a:lnTo>
                  <a:lnTo>
                    <a:pt x="219456" y="28955"/>
                  </a:lnTo>
                  <a:lnTo>
                    <a:pt x="227076" y="25908"/>
                  </a:lnTo>
                  <a:lnTo>
                    <a:pt x="245364" y="22859"/>
                  </a:lnTo>
                  <a:lnTo>
                    <a:pt x="403860" y="22859"/>
                  </a:lnTo>
                  <a:lnTo>
                    <a:pt x="396240" y="24383"/>
                  </a:lnTo>
                  <a:lnTo>
                    <a:pt x="388620" y="24383"/>
                  </a:lnTo>
                  <a:lnTo>
                    <a:pt x="373380" y="27432"/>
                  </a:lnTo>
                  <a:lnTo>
                    <a:pt x="355092" y="30479"/>
                  </a:lnTo>
                  <a:lnTo>
                    <a:pt x="333756" y="33527"/>
                  </a:lnTo>
                  <a:lnTo>
                    <a:pt x="321564" y="35051"/>
                  </a:lnTo>
                  <a:lnTo>
                    <a:pt x="289560" y="39624"/>
                  </a:lnTo>
                  <a:close/>
                </a:path>
                <a:path w="447040" h="73660">
                  <a:moveTo>
                    <a:pt x="185928" y="56387"/>
                  </a:moveTo>
                  <a:lnTo>
                    <a:pt x="28956" y="56387"/>
                  </a:lnTo>
                  <a:lnTo>
                    <a:pt x="32004" y="54863"/>
                  </a:lnTo>
                  <a:lnTo>
                    <a:pt x="33528" y="53339"/>
                  </a:lnTo>
                  <a:lnTo>
                    <a:pt x="41148" y="53339"/>
                  </a:lnTo>
                  <a:lnTo>
                    <a:pt x="44196" y="51816"/>
                  </a:lnTo>
                  <a:lnTo>
                    <a:pt x="53340" y="51816"/>
                  </a:lnTo>
                  <a:lnTo>
                    <a:pt x="57912" y="50291"/>
                  </a:lnTo>
                  <a:lnTo>
                    <a:pt x="62483" y="50291"/>
                  </a:lnTo>
                  <a:lnTo>
                    <a:pt x="65532" y="48767"/>
                  </a:lnTo>
                  <a:lnTo>
                    <a:pt x="67056" y="48767"/>
                  </a:lnTo>
                  <a:lnTo>
                    <a:pt x="76200" y="44195"/>
                  </a:lnTo>
                  <a:lnTo>
                    <a:pt x="86867" y="44195"/>
                  </a:lnTo>
                  <a:lnTo>
                    <a:pt x="89916" y="42671"/>
                  </a:lnTo>
                  <a:lnTo>
                    <a:pt x="99060" y="42671"/>
                  </a:lnTo>
                  <a:lnTo>
                    <a:pt x="102108" y="41147"/>
                  </a:lnTo>
                  <a:lnTo>
                    <a:pt x="112776" y="41147"/>
                  </a:lnTo>
                  <a:lnTo>
                    <a:pt x="117348" y="39624"/>
                  </a:lnTo>
                  <a:lnTo>
                    <a:pt x="278892" y="39624"/>
                  </a:lnTo>
                  <a:lnTo>
                    <a:pt x="268224" y="41147"/>
                  </a:lnTo>
                  <a:lnTo>
                    <a:pt x="240792" y="45719"/>
                  </a:lnTo>
                  <a:lnTo>
                    <a:pt x="233172" y="47243"/>
                  </a:lnTo>
                  <a:lnTo>
                    <a:pt x="231648" y="47243"/>
                  </a:lnTo>
                  <a:lnTo>
                    <a:pt x="224028" y="50291"/>
                  </a:lnTo>
                  <a:lnTo>
                    <a:pt x="208788" y="53339"/>
                  </a:lnTo>
                  <a:lnTo>
                    <a:pt x="199644" y="54863"/>
                  </a:lnTo>
                  <a:lnTo>
                    <a:pt x="193548" y="54863"/>
                  </a:lnTo>
                  <a:lnTo>
                    <a:pt x="185928" y="56387"/>
                  </a:lnTo>
                  <a:close/>
                </a:path>
                <a:path w="447040" h="73660">
                  <a:moveTo>
                    <a:pt x="278892" y="41147"/>
                  </a:moveTo>
                  <a:lnTo>
                    <a:pt x="278892" y="39624"/>
                  </a:lnTo>
                  <a:lnTo>
                    <a:pt x="288035" y="39624"/>
                  </a:lnTo>
                  <a:lnTo>
                    <a:pt x="278892" y="41147"/>
                  </a:lnTo>
                  <a:close/>
                </a:path>
                <a:path w="447040" h="73660">
                  <a:moveTo>
                    <a:pt x="53340" y="51816"/>
                  </a:moveTo>
                  <a:lnTo>
                    <a:pt x="51816" y="51816"/>
                  </a:lnTo>
                  <a:lnTo>
                    <a:pt x="54864" y="50291"/>
                  </a:lnTo>
                  <a:lnTo>
                    <a:pt x="53340" y="51816"/>
                  </a:lnTo>
                  <a:close/>
                </a:path>
                <a:path w="447040" h="73660">
                  <a:moveTo>
                    <a:pt x="28956" y="56387"/>
                  </a:moveTo>
                  <a:lnTo>
                    <a:pt x="24383" y="56387"/>
                  </a:lnTo>
                  <a:lnTo>
                    <a:pt x="27432" y="54863"/>
                  </a:lnTo>
                  <a:lnTo>
                    <a:pt x="32004" y="54863"/>
                  </a:lnTo>
                  <a:lnTo>
                    <a:pt x="28956" y="56387"/>
                  </a:lnTo>
                  <a:close/>
                </a:path>
                <a:path w="447040" h="73660">
                  <a:moveTo>
                    <a:pt x="161544" y="59435"/>
                  </a:moveTo>
                  <a:lnTo>
                    <a:pt x="10667" y="59435"/>
                  </a:lnTo>
                  <a:lnTo>
                    <a:pt x="15240" y="57911"/>
                  </a:lnTo>
                  <a:lnTo>
                    <a:pt x="18288" y="56387"/>
                  </a:lnTo>
                  <a:lnTo>
                    <a:pt x="184404" y="56387"/>
                  </a:lnTo>
                  <a:lnTo>
                    <a:pt x="175260" y="57911"/>
                  </a:lnTo>
                  <a:lnTo>
                    <a:pt x="169164" y="57911"/>
                  </a:lnTo>
                  <a:lnTo>
                    <a:pt x="161544" y="59435"/>
                  </a:lnTo>
                  <a:close/>
                </a:path>
                <a:path w="447040" h="73660">
                  <a:moveTo>
                    <a:pt x="118872" y="62483"/>
                  </a:moveTo>
                  <a:lnTo>
                    <a:pt x="4572" y="62483"/>
                  </a:lnTo>
                  <a:lnTo>
                    <a:pt x="6096" y="60959"/>
                  </a:lnTo>
                  <a:lnTo>
                    <a:pt x="12192" y="57911"/>
                  </a:lnTo>
                  <a:lnTo>
                    <a:pt x="10667" y="59435"/>
                  </a:lnTo>
                  <a:lnTo>
                    <a:pt x="140208" y="59435"/>
                  </a:lnTo>
                  <a:lnTo>
                    <a:pt x="134112" y="60959"/>
                  </a:lnTo>
                  <a:lnTo>
                    <a:pt x="123444" y="60959"/>
                  </a:lnTo>
                  <a:lnTo>
                    <a:pt x="118872" y="62483"/>
                  </a:lnTo>
                  <a:close/>
                </a:path>
                <a:path w="447040" h="73660">
                  <a:moveTo>
                    <a:pt x="6096" y="73151"/>
                  </a:moveTo>
                  <a:lnTo>
                    <a:pt x="4572" y="73151"/>
                  </a:lnTo>
                  <a:lnTo>
                    <a:pt x="1524" y="71627"/>
                  </a:lnTo>
                  <a:lnTo>
                    <a:pt x="0" y="68579"/>
                  </a:lnTo>
                  <a:lnTo>
                    <a:pt x="0" y="67055"/>
                  </a:lnTo>
                  <a:lnTo>
                    <a:pt x="1524" y="64008"/>
                  </a:lnTo>
                  <a:lnTo>
                    <a:pt x="3048" y="62483"/>
                  </a:lnTo>
                  <a:lnTo>
                    <a:pt x="6096" y="60959"/>
                  </a:lnTo>
                  <a:lnTo>
                    <a:pt x="4572" y="62483"/>
                  </a:lnTo>
                  <a:lnTo>
                    <a:pt x="103632" y="62483"/>
                  </a:lnTo>
                  <a:lnTo>
                    <a:pt x="99060" y="64008"/>
                  </a:lnTo>
                  <a:lnTo>
                    <a:pt x="91440" y="64008"/>
                  </a:lnTo>
                  <a:lnTo>
                    <a:pt x="88392" y="65532"/>
                  </a:lnTo>
                  <a:lnTo>
                    <a:pt x="79248" y="65532"/>
                  </a:lnTo>
                  <a:lnTo>
                    <a:pt x="73151" y="68579"/>
                  </a:lnTo>
                  <a:lnTo>
                    <a:pt x="71628" y="68579"/>
                  </a:lnTo>
                  <a:lnTo>
                    <a:pt x="68580" y="70103"/>
                  </a:lnTo>
                  <a:lnTo>
                    <a:pt x="19812" y="70103"/>
                  </a:lnTo>
                  <a:lnTo>
                    <a:pt x="15240" y="71627"/>
                  </a:lnTo>
                  <a:lnTo>
                    <a:pt x="9144" y="71627"/>
                  </a:lnTo>
                  <a:lnTo>
                    <a:pt x="6096" y="73151"/>
                  </a:lnTo>
                  <a:close/>
                </a:path>
                <a:path w="447040" h="73660">
                  <a:moveTo>
                    <a:pt x="27432" y="71627"/>
                  </a:moveTo>
                  <a:lnTo>
                    <a:pt x="16764" y="71627"/>
                  </a:lnTo>
                  <a:lnTo>
                    <a:pt x="19812" y="70103"/>
                  </a:lnTo>
                  <a:lnTo>
                    <a:pt x="28956" y="70103"/>
                  </a:lnTo>
                  <a:lnTo>
                    <a:pt x="27432" y="71627"/>
                  </a:lnTo>
                  <a:close/>
                </a:path>
                <a:path w="447040" h="73660">
                  <a:moveTo>
                    <a:pt x="45720" y="71627"/>
                  </a:moveTo>
                  <a:lnTo>
                    <a:pt x="35051" y="71627"/>
                  </a:lnTo>
                  <a:lnTo>
                    <a:pt x="33528" y="70103"/>
                  </a:lnTo>
                  <a:lnTo>
                    <a:pt x="48767" y="70103"/>
                  </a:lnTo>
                  <a:lnTo>
                    <a:pt x="45720" y="71627"/>
                  </a:lnTo>
                  <a:close/>
                </a:path>
                <a:path w="447040" h="73660">
                  <a:moveTo>
                    <a:pt x="47244" y="71627"/>
                  </a:moveTo>
                  <a:lnTo>
                    <a:pt x="48767" y="70103"/>
                  </a:lnTo>
                  <a:lnTo>
                    <a:pt x="50292" y="70103"/>
                  </a:lnTo>
                  <a:lnTo>
                    <a:pt x="47244" y="71627"/>
                  </a:lnTo>
                  <a:close/>
                </a:path>
                <a:path w="447040" h="73660">
                  <a:moveTo>
                    <a:pt x="53340" y="71627"/>
                  </a:moveTo>
                  <a:lnTo>
                    <a:pt x="50292" y="71627"/>
                  </a:lnTo>
                  <a:lnTo>
                    <a:pt x="50292" y="70103"/>
                  </a:lnTo>
                  <a:lnTo>
                    <a:pt x="56388" y="70103"/>
                  </a:lnTo>
                  <a:lnTo>
                    <a:pt x="53340" y="716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25767" y="3787139"/>
              <a:ext cx="79248" cy="21640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86143" y="3960875"/>
              <a:ext cx="318770" cy="53340"/>
            </a:xfrm>
            <a:custGeom>
              <a:avLst/>
              <a:gdLst/>
              <a:ahLst/>
              <a:cxnLst/>
              <a:rect l="l" t="t" r="r" b="b"/>
              <a:pathLst>
                <a:path w="318770" h="53339">
                  <a:moveTo>
                    <a:pt x="169164" y="33528"/>
                  </a:moveTo>
                  <a:lnTo>
                    <a:pt x="38100" y="33528"/>
                  </a:lnTo>
                  <a:lnTo>
                    <a:pt x="44196" y="32004"/>
                  </a:lnTo>
                  <a:lnTo>
                    <a:pt x="51816" y="32004"/>
                  </a:lnTo>
                  <a:lnTo>
                    <a:pt x="59436" y="30480"/>
                  </a:lnTo>
                  <a:lnTo>
                    <a:pt x="77724" y="27432"/>
                  </a:lnTo>
                  <a:lnTo>
                    <a:pt x="76200" y="27432"/>
                  </a:lnTo>
                  <a:lnTo>
                    <a:pt x="85344" y="24384"/>
                  </a:lnTo>
                  <a:lnTo>
                    <a:pt x="94488" y="22860"/>
                  </a:lnTo>
                  <a:lnTo>
                    <a:pt x="105156" y="21336"/>
                  </a:lnTo>
                  <a:lnTo>
                    <a:pt x="103632" y="21336"/>
                  </a:lnTo>
                  <a:lnTo>
                    <a:pt x="112776" y="19812"/>
                  </a:lnTo>
                  <a:lnTo>
                    <a:pt x="114300" y="19812"/>
                  </a:lnTo>
                  <a:lnTo>
                    <a:pt x="123444" y="18288"/>
                  </a:lnTo>
                  <a:lnTo>
                    <a:pt x="132588" y="15240"/>
                  </a:lnTo>
                  <a:lnTo>
                    <a:pt x="143256" y="13716"/>
                  </a:lnTo>
                  <a:lnTo>
                    <a:pt x="144780" y="13716"/>
                  </a:lnTo>
                  <a:lnTo>
                    <a:pt x="166116" y="10668"/>
                  </a:lnTo>
                  <a:lnTo>
                    <a:pt x="178308" y="9144"/>
                  </a:lnTo>
                  <a:lnTo>
                    <a:pt x="190500" y="9144"/>
                  </a:lnTo>
                  <a:lnTo>
                    <a:pt x="204216" y="7620"/>
                  </a:lnTo>
                  <a:lnTo>
                    <a:pt x="240792" y="3048"/>
                  </a:lnTo>
                  <a:lnTo>
                    <a:pt x="251460" y="1524"/>
                  </a:lnTo>
                  <a:lnTo>
                    <a:pt x="260604" y="1524"/>
                  </a:lnTo>
                  <a:lnTo>
                    <a:pt x="269748" y="0"/>
                  </a:lnTo>
                  <a:lnTo>
                    <a:pt x="300228" y="0"/>
                  </a:lnTo>
                  <a:lnTo>
                    <a:pt x="301752" y="1524"/>
                  </a:lnTo>
                  <a:lnTo>
                    <a:pt x="306324" y="3048"/>
                  </a:lnTo>
                  <a:lnTo>
                    <a:pt x="309372" y="3048"/>
                  </a:lnTo>
                  <a:lnTo>
                    <a:pt x="312419" y="4572"/>
                  </a:lnTo>
                  <a:lnTo>
                    <a:pt x="316992" y="7620"/>
                  </a:lnTo>
                  <a:lnTo>
                    <a:pt x="318516" y="12192"/>
                  </a:lnTo>
                  <a:lnTo>
                    <a:pt x="316992" y="16764"/>
                  </a:lnTo>
                  <a:lnTo>
                    <a:pt x="315467" y="22860"/>
                  </a:lnTo>
                  <a:lnTo>
                    <a:pt x="272796" y="22860"/>
                  </a:lnTo>
                  <a:lnTo>
                    <a:pt x="263652" y="24384"/>
                  </a:lnTo>
                  <a:lnTo>
                    <a:pt x="254508" y="24384"/>
                  </a:lnTo>
                  <a:lnTo>
                    <a:pt x="243840" y="25908"/>
                  </a:lnTo>
                  <a:lnTo>
                    <a:pt x="219455" y="28956"/>
                  </a:lnTo>
                  <a:lnTo>
                    <a:pt x="205740" y="30480"/>
                  </a:lnTo>
                  <a:lnTo>
                    <a:pt x="192024" y="30480"/>
                  </a:lnTo>
                  <a:lnTo>
                    <a:pt x="179831" y="32004"/>
                  </a:lnTo>
                  <a:lnTo>
                    <a:pt x="169164" y="33528"/>
                  </a:lnTo>
                  <a:close/>
                </a:path>
                <a:path w="318770" h="53339">
                  <a:moveTo>
                    <a:pt x="310896" y="25908"/>
                  </a:moveTo>
                  <a:lnTo>
                    <a:pt x="306324" y="24384"/>
                  </a:lnTo>
                  <a:lnTo>
                    <a:pt x="301752" y="24384"/>
                  </a:lnTo>
                  <a:lnTo>
                    <a:pt x="297179" y="22860"/>
                  </a:lnTo>
                  <a:lnTo>
                    <a:pt x="315467" y="22860"/>
                  </a:lnTo>
                  <a:lnTo>
                    <a:pt x="310896" y="25908"/>
                  </a:lnTo>
                  <a:close/>
                </a:path>
                <a:path w="318770" h="53339">
                  <a:moveTo>
                    <a:pt x="28956" y="53340"/>
                  </a:moveTo>
                  <a:lnTo>
                    <a:pt x="9144" y="53340"/>
                  </a:lnTo>
                  <a:lnTo>
                    <a:pt x="6096" y="50292"/>
                  </a:lnTo>
                  <a:lnTo>
                    <a:pt x="0" y="47244"/>
                  </a:lnTo>
                  <a:lnTo>
                    <a:pt x="0" y="38100"/>
                  </a:lnTo>
                  <a:lnTo>
                    <a:pt x="3048" y="35052"/>
                  </a:lnTo>
                  <a:lnTo>
                    <a:pt x="6096" y="33528"/>
                  </a:lnTo>
                  <a:lnTo>
                    <a:pt x="12192" y="33528"/>
                  </a:lnTo>
                  <a:lnTo>
                    <a:pt x="13716" y="35052"/>
                  </a:lnTo>
                  <a:lnTo>
                    <a:pt x="10668" y="35052"/>
                  </a:lnTo>
                  <a:lnTo>
                    <a:pt x="14325" y="36880"/>
                  </a:lnTo>
                  <a:lnTo>
                    <a:pt x="16459" y="43281"/>
                  </a:lnTo>
                  <a:lnTo>
                    <a:pt x="15240" y="45720"/>
                  </a:lnTo>
                  <a:lnTo>
                    <a:pt x="79248" y="45720"/>
                  </a:lnTo>
                  <a:lnTo>
                    <a:pt x="70104" y="47244"/>
                  </a:lnTo>
                  <a:lnTo>
                    <a:pt x="54864" y="50292"/>
                  </a:lnTo>
                  <a:lnTo>
                    <a:pt x="47244" y="50292"/>
                  </a:lnTo>
                  <a:lnTo>
                    <a:pt x="39624" y="51816"/>
                  </a:lnTo>
                  <a:lnTo>
                    <a:pt x="35052" y="51816"/>
                  </a:lnTo>
                  <a:lnTo>
                    <a:pt x="28956" y="53340"/>
                  </a:lnTo>
                  <a:close/>
                </a:path>
                <a:path w="318770" h="53339">
                  <a:moveTo>
                    <a:pt x="146304" y="35052"/>
                  </a:moveTo>
                  <a:lnTo>
                    <a:pt x="30480" y="35052"/>
                  </a:lnTo>
                  <a:lnTo>
                    <a:pt x="32004" y="33528"/>
                  </a:lnTo>
                  <a:lnTo>
                    <a:pt x="158496" y="33528"/>
                  </a:lnTo>
                  <a:lnTo>
                    <a:pt x="146304" y="35052"/>
                  </a:lnTo>
                  <a:close/>
                </a:path>
                <a:path w="318770" h="53339">
                  <a:moveTo>
                    <a:pt x="14325" y="36880"/>
                  </a:moveTo>
                  <a:lnTo>
                    <a:pt x="10668" y="35052"/>
                  </a:lnTo>
                  <a:lnTo>
                    <a:pt x="12192" y="35052"/>
                  </a:lnTo>
                  <a:lnTo>
                    <a:pt x="14020" y="35966"/>
                  </a:lnTo>
                  <a:lnTo>
                    <a:pt x="14325" y="36880"/>
                  </a:lnTo>
                  <a:close/>
                </a:path>
                <a:path w="318770" h="53339">
                  <a:moveTo>
                    <a:pt x="14020" y="35966"/>
                  </a:moveTo>
                  <a:lnTo>
                    <a:pt x="12192" y="35052"/>
                  </a:lnTo>
                  <a:lnTo>
                    <a:pt x="13716" y="35052"/>
                  </a:lnTo>
                  <a:lnTo>
                    <a:pt x="14020" y="35966"/>
                  </a:lnTo>
                  <a:close/>
                </a:path>
                <a:path w="318770" h="53339">
                  <a:moveTo>
                    <a:pt x="15240" y="36576"/>
                  </a:moveTo>
                  <a:lnTo>
                    <a:pt x="14020" y="35966"/>
                  </a:lnTo>
                  <a:lnTo>
                    <a:pt x="13716" y="35052"/>
                  </a:lnTo>
                  <a:lnTo>
                    <a:pt x="15240" y="36576"/>
                  </a:lnTo>
                  <a:close/>
                </a:path>
                <a:path w="318770" h="53339">
                  <a:moveTo>
                    <a:pt x="24384" y="38100"/>
                  </a:moveTo>
                  <a:lnTo>
                    <a:pt x="16764" y="38100"/>
                  </a:lnTo>
                  <a:lnTo>
                    <a:pt x="13716" y="35052"/>
                  </a:lnTo>
                  <a:lnTo>
                    <a:pt x="15240" y="35052"/>
                  </a:lnTo>
                  <a:lnTo>
                    <a:pt x="16764" y="36576"/>
                  </a:lnTo>
                  <a:lnTo>
                    <a:pt x="22860" y="36576"/>
                  </a:lnTo>
                  <a:lnTo>
                    <a:pt x="24384" y="38100"/>
                  </a:lnTo>
                  <a:close/>
                </a:path>
                <a:path w="318770" h="53339">
                  <a:moveTo>
                    <a:pt x="18288" y="36576"/>
                  </a:moveTo>
                  <a:lnTo>
                    <a:pt x="16764" y="36576"/>
                  </a:lnTo>
                  <a:lnTo>
                    <a:pt x="15240" y="35052"/>
                  </a:lnTo>
                  <a:lnTo>
                    <a:pt x="18288" y="36576"/>
                  </a:lnTo>
                  <a:close/>
                </a:path>
                <a:path w="318770" h="53339">
                  <a:moveTo>
                    <a:pt x="97536" y="42672"/>
                  </a:moveTo>
                  <a:lnTo>
                    <a:pt x="21336" y="42672"/>
                  </a:lnTo>
                  <a:lnTo>
                    <a:pt x="24384" y="39624"/>
                  </a:lnTo>
                  <a:lnTo>
                    <a:pt x="24384" y="38100"/>
                  </a:lnTo>
                  <a:lnTo>
                    <a:pt x="22860" y="36576"/>
                  </a:lnTo>
                  <a:lnTo>
                    <a:pt x="18288" y="36576"/>
                  </a:lnTo>
                  <a:lnTo>
                    <a:pt x="21336" y="35052"/>
                  </a:lnTo>
                  <a:lnTo>
                    <a:pt x="147828" y="35052"/>
                  </a:lnTo>
                  <a:lnTo>
                    <a:pt x="126492" y="38100"/>
                  </a:lnTo>
                  <a:lnTo>
                    <a:pt x="108204" y="41148"/>
                  </a:lnTo>
                  <a:lnTo>
                    <a:pt x="97536" y="42672"/>
                  </a:lnTo>
                  <a:close/>
                </a:path>
                <a:path w="318770" h="53339">
                  <a:moveTo>
                    <a:pt x="16764" y="38100"/>
                  </a:moveTo>
                  <a:lnTo>
                    <a:pt x="14325" y="36880"/>
                  </a:lnTo>
                  <a:lnTo>
                    <a:pt x="14020" y="35966"/>
                  </a:lnTo>
                  <a:lnTo>
                    <a:pt x="15240" y="36576"/>
                  </a:lnTo>
                  <a:lnTo>
                    <a:pt x="16764" y="38100"/>
                  </a:lnTo>
                  <a:close/>
                </a:path>
                <a:path w="318770" h="53339">
                  <a:moveTo>
                    <a:pt x="16459" y="43281"/>
                  </a:moveTo>
                  <a:lnTo>
                    <a:pt x="14325" y="36880"/>
                  </a:lnTo>
                  <a:lnTo>
                    <a:pt x="16764" y="38100"/>
                  </a:lnTo>
                  <a:lnTo>
                    <a:pt x="24384" y="38100"/>
                  </a:lnTo>
                  <a:lnTo>
                    <a:pt x="24384" y="39624"/>
                  </a:lnTo>
                  <a:lnTo>
                    <a:pt x="22860" y="41148"/>
                  </a:lnTo>
                  <a:lnTo>
                    <a:pt x="18288" y="41148"/>
                  </a:lnTo>
                  <a:lnTo>
                    <a:pt x="18288" y="42672"/>
                  </a:lnTo>
                  <a:lnTo>
                    <a:pt x="16764" y="42672"/>
                  </a:lnTo>
                  <a:lnTo>
                    <a:pt x="16459" y="43281"/>
                  </a:lnTo>
                  <a:close/>
                </a:path>
                <a:path w="318770" h="53339">
                  <a:moveTo>
                    <a:pt x="18288" y="42672"/>
                  </a:moveTo>
                  <a:lnTo>
                    <a:pt x="18288" y="41148"/>
                  </a:lnTo>
                  <a:lnTo>
                    <a:pt x="19812" y="41148"/>
                  </a:lnTo>
                  <a:lnTo>
                    <a:pt x="18288" y="42672"/>
                  </a:lnTo>
                  <a:close/>
                </a:path>
                <a:path w="318770" h="53339">
                  <a:moveTo>
                    <a:pt x="80772" y="45720"/>
                  </a:moveTo>
                  <a:lnTo>
                    <a:pt x="15240" y="45720"/>
                  </a:lnTo>
                  <a:lnTo>
                    <a:pt x="19812" y="41148"/>
                  </a:lnTo>
                  <a:lnTo>
                    <a:pt x="21336" y="42672"/>
                  </a:lnTo>
                  <a:lnTo>
                    <a:pt x="97536" y="42672"/>
                  </a:lnTo>
                  <a:lnTo>
                    <a:pt x="89916" y="44196"/>
                  </a:lnTo>
                  <a:lnTo>
                    <a:pt x="80772" y="45720"/>
                  </a:lnTo>
                  <a:close/>
                </a:path>
                <a:path w="318770" h="53339">
                  <a:moveTo>
                    <a:pt x="21336" y="42672"/>
                  </a:moveTo>
                  <a:lnTo>
                    <a:pt x="19812" y="41148"/>
                  </a:lnTo>
                  <a:lnTo>
                    <a:pt x="22860" y="41148"/>
                  </a:lnTo>
                  <a:lnTo>
                    <a:pt x="21336" y="42672"/>
                  </a:lnTo>
                  <a:close/>
                </a:path>
                <a:path w="318770" h="53339">
                  <a:moveTo>
                    <a:pt x="16764" y="44196"/>
                  </a:moveTo>
                  <a:lnTo>
                    <a:pt x="16459" y="43281"/>
                  </a:lnTo>
                  <a:lnTo>
                    <a:pt x="16764" y="42672"/>
                  </a:lnTo>
                  <a:lnTo>
                    <a:pt x="16764" y="44196"/>
                  </a:lnTo>
                  <a:close/>
                </a:path>
                <a:path w="318770" h="53339">
                  <a:moveTo>
                    <a:pt x="16764" y="44196"/>
                  </a:moveTo>
                  <a:lnTo>
                    <a:pt x="16764" y="42672"/>
                  </a:lnTo>
                  <a:lnTo>
                    <a:pt x="18288" y="42672"/>
                  </a:lnTo>
                  <a:lnTo>
                    <a:pt x="16764" y="44196"/>
                  </a:lnTo>
                  <a:close/>
                </a:path>
                <a:path w="318770" h="53339">
                  <a:moveTo>
                    <a:pt x="15240" y="45720"/>
                  </a:moveTo>
                  <a:lnTo>
                    <a:pt x="16459" y="43281"/>
                  </a:lnTo>
                  <a:lnTo>
                    <a:pt x="16764" y="44196"/>
                  </a:lnTo>
                  <a:lnTo>
                    <a:pt x="15240" y="45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76488" y="1633727"/>
            <a:ext cx="246887" cy="225551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8215883" y="1738883"/>
            <a:ext cx="169545" cy="306705"/>
          </a:xfrm>
          <a:custGeom>
            <a:avLst/>
            <a:gdLst/>
            <a:ahLst/>
            <a:cxnLst/>
            <a:rect l="l" t="t" r="r" b="b"/>
            <a:pathLst>
              <a:path w="169545" h="306705">
                <a:moveTo>
                  <a:pt x="160020" y="306324"/>
                </a:moveTo>
                <a:lnTo>
                  <a:pt x="118872" y="292608"/>
                </a:lnTo>
                <a:lnTo>
                  <a:pt x="117348" y="292608"/>
                </a:lnTo>
                <a:lnTo>
                  <a:pt x="85344" y="280415"/>
                </a:lnTo>
                <a:lnTo>
                  <a:pt x="83820" y="280415"/>
                </a:lnTo>
                <a:lnTo>
                  <a:pt x="56388" y="265176"/>
                </a:lnTo>
                <a:lnTo>
                  <a:pt x="54864" y="265176"/>
                </a:lnTo>
                <a:lnTo>
                  <a:pt x="35052" y="248412"/>
                </a:lnTo>
                <a:lnTo>
                  <a:pt x="33528" y="246888"/>
                </a:lnTo>
                <a:lnTo>
                  <a:pt x="19812" y="230124"/>
                </a:lnTo>
                <a:lnTo>
                  <a:pt x="18288" y="228600"/>
                </a:lnTo>
                <a:lnTo>
                  <a:pt x="9144" y="211836"/>
                </a:lnTo>
                <a:lnTo>
                  <a:pt x="7620" y="210312"/>
                </a:lnTo>
                <a:lnTo>
                  <a:pt x="3048" y="193548"/>
                </a:lnTo>
                <a:lnTo>
                  <a:pt x="1524" y="192024"/>
                </a:lnTo>
                <a:lnTo>
                  <a:pt x="0" y="175260"/>
                </a:lnTo>
                <a:lnTo>
                  <a:pt x="0" y="156972"/>
                </a:lnTo>
                <a:lnTo>
                  <a:pt x="1524" y="141732"/>
                </a:lnTo>
                <a:lnTo>
                  <a:pt x="1524" y="140208"/>
                </a:lnTo>
                <a:lnTo>
                  <a:pt x="6096" y="124968"/>
                </a:lnTo>
                <a:lnTo>
                  <a:pt x="6096" y="123444"/>
                </a:lnTo>
                <a:lnTo>
                  <a:pt x="10668" y="108204"/>
                </a:lnTo>
                <a:lnTo>
                  <a:pt x="16764" y="91440"/>
                </a:lnTo>
                <a:lnTo>
                  <a:pt x="22860" y="76200"/>
                </a:lnTo>
                <a:lnTo>
                  <a:pt x="30480" y="60960"/>
                </a:lnTo>
                <a:lnTo>
                  <a:pt x="36576" y="47244"/>
                </a:lnTo>
                <a:lnTo>
                  <a:pt x="44196" y="35052"/>
                </a:lnTo>
                <a:lnTo>
                  <a:pt x="44196" y="33528"/>
                </a:lnTo>
                <a:lnTo>
                  <a:pt x="51816" y="24384"/>
                </a:lnTo>
                <a:lnTo>
                  <a:pt x="57912" y="16764"/>
                </a:lnTo>
                <a:lnTo>
                  <a:pt x="64008" y="10668"/>
                </a:lnTo>
                <a:lnTo>
                  <a:pt x="70104" y="6096"/>
                </a:lnTo>
                <a:lnTo>
                  <a:pt x="70104" y="4572"/>
                </a:lnTo>
                <a:lnTo>
                  <a:pt x="79248" y="1524"/>
                </a:lnTo>
                <a:lnTo>
                  <a:pt x="82296" y="0"/>
                </a:lnTo>
                <a:lnTo>
                  <a:pt x="85344" y="1524"/>
                </a:lnTo>
                <a:lnTo>
                  <a:pt x="86868" y="1524"/>
                </a:lnTo>
                <a:lnTo>
                  <a:pt x="91440" y="6096"/>
                </a:lnTo>
                <a:lnTo>
                  <a:pt x="94488" y="7620"/>
                </a:lnTo>
                <a:lnTo>
                  <a:pt x="94488" y="10668"/>
                </a:lnTo>
                <a:lnTo>
                  <a:pt x="80772" y="10668"/>
                </a:lnTo>
                <a:lnTo>
                  <a:pt x="83058" y="12192"/>
                </a:lnTo>
                <a:lnTo>
                  <a:pt x="80772" y="12192"/>
                </a:lnTo>
                <a:lnTo>
                  <a:pt x="76200" y="15240"/>
                </a:lnTo>
                <a:lnTo>
                  <a:pt x="77724" y="15240"/>
                </a:lnTo>
                <a:lnTo>
                  <a:pt x="73660" y="18288"/>
                </a:lnTo>
                <a:lnTo>
                  <a:pt x="71628" y="18288"/>
                </a:lnTo>
                <a:lnTo>
                  <a:pt x="67056" y="24384"/>
                </a:lnTo>
                <a:lnTo>
                  <a:pt x="62484" y="32004"/>
                </a:lnTo>
                <a:lnTo>
                  <a:pt x="56388" y="41148"/>
                </a:lnTo>
                <a:lnTo>
                  <a:pt x="57912" y="41148"/>
                </a:lnTo>
                <a:lnTo>
                  <a:pt x="52493" y="53340"/>
                </a:lnTo>
                <a:lnTo>
                  <a:pt x="51816" y="53340"/>
                </a:lnTo>
                <a:lnTo>
                  <a:pt x="45720" y="68580"/>
                </a:lnTo>
                <a:lnTo>
                  <a:pt x="39624" y="82296"/>
                </a:lnTo>
                <a:lnTo>
                  <a:pt x="33528" y="97536"/>
                </a:lnTo>
                <a:lnTo>
                  <a:pt x="28956" y="114300"/>
                </a:lnTo>
                <a:lnTo>
                  <a:pt x="24384" y="129540"/>
                </a:lnTo>
                <a:lnTo>
                  <a:pt x="21640" y="143256"/>
                </a:lnTo>
                <a:lnTo>
                  <a:pt x="21336" y="143256"/>
                </a:lnTo>
                <a:lnTo>
                  <a:pt x="19950" y="158496"/>
                </a:lnTo>
                <a:lnTo>
                  <a:pt x="19812" y="158496"/>
                </a:lnTo>
                <a:lnTo>
                  <a:pt x="19812" y="173736"/>
                </a:lnTo>
                <a:lnTo>
                  <a:pt x="20089" y="173736"/>
                </a:lnTo>
                <a:lnTo>
                  <a:pt x="22582" y="187452"/>
                </a:lnTo>
                <a:lnTo>
                  <a:pt x="21336" y="187452"/>
                </a:lnTo>
                <a:lnTo>
                  <a:pt x="26822" y="201168"/>
                </a:lnTo>
                <a:lnTo>
                  <a:pt x="25908" y="201168"/>
                </a:lnTo>
                <a:lnTo>
                  <a:pt x="35606" y="216408"/>
                </a:lnTo>
                <a:lnTo>
                  <a:pt x="35052" y="216408"/>
                </a:lnTo>
                <a:lnTo>
                  <a:pt x="48906" y="231648"/>
                </a:lnTo>
                <a:lnTo>
                  <a:pt x="48768" y="231648"/>
                </a:lnTo>
                <a:lnTo>
                  <a:pt x="50292" y="233172"/>
                </a:lnTo>
                <a:lnTo>
                  <a:pt x="50749" y="233172"/>
                </a:lnTo>
                <a:lnTo>
                  <a:pt x="68580" y="246888"/>
                </a:lnTo>
                <a:lnTo>
                  <a:pt x="67056" y="246888"/>
                </a:lnTo>
                <a:lnTo>
                  <a:pt x="94488" y="262127"/>
                </a:lnTo>
                <a:lnTo>
                  <a:pt x="96520" y="262127"/>
                </a:lnTo>
                <a:lnTo>
                  <a:pt x="124968" y="274320"/>
                </a:lnTo>
                <a:lnTo>
                  <a:pt x="166116" y="288036"/>
                </a:lnTo>
                <a:lnTo>
                  <a:pt x="169164" y="294132"/>
                </a:lnTo>
                <a:lnTo>
                  <a:pt x="166116" y="303276"/>
                </a:lnTo>
                <a:lnTo>
                  <a:pt x="160020" y="306324"/>
                </a:lnTo>
                <a:close/>
              </a:path>
              <a:path w="169545" h="306705">
                <a:moveTo>
                  <a:pt x="83312" y="12361"/>
                </a:moveTo>
                <a:lnTo>
                  <a:pt x="80772" y="10668"/>
                </a:lnTo>
                <a:lnTo>
                  <a:pt x="83820" y="12192"/>
                </a:lnTo>
                <a:lnTo>
                  <a:pt x="83312" y="12361"/>
                </a:lnTo>
                <a:close/>
              </a:path>
              <a:path w="169545" h="306705">
                <a:moveTo>
                  <a:pt x="88392" y="16764"/>
                </a:moveTo>
                <a:lnTo>
                  <a:pt x="85344" y="13716"/>
                </a:lnTo>
                <a:lnTo>
                  <a:pt x="83312" y="12361"/>
                </a:lnTo>
                <a:lnTo>
                  <a:pt x="83820" y="12192"/>
                </a:lnTo>
                <a:lnTo>
                  <a:pt x="80772" y="10668"/>
                </a:lnTo>
                <a:lnTo>
                  <a:pt x="94488" y="10668"/>
                </a:lnTo>
                <a:lnTo>
                  <a:pt x="92964" y="12192"/>
                </a:lnTo>
                <a:lnTo>
                  <a:pt x="91440" y="15240"/>
                </a:lnTo>
                <a:lnTo>
                  <a:pt x="88392" y="16764"/>
                </a:lnTo>
                <a:close/>
              </a:path>
              <a:path w="169545" h="306705">
                <a:moveTo>
                  <a:pt x="79248" y="13716"/>
                </a:moveTo>
                <a:lnTo>
                  <a:pt x="80772" y="12192"/>
                </a:lnTo>
                <a:lnTo>
                  <a:pt x="83058" y="12192"/>
                </a:lnTo>
                <a:lnTo>
                  <a:pt x="83312" y="12361"/>
                </a:lnTo>
                <a:lnTo>
                  <a:pt x="79248" y="13716"/>
                </a:lnTo>
                <a:close/>
              </a:path>
              <a:path w="169545" h="306705">
                <a:moveTo>
                  <a:pt x="71628" y="19812"/>
                </a:moveTo>
                <a:lnTo>
                  <a:pt x="71628" y="18288"/>
                </a:lnTo>
                <a:lnTo>
                  <a:pt x="73660" y="18288"/>
                </a:lnTo>
                <a:lnTo>
                  <a:pt x="71628" y="19812"/>
                </a:lnTo>
                <a:close/>
              </a:path>
              <a:path w="169545" h="306705">
                <a:moveTo>
                  <a:pt x="51816" y="54864"/>
                </a:moveTo>
                <a:lnTo>
                  <a:pt x="51816" y="53340"/>
                </a:lnTo>
                <a:lnTo>
                  <a:pt x="52493" y="53340"/>
                </a:lnTo>
                <a:lnTo>
                  <a:pt x="51816" y="54864"/>
                </a:lnTo>
                <a:close/>
              </a:path>
              <a:path w="169545" h="306705">
                <a:moveTo>
                  <a:pt x="21336" y="144780"/>
                </a:moveTo>
                <a:lnTo>
                  <a:pt x="21336" y="143256"/>
                </a:lnTo>
                <a:lnTo>
                  <a:pt x="21640" y="143256"/>
                </a:lnTo>
                <a:lnTo>
                  <a:pt x="21336" y="144780"/>
                </a:lnTo>
                <a:close/>
              </a:path>
              <a:path w="169545" h="306705">
                <a:moveTo>
                  <a:pt x="19812" y="160020"/>
                </a:moveTo>
                <a:lnTo>
                  <a:pt x="19812" y="158496"/>
                </a:lnTo>
                <a:lnTo>
                  <a:pt x="19950" y="158496"/>
                </a:lnTo>
                <a:lnTo>
                  <a:pt x="19812" y="160020"/>
                </a:lnTo>
                <a:close/>
              </a:path>
              <a:path w="169545" h="306705">
                <a:moveTo>
                  <a:pt x="20089" y="173736"/>
                </a:moveTo>
                <a:lnTo>
                  <a:pt x="19812" y="173736"/>
                </a:lnTo>
                <a:lnTo>
                  <a:pt x="19812" y="172212"/>
                </a:lnTo>
                <a:lnTo>
                  <a:pt x="20089" y="173736"/>
                </a:lnTo>
                <a:close/>
              </a:path>
              <a:path w="169545" h="306705">
                <a:moveTo>
                  <a:pt x="22860" y="188976"/>
                </a:moveTo>
                <a:lnTo>
                  <a:pt x="21336" y="187452"/>
                </a:lnTo>
                <a:lnTo>
                  <a:pt x="22582" y="187452"/>
                </a:lnTo>
                <a:lnTo>
                  <a:pt x="22860" y="188976"/>
                </a:lnTo>
                <a:close/>
              </a:path>
              <a:path w="169545" h="306705">
                <a:moveTo>
                  <a:pt x="27432" y="202691"/>
                </a:moveTo>
                <a:lnTo>
                  <a:pt x="25908" y="201168"/>
                </a:lnTo>
                <a:lnTo>
                  <a:pt x="26822" y="201168"/>
                </a:lnTo>
                <a:lnTo>
                  <a:pt x="27432" y="202691"/>
                </a:lnTo>
                <a:close/>
              </a:path>
              <a:path w="169545" h="306705">
                <a:moveTo>
                  <a:pt x="36576" y="217932"/>
                </a:moveTo>
                <a:lnTo>
                  <a:pt x="35052" y="216408"/>
                </a:lnTo>
                <a:lnTo>
                  <a:pt x="35606" y="216408"/>
                </a:lnTo>
                <a:lnTo>
                  <a:pt x="36576" y="217932"/>
                </a:lnTo>
                <a:close/>
              </a:path>
              <a:path w="169545" h="306705">
                <a:moveTo>
                  <a:pt x="50292" y="233172"/>
                </a:moveTo>
                <a:lnTo>
                  <a:pt x="48768" y="231648"/>
                </a:lnTo>
                <a:lnTo>
                  <a:pt x="49228" y="232002"/>
                </a:lnTo>
                <a:lnTo>
                  <a:pt x="50292" y="233172"/>
                </a:lnTo>
                <a:close/>
              </a:path>
              <a:path w="169545" h="306705">
                <a:moveTo>
                  <a:pt x="49228" y="232002"/>
                </a:moveTo>
                <a:lnTo>
                  <a:pt x="48768" y="231648"/>
                </a:lnTo>
                <a:lnTo>
                  <a:pt x="48906" y="231648"/>
                </a:lnTo>
                <a:lnTo>
                  <a:pt x="49228" y="232002"/>
                </a:lnTo>
                <a:close/>
              </a:path>
              <a:path w="169545" h="306705">
                <a:moveTo>
                  <a:pt x="50749" y="233172"/>
                </a:moveTo>
                <a:lnTo>
                  <a:pt x="50292" y="233172"/>
                </a:lnTo>
                <a:lnTo>
                  <a:pt x="49228" y="232002"/>
                </a:lnTo>
                <a:lnTo>
                  <a:pt x="50749" y="233172"/>
                </a:lnTo>
                <a:close/>
              </a:path>
              <a:path w="169545" h="306705">
                <a:moveTo>
                  <a:pt x="96520" y="262127"/>
                </a:moveTo>
                <a:lnTo>
                  <a:pt x="94488" y="262127"/>
                </a:lnTo>
                <a:lnTo>
                  <a:pt x="92964" y="260603"/>
                </a:lnTo>
                <a:lnTo>
                  <a:pt x="96520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463040"/>
            <a:ext cx="734568" cy="1866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959" y="1321308"/>
            <a:ext cx="618744" cy="3550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5480" y="1165860"/>
            <a:ext cx="367284" cy="4930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5560" y="1356359"/>
            <a:ext cx="358139" cy="2209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436620" y="1220724"/>
            <a:ext cx="277495" cy="345440"/>
          </a:xfrm>
          <a:custGeom>
            <a:avLst/>
            <a:gdLst/>
            <a:ahLst/>
            <a:cxnLst/>
            <a:rect l="l" t="t" r="r" b="b"/>
            <a:pathLst>
              <a:path w="277495" h="345440">
                <a:moveTo>
                  <a:pt x="19812" y="1270"/>
                </a:moveTo>
                <a:lnTo>
                  <a:pt x="13716" y="1270"/>
                </a:lnTo>
                <a:lnTo>
                  <a:pt x="16764" y="0"/>
                </a:lnTo>
                <a:lnTo>
                  <a:pt x="19812" y="1270"/>
                </a:lnTo>
                <a:close/>
              </a:path>
              <a:path w="277495" h="345440">
                <a:moveTo>
                  <a:pt x="3048" y="46990"/>
                </a:moveTo>
                <a:lnTo>
                  <a:pt x="1524" y="46990"/>
                </a:lnTo>
                <a:lnTo>
                  <a:pt x="0" y="45720"/>
                </a:lnTo>
                <a:lnTo>
                  <a:pt x="0" y="41910"/>
                </a:lnTo>
                <a:lnTo>
                  <a:pt x="1524" y="40640"/>
                </a:lnTo>
                <a:lnTo>
                  <a:pt x="1524" y="38100"/>
                </a:lnTo>
                <a:lnTo>
                  <a:pt x="3048" y="34290"/>
                </a:lnTo>
                <a:lnTo>
                  <a:pt x="1524" y="31750"/>
                </a:lnTo>
                <a:lnTo>
                  <a:pt x="3048" y="31750"/>
                </a:lnTo>
                <a:lnTo>
                  <a:pt x="3048" y="19050"/>
                </a:lnTo>
                <a:lnTo>
                  <a:pt x="1524" y="17780"/>
                </a:lnTo>
                <a:lnTo>
                  <a:pt x="1524" y="7620"/>
                </a:lnTo>
                <a:lnTo>
                  <a:pt x="9144" y="1270"/>
                </a:lnTo>
                <a:lnTo>
                  <a:pt x="24383" y="1270"/>
                </a:lnTo>
                <a:lnTo>
                  <a:pt x="27432" y="3810"/>
                </a:lnTo>
                <a:lnTo>
                  <a:pt x="28956" y="3810"/>
                </a:lnTo>
                <a:lnTo>
                  <a:pt x="32004" y="7620"/>
                </a:lnTo>
                <a:lnTo>
                  <a:pt x="35052" y="8890"/>
                </a:lnTo>
                <a:lnTo>
                  <a:pt x="35052" y="10160"/>
                </a:lnTo>
                <a:lnTo>
                  <a:pt x="36576" y="12700"/>
                </a:lnTo>
                <a:lnTo>
                  <a:pt x="38100" y="12700"/>
                </a:lnTo>
                <a:lnTo>
                  <a:pt x="39624" y="16510"/>
                </a:lnTo>
                <a:lnTo>
                  <a:pt x="41148" y="17780"/>
                </a:lnTo>
                <a:lnTo>
                  <a:pt x="16764" y="17780"/>
                </a:lnTo>
                <a:lnTo>
                  <a:pt x="15240" y="19050"/>
                </a:lnTo>
                <a:lnTo>
                  <a:pt x="13716" y="19050"/>
                </a:lnTo>
                <a:lnTo>
                  <a:pt x="14478" y="19685"/>
                </a:lnTo>
                <a:lnTo>
                  <a:pt x="13716" y="20320"/>
                </a:lnTo>
                <a:lnTo>
                  <a:pt x="15240" y="20320"/>
                </a:lnTo>
                <a:lnTo>
                  <a:pt x="13716" y="21590"/>
                </a:lnTo>
                <a:lnTo>
                  <a:pt x="13716" y="26670"/>
                </a:lnTo>
                <a:lnTo>
                  <a:pt x="12191" y="27940"/>
                </a:lnTo>
                <a:lnTo>
                  <a:pt x="10668" y="31750"/>
                </a:lnTo>
                <a:lnTo>
                  <a:pt x="9144" y="33020"/>
                </a:lnTo>
                <a:lnTo>
                  <a:pt x="7620" y="35560"/>
                </a:lnTo>
                <a:lnTo>
                  <a:pt x="7620" y="39370"/>
                </a:lnTo>
                <a:lnTo>
                  <a:pt x="6096" y="40640"/>
                </a:lnTo>
                <a:lnTo>
                  <a:pt x="6096" y="43180"/>
                </a:lnTo>
                <a:lnTo>
                  <a:pt x="3048" y="46990"/>
                </a:lnTo>
                <a:close/>
              </a:path>
              <a:path w="277495" h="345440">
                <a:moveTo>
                  <a:pt x="15849" y="19304"/>
                </a:moveTo>
                <a:lnTo>
                  <a:pt x="15240" y="19050"/>
                </a:lnTo>
                <a:lnTo>
                  <a:pt x="16764" y="17780"/>
                </a:lnTo>
                <a:lnTo>
                  <a:pt x="15849" y="19304"/>
                </a:lnTo>
                <a:close/>
              </a:path>
              <a:path w="277495" h="345440">
                <a:moveTo>
                  <a:pt x="16002" y="19367"/>
                </a:moveTo>
                <a:lnTo>
                  <a:pt x="15849" y="19304"/>
                </a:lnTo>
                <a:lnTo>
                  <a:pt x="16764" y="17780"/>
                </a:lnTo>
                <a:lnTo>
                  <a:pt x="41148" y="17780"/>
                </a:lnTo>
                <a:lnTo>
                  <a:pt x="41148" y="19050"/>
                </a:lnTo>
                <a:lnTo>
                  <a:pt x="16764" y="19050"/>
                </a:lnTo>
                <a:lnTo>
                  <a:pt x="16002" y="19367"/>
                </a:lnTo>
                <a:close/>
              </a:path>
              <a:path w="277495" h="345440">
                <a:moveTo>
                  <a:pt x="14478" y="19685"/>
                </a:moveTo>
                <a:lnTo>
                  <a:pt x="13716" y="19050"/>
                </a:lnTo>
                <a:lnTo>
                  <a:pt x="14859" y="19367"/>
                </a:lnTo>
                <a:lnTo>
                  <a:pt x="14478" y="19685"/>
                </a:lnTo>
                <a:close/>
              </a:path>
              <a:path w="277495" h="345440">
                <a:moveTo>
                  <a:pt x="14859" y="19367"/>
                </a:moveTo>
                <a:lnTo>
                  <a:pt x="13716" y="19050"/>
                </a:lnTo>
                <a:lnTo>
                  <a:pt x="15240" y="19050"/>
                </a:lnTo>
                <a:lnTo>
                  <a:pt x="14859" y="19367"/>
                </a:lnTo>
                <a:close/>
              </a:path>
              <a:path w="277495" h="345440">
                <a:moveTo>
                  <a:pt x="15240" y="19473"/>
                </a:moveTo>
                <a:lnTo>
                  <a:pt x="14859" y="19367"/>
                </a:lnTo>
                <a:lnTo>
                  <a:pt x="15240" y="19050"/>
                </a:lnTo>
                <a:lnTo>
                  <a:pt x="15240" y="19473"/>
                </a:lnTo>
                <a:close/>
              </a:path>
              <a:path w="277495" h="345440">
                <a:moveTo>
                  <a:pt x="15544" y="19558"/>
                </a:moveTo>
                <a:lnTo>
                  <a:pt x="15240" y="19473"/>
                </a:lnTo>
                <a:lnTo>
                  <a:pt x="15240" y="19050"/>
                </a:lnTo>
                <a:lnTo>
                  <a:pt x="15849" y="19304"/>
                </a:lnTo>
                <a:lnTo>
                  <a:pt x="15748" y="19473"/>
                </a:lnTo>
                <a:lnTo>
                  <a:pt x="15544" y="19558"/>
                </a:lnTo>
                <a:close/>
              </a:path>
              <a:path w="277495" h="345440">
                <a:moveTo>
                  <a:pt x="16256" y="19473"/>
                </a:moveTo>
                <a:lnTo>
                  <a:pt x="16002" y="19367"/>
                </a:lnTo>
                <a:lnTo>
                  <a:pt x="16764" y="19050"/>
                </a:lnTo>
                <a:lnTo>
                  <a:pt x="16256" y="19473"/>
                </a:lnTo>
                <a:close/>
              </a:path>
              <a:path w="277495" h="345440">
                <a:moveTo>
                  <a:pt x="42367" y="20320"/>
                </a:moveTo>
                <a:lnTo>
                  <a:pt x="18288" y="20320"/>
                </a:lnTo>
                <a:lnTo>
                  <a:pt x="16256" y="19473"/>
                </a:lnTo>
                <a:lnTo>
                  <a:pt x="16764" y="19050"/>
                </a:lnTo>
                <a:lnTo>
                  <a:pt x="41148" y="19050"/>
                </a:lnTo>
                <a:lnTo>
                  <a:pt x="42367" y="20320"/>
                </a:lnTo>
                <a:close/>
              </a:path>
              <a:path w="277495" h="345440">
                <a:moveTo>
                  <a:pt x="14732" y="19896"/>
                </a:moveTo>
                <a:lnTo>
                  <a:pt x="14478" y="19685"/>
                </a:lnTo>
                <a:lnTo>
                  <a:pt x="14859" y="19367"/>
                </a:lnTo>
                <a:lnTo>
                  <a:pt x="15240" y="19473"/>
                </a:lnTo>
                <a:lnTo>
                  <a:pt x="15240" y="19685"/>
                </a:lnTo>
                <a:lnTo>
                  <a:pt x="14732" y="19896"/>
                </a:lnTo>
                <a:close/>
              </a:path>
              <a:path w="277495" h="345440">
                <a:moveTo>
                  <a:pt x="15675" y="19594"/>
                </a:moveTo>
                <a:lnTo>
                  <a:pt x="15544" y="19558"/>
                </a:lnTo>
                <a:lnTo>
                  <a:pt x="15748" y="19473"/>
                </a:lnTo>
                <a:close/>
              </a:path>
              <a:path w="277495" h="345440">
                <a:moveTo>
                  <a:pt x="15240" y="19685"/>
                </a:moveTo>
                <a:lnTo>
                  <a:pt x="15240" y="19473"/>
                </a:lnTo>
                <a:lnTo>
                  <a:pt x="15544" y="19558"/>
                </a:lnTo>
                <a:lnTo>
                  <a:pt x="15240" y="19685"/>
                </a:lnTo>
                <a:close/>
              </a:path>
              <a:path w="277495" h="345440">
                <a:moveTo>
                  <a:pt x="15240" y="20320"/>
                </a:moveTo>
                <a:lnTo>
                  <a:pt x="15240" y="19685"/>
                </a:lnTo>
                <a:lnTo>
                  <a:pt x="15544" y="19558"/>
                </a:lnTo>
                <a:lnTo>
                  <a:pt x="15621" y="19685"/>
                </a:lnTo>
                <a:lnTo>
                  <a:pt x="15240" y="20320"/>
                </a:lnTo>
                <a:close/>
              </a:path>
              <a:path w="277495" h="345440">
                <a:moveTo>
                  <a:pt x="15240" y="20320"/>
                </a:moveTo>
                <a:lnTo>
                  <a:pt x="15675" y="19594"/>
                </a:lnTo>
                <a:lnTo>
                  <a:pt x="16002" y="19685"/>
                </a:lnTo>
                <a:lnTo>
                  <a:pt x="15240" y="20320"/>
                </a:lnTo>
                <a:close/>
              </a:path>
              <a:path w="277495" h="345440">
                <a:moveTo>
                  <a:pt x="13716" y="20320"/>
                </a:moveTo>
                <a:lnTo>
                  <a:pt x="14478" y="19685"/>
                </a:lnTo>
                <a:lnTo>
                  <a:pt x="14732" y="19896"/>
                </a:lnTo>
                <a:lnTo>
                  <a:pt x="13716" y="20320"/>
                </a:lnTo>
                <a:close/>
              </a:path>
              <a:path w="277495" h="345440">
                <a:moveTo>
                  <a:pt x="15240" y="20320"/>
                </a:moveTo>
                <a:lnTo>
                  <a:pt x="14732" y="19896"/>
                </a:lnTo>
                <a:lnTo>
                  <a:pt x="15240" y="19685"/>
                </a:lnTo>
                <a:lnTo>
                  <a:pt x="15240" y="20320"/>
                </a:lnTo>
                <a:close/>
              </a:path>
              <a:path w="277495" h="345440">
                <a:moveTo>
                  <a:pt x="46024" y="24130"/>
                </a:moveTo>
                <a:lnTo>
                  <a:pt x="19812" y="24130"/>
                </a:lnTo>
                <a:lnTo>
                  <a:pt x="18288" y="21590"/>
                </a:lnTo>
                <a:lnTo>
                  <a:pt x="15240" y="20320"/>
                </a:lnTo>
                <a:lnTo>
                  <a:pt x="16002" y="19685"/>
                </a:lnTo>
                <a:lnTo>
                  <a:pt x="18288" y="20320"/>
                </a:lnTo>
                <a:lnTo>
                  <a:pt x="42367" y="20320"/>
                </a:lnTo>
                <a:lnTo>
                  <a:pt x="46024" y="24130"/>
                </a:lnTo>
                <a:close/>
              </a:path>
              <a:path w="277495" h="345440">
                <a:moveTo>
                  <a:pt x="15240" y="20320"/>
                </a:moveTo>
                <a:lnTo>
                  <a:pt x="13716" y="20320"/>
                </a:lnTo>
                <a:lnTo>
                  <a:pt x="14732" y="19896"/>
                </a:lnTo>
                <a:lnTo>
                  <a:pt x="15240" y="20320"/>
                </a:lnTo>
                <a:close/>
              </a:path>
              <a:path w="277495" h="345440">
                <a:moveTo>
                  <a:pt x="19050" y="23494"/>
                </a:moveTo>
                <a:lnTo>
                  <a:pt x="16764" y="21590"/>
                </a:lnTo>
                <a:lnTo>
                  <a:pt x="18288" y="21590"/>
                </a:lnTo>
                <a:lnTo>
                  <a:pt x="19050" y="23494"/>
                </a:lnTo>
                <a:close/>
              </a:path>
              <a:path w="277495" h="345440">
                <a:moveTo>
                  <a:pt x="19812" y="24130"/>
                </a:moveTo>
                <a:lnTo>
                  <a:pt x="19050" y="23494"/>
                </a:lnTo>
                <a:lnTo>
                  <a:pt x="18288" y="21590"/>
                </a:lnTo>
                <a:lnTo>
                  <a:pt x="19812" y="24130"/>
                </a:lnTo>
                <a:close/>
              </a:path>
              <a:path w="277495" h="345440">
                <a:moveTo>
                  <a:pt x="25908" y="33020"/>
                </a:moveTo>
                <a:lnTo>
                  <a:pt x="22860" y="29210"/>
                </a:lnTo>
                <a:lnTo>
                  <a:pt x="22860" y="27940"/>
                </a:lnTo>
                <a:lnTo>
                  <a:pt x="19812" y="25400"/>
                </a:lnTo>
                <a:lnTo>
                  <a:pt x="19050" y="23494"/>
                </a:lnTo>
                <a:lnTo>
                  <a:pt x="19812" y="24130"/>
                </a:lnTo>
                <a:lnTo>
                  <a:pt x="46024" y="24130"/>
                </a:lnTo>
                <a:lnTo>
                  <a:pt x="47244" y="25400"/>
                </a:lnTo>
                <a:lnTo>
                  <a:pt x="50291" y="29210"/>
                </a:lnTo>
                <a:lnTo>
                  <a:pt x="50291" y="31750"/>
                </a:lnTo>
                <a:lnTo>
                  <a:pt x="25908" y="31750"/>
                </a:lnTo>
                <a:lnTo>
                  <a:pt x="25908" y="33020"/>
                </a:lnTo>
                <a:close/>
              </a:path>
              <a:path w="277495" h="345440">
                <a:moveTo>
                  <a:pt x="32004" y="41910"/>
                </a:moveTo>
                <a:lnTo>
                  <a:pt x="28956" y="38100"/>
                </a:lnTo>
                <a:lnTo>
                  <a:pt x="25908" y="31750"/>
                </a:lnTo>
                <a:lnTo>
                  <a:pt x="50291" y="31750"/>
                </a:lnTo>
                <a:lnTo>
                  <a:pt x="53340" y="38100"/>
                </a:lnTo>
                <a:lnTo>
                  <a:pt x="55372" y="40640"/>
                </a:lnTo>
                <a:lnTo>
                  <a:pt x="32004" y="40640"/>
                </a:lnTo>
                <a:lnTo>
                  <a:pt x="32004" y="41910"/>
                </a:lnTo>
                <a:close/>
              </a:path>
              <a:path w="277495" h="345440">
                <a:moveTo>
                  <a:pt x="62179" y="57150"/>
                </a:moveTo>
                <a:lnTo>
                  <a:pt x="39624" y="57150"/>
                </a:lnTo>
                <a:lnTo>
                  <a:pt x="36576" y="50800"/>
                </a:lnTo>
                <a:lnTo>
                  <a:pt x="33528" y="46990"/>
                </a:lnTo>
                <a:lnTo>
                  <a:pt x="32004" y="40640"/>
                </a:lnTo>
                <a:lnTo>
                  <a:pt x="55372" y="40640"/>
                </a:lnTo>
                <a:lnTo>
                  <a:pt x="56388" y="41910"/>
                </a:lnTo>
                <a:lnTo>
                  <a:pt x="57912" y="48260"/>
                </a:lnTo>
                <a:lnTo>
                  <a:pt x="59436" y="48260"/>
                </a:lnTo>
                <a:lnTo>
                  <a:pt x="60960" y="54610"/>
                </a:lnTo>
                <a:lnTo>
                  <a:pt x="61569" y="54610"/>
                </a:lnTo>
                <a:lnTo>
                  <a:pt x="62179" y="57150"/>
                </a:lnTo>
                <a:close/>
              </a:path>
              <a:path w="277495" h="345440">
                <a:moveTo>
                  <a:pt x="61569" y="54610"/>
                </a:moveTo>
                <a:lnTo>
                  <a:pt x="60960" y="54610"/>
                </a:lnTo>
                <a:lnTo>
                  <a:pt x="60960" y="52070"/>
                </a:lnTo>
                <a:lnTo>
                  <a:pt x="61569" y="54610"/>
                </a:lnTo>
                <a:close/>
              </a:path>
              <a:path w="277495" h="345440">
                <a:moveTo>
                  <a:pt x="45720" y="77470"/>
                </a:moveTo>
                <a:lnTo>
                  <a:pt x="44196" y="71120"/>
                </a:lnTo>
                <a:lnTo>
                  <a:pt x="41148" y="62230"/>
                </a:lnTo>
                <a:lnTo>
                  <a:pt x="41148" y="59690"/>
                </a:lnTo>
                <a:lnTo>
                  <a:pt x="38100" y="55880"/>
                </a:lnTo>
                <a:lnTo>
                  <a:pt x="39624" y="57150"/>
                </a:lnTo>
                <a:lnTo>
                  <a:pt x="62179" y="57150"/>
                </a:lnTo>
                <a:lnTo>
                  <a:pt x="64008" y="64770"/>
                </a:lnTo>
                <a:lnTo>
                  <a:pt x="67056" y="71120"/>
                </a:lnTo>
                <a:lnTo>
                  <a:pt x="67056" y="76200"/>
                </a:lnTo>
                <a:lnTo>
                  <a:pt x="45720" y="76200"/>
                </a:lnTo>
                <a:lnTo>
                  <a:pt x="45720" y="77470"/>
                </a:lnTo>
                <a:close/>
              </a:path>
              <a:path w="277495" h="345440">
                <a:moveTo>
                  <a:pt x="47244" y="81280"/>
                </a:moveTo>
                <a:lnTo>
                  <a:pt x="45720" y="76200"/>
                </a:lnTo>
                <a:lnTo>
                  <a:pt x="67056" y="76200"/>
                </a:lnTo>
                <a:lnTo>
                  <a:pt x="67056" y="77470"/>
                </a:lnTo>
                <a:lnTo>
                  <a:pt x="68580" y="77470"/>
                </a:lnTo>
                <a:lnTo>
                  <a:pt x="68580" y="80010"/>
                </a:lnTo>
                <a:lnTo>
                  <a:pt x="47244" y="80010"/>
                </a:lnTo>
                <a:lnTo>
                  <a:pt x="47244" y="81280"/>
                </a:lnTo>
                <a:close/>
              </a:path>
              <a:path w="277495" h="345440">
                <a:moveTo>
                  <a:pt x="48768" y="90170"/>
                </a:moveTo>
                <a:lnTo>
                  <a:pt x="47244" y="86360"/>
                </a:lnTo>
                <a:lnTo>
                  <a:pt x="47244" y="80010"/>
                </a:lnTo>
                <a:lnTo>
                  <a:pt x="68580" y="80010"/>
                </a:lnTo>
                <a:lnTo>
                  <a:pt x="68580" y="81280"/>
                </a:lnTo>
                <a:lnTo>
                  <a:pt x="68961" y="81280"/>
                </a:lnTo>
                <a:lnTo>
                  <a:pt x="70104" y="85090"/>
                </a:lnTo>
                <a:lnTo>
                  <a:pt x="70104" y="88900"/>
                </a:lnTo>
                <a:lnTo>
                  <a:pt x="48768" y="88900"/>
                </a:lnTo>
                <a:lnTo>
                  <a:pt x="48768" y="90170"/>
                </a:lnTo>
                <a:close/>
              </a:path>
              <a:path w="277495" h="345440">
                <a:moveTo>
                  <a:pt x="68961" y="81280"/>
                </a:moveTo>
                <a:lnTo>
                  <a:pt x="68580" y="81280"/>
                </a:lnTo>
                <a:lnTo>
                  <a:pt x="68580" y="80010"/>
                </a:lnTo>
                <a:lnTo>
                  <a:pt x="68961" y="81280"/>
                </a:lnTo>
                <a:close/>
              </a:path>
              <a:path w="277495" h="345440">
                <a:moveTo>
                  <a:pt x="50291" y="100330"/>
                </a:moveTo>
                <a:lnTo>
                  <a:pt x="48768" y="93980"/>
                </a:lnTo>
                <a:lnTo>
                  <a:pt x="48768" y="88900"/>
                </a:lnTo>
                <a:lnTo>
                  <a:pt x="70104" y="88900"/>
                </a:lnTo>
                <a:lnTo>
                  <a:pt x="70104" y="92710"/>
                </a:lnTo>
                <a:lnTo>
                  <a:pt x="71628" y="97790"/>
                </a:lnTo>
                <a:lnTo>
                  <a:pt x="50291" y="97790"/>
                </a:lnTo>
                <a:lnTo>
                  <a:pt x="50291" y="100330"/>
                </a:lnTo>
                <a:close/>
              </a:path>
              <a:path w="277495" h="345440">
                <a:moveTo>
                  <a:pt x="57912" y="194310"/>
                </a:moveTo>
                <a:lnTo>
                  <a:pt x="51816" y="170180"/>
                </a:lnTo>
                <a:lnTo>
                  <a:pt x="51816" y="163830"/>
                </a:lnTo>
                <a:lnTo>
                  <a:pt x="50291" y="160020"/>
                </a:lnTo>
                <a:lnTo>
                  <a:pt x="50291" y="153670"/>
                </a:lnTo>
                <a:lnTo>
                  <a:pt x="48768" y="147320"/>
                </a:lnTo>
                <a:lnTo>
                  <a:pt x="48768" y="107950"/>
                </a:lnTo>
                <a:lnTo>
                  <a:pt x="50291" y="102870"/>
                </a:lnTo>
                <a:lnTo>
                  <a:pt x="50291" y="97790"/>
                </a:lnTo>
                <a:lnTo>
                  <a:pt x="71628" y="97790"/>
                </a:lnTo>
                <a:lnTo>
                  <a:pt x="71628" y="111760"/>
                </a:lnTo>
                <a:lnTo>
                  <a:pt x="70104" y="114300"/>
                </a:lnTo>
                <a:lnTo>
                  <a:pt x="70104" y="138430"/>
                </a:lnTo>
                <a:lnTo>
                  <a:pt x="71628" y="143510"/>
                </a:lnTo>
                <a:lnTo>
                  <a:pt x="71628" y="149860"/>
                </a:lnTo>
                <a:lnTo>
                  <a:pt x="73152" y="156210"/>
                </a:lnTo>
                <a:lnTo>
                  <a:pt x="73152" y="162560"/>
                </a:lnTo>
                <a:lnTo>
                  <a:pt x="74676" y="166370"/>
                </a:lnTo>
                <a:lnTo>
                  <a:pt x="74676" y="171450"/>
                </a:lnTo>
                <a:lnTo>
                  <a:pt x="76200" y="177800"/>
                </a:lnTo>
                <a:lnTo>
                  <a:pt x="76581" y="177800"/>
                </a:lnTo>
                <a:lnTo>
                  <a:pt x="79248" y="186690"/>
                </a:lnTo>
                <a:lnTo>
                  <a:pt x="79248" y="187960"/>
                </a:lnTo>
                <a:lnTo>
                  <a:pt x="80772" y="193040"/>
                </a:lnTo>
                <a:lnTo>
                  <a:pt x="57912" y="193040"/>
                </a:lnTo>
                <a:lnTo>
                  <a:pt x="57912" y="194310"/>
                </a:lnTo>
                <a:close/>
              </a:path>
              <a:path w="277495" h="345440">
                <a:moveTo>
                  <a:pt x="76581" y="177800"/>
                </a:moveTo>
                <a:lnTo>
                  <a:pt x="76200" y="177800"/>
                </a:lnTo>
                <a:lnTo>
                  <a:pt x="76200" y="176530"/>
                </a:lnTo>
                <a:lnTo>
                  <a:pt x="76581" y="177800"/>
                </a:lnTo>
                <a:close/>
              </a:path>
              <a:path w="277495" h="345440">
                <a:moveTo>
                  <a:pt x="68580" y="229870"/>
                </a:moveTo>
                <a:lnTo>
                  <a:pt x="62483" y="209550"/>
                </a:lnTo>
                <a:lnTo>
                  <a:pt x="60960" y="203200"/>
                </a:lnTo>
                <a:lnTo>
                  <a:pt x="59436" y="199390"/>
                </a:lnTo>
                <a:lnTo>
                  <a:pt x="57912" y="193040"/>
                </a:lnTo>
                <a:lnTo>
                  <a:pt x="80772" y="193040"/>
                </a:lnTo>
                <a:lnTo>
                  <a:pt x="82296" y="199390"/>
                </a:lnTo>
                <a:lnTo>
                  <a:pt x="82677" y="199390"/>
                </a:lnTo>
                <a:lnTo>
                  <a:pt x="85344" y="208280"/>
                </a:lnTo>
                <a:lnTo>
                  <a:pt x="86868" y="214630"/>
                </a:lnTo>
                <a:lnTo>
                  <a:pt x="87477" y="214630"/>
                </a:lnTo>
                <a:lnTo>
                  <a:pt x="88391" y="218440"/>
                </a:lnTo>
                <a:lnTo>
                  <a:pt x="89916" y="223520"/>
                </a:lnTo>
                <a:lnTo>
                  <a:pt x="89916" y="224790"/>
                </a:lnTo>
                <a:lnTo>
                  <a:pt x="91059" y="228600"/>
                </a:lnTo>
                <a:lnTo>
                  <a:pt x="68580" y="228600"/>
                </a:lnTo>
                <a:lnTo>
                  <a:pt x="68580" y="229870"/>
                </a:lnTo>
                <a:close/>
              </a:path>
              <a:path w="277495" h="345440">
                <a:moveTo>
                  <a:pt x="82677" y="199390"/>
                </a:moveTo>
                <a:lnTo>
                  <a:pt x="82296" y="199390"/>
                </a:lnTo>
                <a:lnTo>
                  <a:pt x="82296" y="198120"/>
                </a:lnTo>
                <a:lnTo>
                  <a:pt x="82677" y="199390"/>
                </a:lnTo>
                <a:close/>
              </a:path>
              <a:path w="277495" h="345440">
                <a:moveTo>
                  <a:pt x="87477" y="214630"/>
                </a:moveTo>
                <a:lnTo>
                  <a:pt x="86868" y="214630"/>
                </a:lnTo>
                <a:lnTo>
                  <a:pt x="86868" y="212090"/>
                </a:lnTo>
                <a:lnTo>
                  <a:pt x="87477" y="214630"/>
                </a:lnTo>
                <a:close/>
              </a:path>
              <a:path w="277495" h="345440">
                <a:moveTo>
                  <a:pt x="99060" y="266700"/>
                </a:moveTo>
                <a:lnTo>
                  <a:pt x="77724" y="266700"/>
                </a:lnTo>
                <a:lnTo>
                  <a:pt x="76200" y="262890"/>
                </a:lnTo>
                <a:lnTo>
                  <a:pt x="76200" y="261620"/>
                </a:lnTo>
                <a:lnTo>
                  <a:pt x="74676" y="257810"/>
                </a:lnTo>
                <a:lnTo>
                  <a:pt x="74676" y="254000"/>
                </a:lnTo>
                <a:lnTo>
                  <a:pt x="73152" y="254000"/>
                </a:lnTo>
                <a:lnTo>
                  <a:pt x="73152" y="246380"/>
                </a:lnTo>
                <a:lnTo>
                  <a:pt x="71628" y="242570"/>
                </a:lnTo>
                <a:lnTo>
                  <a:pt x="68580" y="233680"/>
                </a:lnTo>
                <a:lnTo>
                  <a:pt x="68580" y="228600"/>
                </a:lnTo>
                <a:lnTo>
                  <a:pt x="89916" y="228600"/>
                </a:lnTo>
                <a:lnTo>
                  <a:pt x="92964" y="237490"/>
                </a:lnTo>
                <a:lnTo>
                  <a:pt x="94488" y="240030"/>
                </a:lnTo>
                <a:lnTo>
                  <a:pt x="94488" y="241300"/>
                </a:lnTo>
                <a:lnTo>
                  <a:pt x="96012" y="246380"/>
                </a:lnTo>
                <a:lnTo>
                  <a:pt x="96012" y="248920"/>
                </a:lnTo>
                <a:lnTo>
                  <a:pt x="97155" y="252730"/>
                </a:lnTo>
                <a:lnTo>
                  <a:pt x="96012" y="252730"/>
                </a:lnTo>
                <a:lnTo>
                  <a:pt x="97536" y="256540"/>
                </a:lnTo>
                <a:lnTo>
                  <a:pt x="98298" y="256540"/>
                </a:lnTo>
                <a:lnTo>
                  <a:pt x="99060" y="257810"/>
                </a:lnTo>
                <a:lnTo>
                  <a:pt x="99060" y="266700"/>
                </a:lnTo>
                <a:close/>
              </a:path>
              <a:path w="277495" h="345440">
                <a:moveTo>
                  <a:pt x="91440" y="229870"/>
                </a:moveTo>
                <a:lnTo>
                  <a:pt x="89916" y="228600"/>
                </a:lnTo>
                <a:lnTo>
                  <a:pt x="91059" y="228600"/>
                </a:lnTo>
                <a:lnTo>
                  <a:pt x="91440" y="229870"/>
                </a:lnTo>
                <a:close/>
              </a:path>
              <a:path w="277495" h="345440">
                <a:moveTo>
                  <a:pt x="97536" y="254000"/>
                </a:moveTo>
                <a:lnTo>
                  <a:pt x="96012" y="252730"/>
                </a:lnTo>
                <a:lnTo>
                  <a:pt x="97155" y="252730"/>
                </a:lnTo>
                <a:lnTo>
                  <a:pt x="97536" y="254000"/>
                </a:lnTo>
                <a:close/>
              </a:path>
              <a:path w="277495" h="345440">
                <a:moveTo>
                  <a:pt x="98298" y="256540"/>
                </a:moveTo>
                <a:lnTo>
                  <a:pt x="97536" y="256540"/>
                </a:lnTo>
                <a:lnTo>
                  <a:pt x="97536" y="255270"/>
                </a:lnTo>
                <a:lnTo>
                  <a:pt x="98298" y="256540"/>
                </a:lnTo>
                <a:close/>
              </a:path>
              <a:path w="277495" h="345440">
                <a:moveTo>
                  <a:pt x="77724" y="269240"/>
                </a:moveTo>
                <a:lnTo>
                  <a:pt x="76200" y="264160"/>
                </a:lnTo>
                <a:lnTo>
                  <a:pt x="77724" y="266700"/>
                </a:lnTo>
                <a:lnTo>
                  <a:pt x="99060" y="266700"/>
                </a:lnTo>
                <a:lnTo>
                  <a:pt x="99822" y="267970"/>
                </a:lnTo>
                <a:lnTo>
                  <a:pt x="77724" y="267970"/>
                </a:lnTo>
                <a:lnTo>
                  <a:pt x="77724" y="269240"/>
                </a:lnTo>
                <a:close/>
              </a:path>
              <a:path w="277495" h="345440">
                <a:moveTo>
                  <a:pt x="79248" y="309880"/>
                </a:moveTo>
                <a:lnTo>
                  <a:pt x="77724" y="307340"/>
                </a:lnTo>
                <a:lnTo>
                  <a:pt x="77724" y="267970"/>
                </a:lnTo>
                <a:lnTo>
                  <a:pt x="99822" y="267970"/>
                </a:lnTo>
                <a:lnTo>
                  <a:pt x="100583" y="269240"/>
                </a:lnTo>
                <a:lnTo>
                  <a:pt x="100583" y="308610"/>
                </a:lnTo>
                <a:lnTo>
                  <a:pt x="79248" y="308610"/>
                </a:lnTo>
                <a:lnTo>
                  <a:pt x="79248" y="309880"/>
                </a:lnTo>
                <a:close/>
              </a:path>
              <a:path w="277495" h="345440">
                <a:moveTo>
                  <a:pt x="252983" y="314325"/>
                </a:moveTo>
                <a:lnTo>
                  <a:pt x="252983" y="308610"/>
                </a:lnTo>
                <a:lnTo>
                  <a:pt x="256032" y="306070"/>
                </a:lnTo>
                <a:lnTo>
                  <a:pt x="265176" y="306070"/>
                </a:lnTo>
                <a:lnTo>
                  <a:pt x="271272" y="308610"/>
                </a:lnTo>
                <a:lnTo>
                  <a:pt x="272796" y="312420"/>
                </a:lnTo>
                <a:lnTo>
                  <a:pt x="259080" y="312420"/>
                </a:lnTo>
                <a:lnTo>
                  <a:pt x="256032" y="313690"/>
                </a:lnTo>
                <a:lnTo>
                  <a:pt x="254508" y="313690"/>
                </a:lnTo>
                <a:lnTo>
                  <a:pt x="252983" y="314325"/>
                </a:lnTo>
                <a:close/>
              </a:path>
              <a:path w="277495" h="345440">
                <a:moveTo>
                  <a:pt x="205740" y="342900"/>
                </a:moveTo>
                <a:lnTo>
                  <a:pt x="100583" y="342900"/>
                </a:lnTo>
                <a:lnTo>
                  <a:pt x="91440" y="337820"/>
                </a:lnTo>
                <a:lnTo>
                  <a:pt x="88391" y="334010"/>
                </a:lnTo>
                <a:lnTo>
                  <a:pt x="86868" y="334010"/>
                </a:lnTo>
                <a:lnTo>
                  <a:pt x="83820" y="328930"/>
                </a:lnTo>
                <a:lnTo>
                  <a:pt x="80772" y="325120"/>
                </a:lnTo>
                <a:lnTo>
                  <a:pt x="80772" y="318770"/>
                </a:lnTo>
                <a:lnTo>
                  <a:pt x="79248" y="317500"/>
                </a:lnTo>
                <a:lnTo>
                  <a:pt x="79248" y="308610"/>
                </a:lnTo>
                <a:lnTo>
                  <a:pt x="100583" y="308610"/>
                </a:lnTo>
                <a:lnTo>
                  <a:pt x="100583" y="312420"/>
                </a:lnTo>
                <a:lnTo>
                  <a:pt x="101599" y="312420"/>
                </a:lnTo>
                <a:lnTo>
                  <a:pt x="102108" y="313690"/>
                </a:lnTo>
                <a:lnTo>
                  <a:pt x="102108" y="314960"/>
                </a:lnTo>
                <a:lnTo>
                  <a:pt x="102870" y="316230"/>
                </a:lnTo>
                <a:lnTo>
                  <a:pt x="102108" y="316230"/>
                </a:lnTo>
                <a:lnTo>
                  <a:pt x="103632" y="317500"/>
                </a:lnTo>
                <a:lnTo>
                  <a:pt x="106680" y="318770"/>
                </a:lnTo>
                <a:lnTo>
                  <a:pt x="111252" y="318770"/>
                </a:lnTo>
                <a:lnTo>
                  <a:pt x="114300" y="321310"/>
                </a:lnTo>
                <a:lnTo>
                  <a:pt x="252984" y="321310"/>
                </a:lnTo>
                <a:lnTo>
                  <a:pt x="254508" y="323850"/>
                </a:lnTo>
                <a:lnTo>
                  <a:pt x="276606" y="323850"/>
                </a:lnTo>
                <a:lnTo>
                  <a:pt x="275844" y="325120"/>
                </a:lnTo>
                <a:lnTo>
                  <a:pt x="275844" y="328930"/>
                </a:lnTo>
                <a:lnTo>
                  <a:pt x="272796" y="331470"/>
                </a:lnTo>
                <a:lnTo>
                  <a:pt x="269748" y="332740"/>
                </a:lnTo>
                <a:lnTo>
                  <a:pt x="265176" y="336550"/>
                </a:lnTo>
                <a:lnTo>
                  <a:pt x="262128" y="336550"/>
                </a:lnTo>
                <a:lnTo>
                  <a:pt x="257556" y="337820"/>
                </a:lnTo>
                <a:lnTo>
                  <a:pt x="240791" y="337820"/>
                </a:lnTo>
                <a:lnTo>
                  <a:pt x="234696" y="339090"/>
                </a:lnTo>
                <a:lnTo>
                  <a:pt x="220980" y="339090"/>
                </a:lnTo>
                <a:lnTo>
                  <a:pt x="205740" y="342900"/>
                </a:lnTo>
                <a:close/>
              </a:path>
              <a:path w="277495" h="345440">
                <a:moveTo>
                  <a:pt x="101599" y="312420"/>
                </a:moveTo>
                <a:lnTo>
                  <a:pt x="100583" y="312420"/>
                </a:lnTo>
                <a:lnTo>
                  <a:pt x="100583" y="309880"/>
                </a:lnTo>
                <a:lnTo>
                  <a:pt x="101599" y="312420"/>
                </a:lnTo>
                <a:close/>
              </a:path>
              <a:path w="277495" h="345440">
                <a:moveTo>
                  <a:pt x="257556" y="313690"/>
                </a:moveTo>
                <a:lnTo>
                  <a:pt x="256032" y="313690"/>
                </a:lnTo>
                <a:lnTo>
                  <a:pt x="259080" y="312420"/>
                </a:lnTo>
                <a:lnTo>
                  <a:pt x="257556" y="313690"/>
                </a:lnTo>
                <a:close/>
              </a:path>
              <a:path w="277495" h="345440">
                <a:moveTo>
                  <a:pt x="276606" y="323850"/>
                </a:moveTo>
                <a:lnTo>
                  <a:pt x="254508" y="323850"/>
                </a:lnTo>
                <a:lnTo>
                  <a:pt x="254508" y="316230"/>
                </a:lnTo>
                <a:lnTo>
                  <a:pt x="259080" y="312420"/>
                </a:lnTo>
                <a:lnTo>
                  <a:pt x="272796" y="312420"/>
                </a:lnTo>
                <a:lnTo>
                  <a:pt x="275844" y="314960"/>
                </a:lnTo>
                <a:lnTo>
                  <a:pt x="277368" y="317500"/>
                </a:lnTo>
                <a:lnTo>
                  <a:pt x="277368" y="322580"/>
                </a:lnTo>
                <a:lnTo>
                  <a:pt x="276606" y="323850"/>
                </a:lnTo>
                <a:close/>
              </a:path>
              <a:path w="277495" h="345440">
                <a:moveTo>
                  <a:pt x="254508" y="323850"/>
                </a:moveTo>
                <a:lnTo>
                  <a:pt x="251460" y="318770"/>
                </a:lnTo>
                <a:lnTo>
                  <a:pt x="251460" y="316230"/>
                </a:lnTo>
                <a:lnTo>
                  <a:pt x="252983" y="314960"/>
                </a:lnTo>
                <a:lnTo>
                  <a:pt x="252983" y="314325"/>
                </a:lnTo>
                <a:lnTo>
                  <a:pt x="254508" y="313690"/>
                </a:lnTo>
                <a:lnTo>
                  <a:pt x="257556" y="313690"/>
                </a:lnTo>
                <a:lnTo>
                  <a:pt x="259080" y="312420"/>
                </a:lnTo>
                <a:lnTo>
                  <a:pt x="256032" y="314960"/>
                </a:lnTo>
                <a:lnTo>
                  <a:pt x="254508" y="314960"/>
                </a:lnTo>
                <a:lnTo>
                  <a:pt x="252983" y="317500"/>
                </a:lnTo>
                <a:lnTo>
                  <a:pt x="254508" y="317500"/>
                </a:lnTo>
                <a:lnTo>
                  <a:pt x="254508" y="323850"/>
                </a:lnTo>
                <a:close/>
              </a:path>
              <a:path w="277495" h="345440">
                <a:moveTo>
                  <a:pt x="251460" y="314960"/>
                </a:moveTo>
                <a:lnTo>
                  <a:pt x="237744" y="314960"/>
                </a:lnTo>
                <a:lnTo>
                  <a:pt x="243840" y="313690"/>
                </a:lnTo>
                <a:lnTo>
                  <a:pt x="252983" y="313690"/>
                </a:lnTo>
                <a:lnTo>
                  <a:pt x="252983" y="314325"/>
                </a:lnTo>
                <a:lnTo>
                  <a:pt x="251460" y="314960"/>
                </a:lnTo>
                <a:close/>
              </a:path>
              <a:path w="277495" h="345440">
                <a:moveTo>
                  <a:pt x="252984" y="321310"/>
                </a:moveTo>
                <a:lnTo>
                  <a:pt x="163068" y="321310"/>
                </a:lnTo>
                <a:lnTo>
                  <a:pt x="169164" y="318770"/>
                </a:lnTo>
                <a:lnTo>
                  <a:pt x="195072" y="318770"/>
                </a:lnTo>
                <a:lnTo>
                  <a:pt x="210312" y="316230"/>
                </a:lnTo>
                <a:lnTo>
                  <a:pt x="230124" y="316230"/>
                </a:lnTo>
                <a:lnTo>
                  <a:pt x="236220" y="314960"/>
                </a:lnTo>
                <a:lnTo>
                  <a:pt x="251460" y="314960"/>
                </a:lnTo>
                <a:lnTo>
                  <a:pt x="252983" y="314325"/>
                </a:lnTo>
                <a:lnTo>
                  <a:pt x="252983" y="314960"/>
                </a:lnTo>
                <a:lnTo>
                  <a:pt x="251460" y="316230"/>
                </a:lnTo>
                <a:lnTo>
                  <a:pt x="251460" y="318770"/>
                </a:lnTo>
                <a:lnTo>
                  <a:pt x="252984" y="321310"/>
                </a:lnTo>
                <a:close/>
              </a:path>
              <a:path w="277495" h="345440">
                <a:moveTo>
                  <a:pt x="230124" y="316230"/>
                </a:moveTo>
                <a:lnTo>
                  <a:pt x="217932" y="316230"/>
                </a:lnTo>
                <a:lnTo>
                  <a:pt x="225552" y="314960"/>
                </a:lnTo>
                <a:lnTo>
                  <a:pt x="231648" y="314960"/>
                </a:lnTo>
                <a:lnTo>
                  <a:pt x="230124" y="316230"/>
                </a:lnTo>
                <a:close/>
              </a:path>
              <a:path w="277495" h="345440">
                <a:moveTo>
                  <a:pt x="252983" y="317500"/>
                </a:moveTo>
                <a:lnTo>
                  <a:pt x="254508" y="314960"/>
                </a:lnTo>
                <a:lnTo>
                  <a:pt x="254508" y="316230"/>
                </a:lnTo>
                <a:lnTo>
                  <a:pt x="252983" y="317500"/>
                </a:lnTo>
                <a:close/>
              </a:path>
              <a:path w="277495" h="345440">
                <a:moveTo>
                  <a:pt x="254508" y="316230"/>
                </a:moveTo>
                <a:lnTo>
                  <a:pt x="254508" y="314960"/>
                </a:lnTo>
                <a:lnTo>
                  <a:pt x="256032" y="314960"/>
                </a:lnTo>
                <a:lnTo>
                  <a:pt x="254508" y="316230"/>
                </a:lnTo>
                <a:close/>
              </a:path>
              <a:path w="277495" h="345440">
                <a:moveTo>
                  <a:pt x="254508" y="317500"/>
                </a:moveTo>
                <a:lnTo>
                  <a:pt x="252983" y="317500"/>
                </a:lnTo>
                <a:lnTo>
                  <a:pt x="254508" y="316230"/>
                </a:lnTo>
                <a:lnTo>
                  <a:pt x="254508" y="317500"/>
                </a:lnTo>
                <a:close/>
              </a:path>
              <a:path w="277495" h="345440">
                <a:moveTo>
                  <a:pt x="103632" y="317500"/>
                </a:moveTo>
                <a:lnTo>
                  <a:pt x="102108" y="316230"/>
                </a:lnTo>
                <a:lnTo>
                  <a:pt x="103124" y="316653"/>
                </a:lnTo>
                <a:lnTo>
                  <a:pt x="103632" y="317500"/>
                </a:lnTo>
                <a:close/>
              </a:path>
              <a:path w="277495" h="345440">
                <a:moveTo>
                  <a:pt x="103124" y="316653"/>
                </a:moveTo>
                <a:lnTo>
                  <a:pt x="102108" y="316230"/>
                </a:lnTo>
                <a:lnTo>
                  <a:pt x="102870" y="316230"/>
                </a:lnTo>
                <a:lnTo>
                  <a:pt x="103124" y="316653"/>
                </a:lnTo>
                <a:close/>
              </a:path>
              <a:path w="277495" h="345440">
                <a:moveTo>
                  <a:pt x="105156" y="317500"/>
                </a:moveTo>
                <a:lnTo>
                  <a:pt x="103632" y="317500"/>
                </a:lnTo>
                <a:lnTo>
                  <a:pt x="103124" y="316653"/>
                </a:lnTo>
                <a:lnTo>
                  <a:pt x="105156" y="317500"/>
                </a:lnTo>
                <a:close/>
              </a:path>
              <a:path w="277495" h="345440">
                <a:moveTo>
                  <a:pt x="108204" y="318770"/>
                </a:moveTo>
                <a:lnTo>
                  <a:pt x="106680" y="318770"/>
                </a:lnTo>
                <a:lnTo>
                  <a:pt x="105156" y="317500"/>
                </a:lnTo>
                <a:lnTo>
                  <a:pt x="108204" y="318770"/>
                </a:lnTo>
                <a:close/>
              </a:path>
              <a:path w="277495" h="345440">
                <a:moveTo>
                  <a:pt x="239268" y="339090"/>
                </a:moveTo>
                <a:lnTo>
                  <a:pt x="240791" y="337820"/>
                </a:lnTo>
                <a:lnTo>
                  <a:pt x="245364" y="337820"/>
                </a:lnTo>
                <a:lnTo>
                  <a:pt x="239268" y="339090"/>
                </a:lnTo>
                <a:close/>
              </a:path>
              <a:path w="277495" h="345440">
                <a:moveTo>
                  <a:pt x="105156" y="344170"/>
                </a:moveTo>
                <a:lnTo>
                  <a:pt x="102108" y="342900"/>
                </a:lnTo>
                <a:lnTo>
                  <a:pt x="103632" y="342900"/>
                </a:lnTo>
                <a:lnTo>
                  <a:pt x="105156" y="344170"/>
                </a:lnTo>
                <a:close/>
              </a:path>
              <a:path w="277495" h="345440">
                <a:moveTo>
                  <a:pt x="182880" y="344170"/>
                </a:moveTo>
                <a:lnTo>
                  <a:pt x="106680" y="344170"/>
                </a:lnTo>
                <a:lnTo>
                  <a:pt x="103632" y="342900"/>
                </a:lnTo>
                <a:lnTo>
                  <a:pt x="188976" y="342900"/>
                </a:lnTo>
                <a:lnTo>
                  <a:pt x="182880" y="344170"/>
                </a:lnTo>
                <a:close/>
              </a:path>
              <a:path w="277495" h="345440">
                <a:moveTo>
                  <a:pt x="158496" y="345440"/>
                </a:moveTo>
                <a:lnTo>
                  <a:pt x="131064" y="345440"/>
                </a:lnTo>
                <a:lnTo>
                  <a:pt x="126491" y="344170"/>
                </a:lnTo>
                <a:lnTo>
                  <a:pt x="164591" y="344170"/>
                </a:lnTo>
                <a:lnTo>
                  <a:pt x="158496" y="3454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02379" y="1210055"/>
            <a:ext cx="70104" cy="944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70020" y="1272540"/>
            <a:ext cx="178308" cy="203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38828" y="1286255"/>
            <a:ext cx="861059" cy="2108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44667" y="1281683"/>
            <a:ext cx="158496" cy="14732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585460" y="1382267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4" h="29209">
                <a:moveTo>
                  <a:pt x="13716" y="1524"/>
                </a:moveTo>
                <a:lnTo>
                  <a:pt x="4572" y="1524"/>
                </a:lnTo>
                <a:lnTo>
                  <a:pt x="6096" y="0"/>
                </a:lnTo>
                <a:lnTo>
                  <a:pt x="10668" y="0"/>
                </a:lnTo>
                <a:lnTo>
                  <a:pt x="13716" y="1524"/>
                </a:lnTo>
                <a:close/>
              </a:path>
              <a:path w="40004" h="29209">
                <a:moveTo>
                  <a:pt x="15240" y="1524"/>
                </a:moveTo>
                <a:lnTo>
                  <a:pt x="13716" y="1524"/>
                </a:lnTo>
                <a:lnTo>
                  <a:pt x="10668" y="0"/>
                </a:lnTo>
                <a:lnTo>
                  <a:pt x="13716" y="0"/>
                </a:lnTo>
                <a:lnTo>
                  <a:pt x="15240" y="1524"/>
                </a:lnTo>
                <a:close/>
              </a:path>
              <a:path w="40004" h="29209">
                <a:moveTo>
                  <a:pt x="21336" y="3048"/>
                </a:moveTo>
                <a:lnTo>
                  <a:pt x="16764" y="1524"/>
                </a:lnTo>
                <a:lnTo>
                  <a:pt x="22860" y="0"/>
                </a:lnTo>
                <a:lnTo>
                  <a:pt x="24384" y="762"/>
                </a:lnTo>
                <a:lnTo>
                  <a:pt x="21336" y="1524"/>
                </a:lnTo>
                <a:lnTo>
                  <a:pt x="18288" y="1524"/>
                </a:lnTo>
                <a:lnTo>
                  <a:pt x="21336" y="3048"/>
                </a:lnTo>
                <a:close/>
              </a:path>
              <a:path w="40004" h="29209">
                <a:moveTo>
                  <a:pt x="39624" y="15240"/>
                </a:moveTo>
                <a:lnTo>
                  <a:pt x="36576" y="10668"/>
                </a:lnTo>
                <a:lnTo>
                  <a:pt x="35052" y="4572"/>
                </a:lnTo>
                <a:lnTo>
                  <a:pt x="30480" y="1524"/>
                </a:lnTo>
                <a:lnTo>
                  <a:pt x="25908" y="1524"/>
                </a:lnTo>
                <a:lnTo>
                  <a:pt x="24384" y="762"/>
                </a:lnTo>
                <a:lnTo>
                  <a:pt x="27432" y="0"/>
                </a:lnTo>
                <a:lnTo>
                  <a:pt x="35052" y="3048"/>
                </a:lnTo>
                <a:lnTo>
                  <a:pt x="36576" y="9144"/>
                </a:lnTo>
                <a:lnTo>
                  <a:pt x="39624" y="15240"/>
                </a:lnTo>
                <a:close/>
              </a:path>
              <a:path w="40004" h="29209">
                <a:moveTo>
                  <a:pt x="25908" y="1524"/>
                </a:moveTo>
                <a:lnTo>
                  <a:pt x="21336" y="1524"/>
                </a:lnTo>
                <a:lnTo>
                  <a:pt x="24384" y="762"/>
                </a:lnTo>
                <a:lnTo>
                  <a:pt x="25908" y="1524"/>
                </a:lnTo>
                <a:close/>
              </a:path>
              <a:path w="40004" h="29209">
                <a:moveTo>
                  <a:pt x="14630" y="22555"/>
                </a:moveTo>
                <a:lnTo>
                  <a:pt x="9144" y="19812"/>
                </a:lnTo>
                <a:lnTo>
                  <a:pt x="6096" y="16764"/>
                </a:lnTo>
                <a:lnTo>
                  <a:pt x="3048" y="15240"/>
                </a:lnTo>
                <a:lnTo>
                  <a:pt x="1524" y="13716"/>
                </a:lnTo>
                <a:lnTo>
                  <a:pt x="0" y="10668"/>
                </a:lnTo>
                <a:lnTo>
                  <a:pt x="0" y="4572"/>
                </a:lnTo>
                <a:lnTo>
                  <a:pt x="1524" y="1524"/>
                </a:lnTo>
                <a:lnTo>
                  <a:pt x="16764" y="1524"/>
                </a:lnTo>
                <a:lnTo>
                  <a:pt x="10668" y="7620"/>
                </a:lnTo>
                <a:lnTo>
                  <a:pt x="9144" y="12192"/>
                </a:lnTo>
                <a:lnTo>
                  <a:pt x="12192" y="16764"/>
                </a:lnTo>
                <a:lnTo>
                  <a:pt x="12192" y="18288"/>
                </a:lnTo>
                <a:lnTo>
                  <a:pt x="13716" y="19812"/>
                </a:lnTo>
                <a:lnTo>
                  <a:pt x="12192" y="19812"/>
                </a:lnTo>
                <a:lnTo>
                  <a:pt x="13716" y="20828"/>
                </a:lnTo>
                <a:lnTo>
                  <a:pt x="13716" y="21336"/>
                </a:lnTo>
                <a:lnTo>
                  <a:pt x="14630" y="22555"/>
                </a:lnTo>
                <a:close/>
              </a:path>
              <a:path w="40004" h="29209">
                <a:moveTo>
                  <a:pt x="27432" y="27432"/>
                </a:moveTo>
                <a:lnTo>
                  <a:pt x="19812" y="27432"/>
                </a:lnTo>
                <a:lnTo>
                  <a:pt x="16764" y="22860"/>
                </a:lnTo>
                <a:lnTo>
                  <a:pt x="15240" y="21336"/>
                </a:lnTo>
                <a:lnTo>
                  <a:pt x="13716" y="20574"/>
                </a:lnTo>
                <a:lnTo>
                  <a:pt x="13716" y="19812"/>
                </a:lnTo>
                <a:lnTo>
                  <a:pt x="12192" y="18288"/>
                </a:lnTo>
                <a:lnTo>
                  <a:pt x="12192" y="16764"/>
                </a:lnTo>
                <a:lnTo>
                  <a:pt x="9144" y="12192"/>
                </a:lnTo>
                <a:lnTo>
                  <a:pt x="10668" y="7620"/>
                </a:lnTo>
                <a:lnTo>
                  <a:pt x="16764" y="1524"/>
                </a:lnTo>
                <a:lnTo>
                  <a:pt x="21336" y="3048"/>
                </a:lnTo>
                <a:lnTo>
                  <a:pt x="32766" y="3048"/>
                </a:lnTo>
                <a:lnTo>
                  <a:pt x="35052" y="4572"/>
                </a:lnTo>
                <a:lnTo>
                  <a:pt x="36576" y="10668"/>
                </a:lnTo>
                <a:lnTo>
                  <a:pt x="39624" y="15240"/>
                </a:lnTo>
                <a:lnTo>
                  <a:pt x="36576" y="21336"/>
                </a:lnTo>
                <a:lnTo>
                  <a:pt x="27432" y="27432"/>
                </a:lnTo>
                <a:close/>
              </a:path>
              <a:path w="40004" h="29209">
                <a:moveTo>
                  <a:pt x="32766" y="3048"/>
                </a:moveTo>
                <a:lnTo>
                  <a:pt x="21336" y="3048"/>
                </a:lnTo>
                <a:lnTo>
                  <a:pt x="18288" y="1524"/>
                </a:lnTo>
                <a:lnTo>
                  <a:pt x="30480" y="1524"/>
                </a:lnTo>
                <a:lnTo>
                  <a:pt x="32766" y="3048"/>
                </a:lnTo>
                <a:close/>
              </a:path>
              <a:path w="40004" h="29209">
                <a:moveTo>
                  <a:pt x="28194" y="27432"/>
                </a:moveTo>
                <a:lnTo>
                  <a:pt x="27432" y="27432"/>
                </a:lnTo>
                <a:lnTo>
                  <a:pt x="36576" y="21336"/>
                </a:lnTo>
                <a:lnTo>
                  <a:pt x="39624" y="15240"/>
                </a:lnTo>
                <a:lnTo>
                  <a:pt x="36576" y="22860"/>
                </a:lnTo>
                <a:lnTo>
                  <a:pt x="30480" y="25908"/>
                </a:lnTo>
                <a:lnTo>
                  <a:pt x="28194" y="27432"/>
                </a:lnTo>
                <a:close/>
              </a:path>
              <a:path w="40004" h="29209">
                <a:moveTo>
                  <a:pt x="13716" y="20574"/>
                </a:moveTo>
                <a:lnTo>
                  <a:pt x="12192" y="19812"/>
                </a:lnTo>
                <a:lnTo>
                  <a:pt x="13716" y="19812"/>
                </a:lnTo>
                <a:lnTo>
                  <a:pt x="13716" y="20574"/>
                </a:lnTo>
                <a:close/>
              </a:path>
              <a:path w="40004" h="29209">
                <a:moveTo>
                  <a:pt x="16764" y="22860"/>
                </a:moveTo>
                <a:lnTo>
                  <a:pt x="13716" y="20828"/>
                </a:lnTo>
                <a:lnTo>
                  <a:pt x="13716" y="20574"/>
                </a:lnTo>
                <a:lnTo>
                  <a:pt x="15240" y="21336"/>
                </a:lnTo>
                <a:lnTo>
                  <a:pt x="16764" y="22860"/>
                </a:lnTo>
                <a:close/>
              </a:path>
              <a:path w="40004" h="29209">
                <a:moveTo>
                  <a:pt x="16764" y="22860"/>
                </a:moveTo>
                <a:lnTo>
                  <a:pt x="15240" y="22860"/>
                </a:lnTo>
                <a:lnTo>
                  <a:pt x="14630" y="22555"/>
                </a:lnTo>
                <a:lnTo>
                  <a:pt x="13716" y="21336"/>
                </a:lnTo>
                <a:lnTo>
                  <a:pt x="13716" y="20828"/>
                </a:lnTo>
                <a:lnTo>
                  <a:pt x="16764" y="22860"/>
                </a:lnTo>
                <a:close/>
              </a:path>
              <a:path w="40004" h="29209">
                <a:moveTo>
                  <a:pt x="25908" y="28956"/>
                </a:moveTo>
                <a:lnTo>
                  <a:pt x="18288" y="27432"/>
                </a:lnTo>
                <a:lnTo>
                  <a:pt x="14630" y="22555"/>
                </a:lnTo>
                <a:lnTo>
                  <a:pt x="15240" y="22860"/>
                </a:lnTo>
                <a:lnTo>
                  <a:pt x="16764" y="22860"/>
                </a:lnTo>
                <a:lnTo>
                  <a:pt x="19812" y="27432"/>
                </a:lnTo>
                <a:lnTo>
                  <a:pt x="28194" y="27432"/>
                </a:lnTo>
                <a:lnTo>
                  <a:pt x="25908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95188" y="1237488"/>
            <a:ext cx="166116" cy="17907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59480" y="1821179"/>
            <a:ext cx="339851" cy="33756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31920" y="1865376"/>
            <a:ext cx="150876" cy="2197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79976" y="1892808"/>
            <a:ext cx="702563" cy="19354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57216" y="1847088"/>
            <a:ext cx="518160" cy="19558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97763" y="2878835"/>
            <a:ext cx="523240" cy="128270"/>
          </a:xfrm>
          <a:custGeom>
            <a:avLst/>
            <a:gdLst/>
            <a:ahLst/>
            <a:cxnLst/>
            <a:rect l="l" t="t" r="r" b="b"/>
            <a:pathLst>
              <a:path w="523240" h="128269">
                <a:moveTo>
                  <a:pt x="478536" y="9144"/>
                </a:moveTo>
                <a:lnTo>
                  <a:pt x="480060" y="3048"/>
                </a:lnTo>
                <a:lnTo>
                  <a:pt x="484632" y="0"/>
                </a:lnTo>
                <a:lnTo>
                  <a:pt x="487680" y="0"/>
                </a:lnTo>
                <a:lnTo>
                  <a:pt x="483107" y="1524"/>
                </a:lnTo>
                <a:lnTo>
                  <a:pt x="480060" y="4572"/>
                </a:lnTo>
                <a:lnTo>
                  <a:pt x="478536" y="9144"/>
                </a:lnTo>
                <a:close/>
              </a:path>
              <a:path w="523240" h="128269">
                <a:moveTo>
                  <a:pt x="496824" y="18288"/>
                </a:moveTo>
                <a:lnTo>
                  <a:pt x="484632" y="18288"/>
                </a:lnTo>
                <a:lnTo>
                  <a:pt x="483108" y="16764"/>
                </a:lnTo>
                <a:lnTo>
                  <a:pt x="481584" y="16764"/>
                </a:lnTo>
                <a:lnTo>
                  <a:pt x="478536" y="13716"/>
                </a:lnTo>
                <a:lnTo>
                  <a:pt x="478536" y="9144"/>
                </a:lnTo>
                <a:lnTo>
                  <a:pt x="480060" y="4572"/>
                </a:lnTo>
                <a:lnTo>
                  <a:pt x="483108" y="1524"/>
                </a:lnTo>
                <a:lnTo>
                  <a:pt x="487680" y="0"/>
                </a:lnTo>
                <a:lnTo>
                  <a:pt x="492252" y="0"/>
                </a:lnTo>
                <a:lnTo>
                  <a:pt x="495300" y="1524"/>
                </a:lnTo>
                <a:lnTo>
                  <a:pt x="498348" y="6096"/>
                </a:lnTo>
                <a:lnTo>
                  <a:pt x="498348" y="10667"/>
                </a:lnTo>
                <a:lnTo>
                  <a:pt x="496824" y="15240"/>
                </a:lnTo>
                <a:lnTo>
                  <a:pt x="496824" y="16764"/>
                </a:lnTo>
                <a:lnTo>
                  <a:pt x="483108" y="16764"/>
                </a:lnTo>
                <a:lnTo>
                  <a:pt x="483616" y="17780"/>
                </a:lnTo>
                <a:lnTo>
                  <a:pt x="496824" y="17780"/>
                </a:lnTo>
                <a:lnTo>
                  <a:pt x="496824" y="18288"/>
                </a:lnTo>
                <a:close/>
              </a:path>
              <a:path w="523240" h="128269">
                <a:moveTo>
                  <a:pt x="495300" y="1524"/>
                </a:moveTo>
                <a:lnTo>
                  <a:pt x="492252" y="0"/>
                </a:lnTo>
                <a:lnTo>
                  <a:pt x="493776" y="0"/>
                </a:lnTo>
                <a:lnTo>
                  <a:pt x="495300" y="1524"/>
                </a:lnTo>
                <a:close/>
              </a:path>
              <a:path w="523240" h="128269">
                <a:moveTo>
                  <a:pt x="498348" y="6096"/>
                </a:moveTo>
                <a:lnTo>
                  <a:pt x="495300" y="1524"/>
                </a:lnTo>
                <a:lnTo>
                  <a:pt x="498348" y="4572"/>
                </a:lnTo>
                <a:lnTo>
                  <a:pt x="498348" y="6096"/>
                </a:lnTo>
                <a:close/>
              </a:path>
              <a:path w="523240" h="128269">
                <a:moveTo>
                  <a:pt x="498348" y="21336"/>
                </a:moveTo>
                <a:lnTo>
                  <a:pt x="496824" y="16764"/>
                </a:lnTo>
                <a:lnTo>
                  <a:pt x="496824" y="15240"/>
                </a:lnTo>
                <a:lnTo>
                  <a:pt x="498348" y="10667"/>
                </a:lnTo>
                <a:lnTo>
                  <a:pt x="498348" y="13716"/>
                </a:lnTo>
                <a:lnTo>
                  <a:pt x="499872" y="16764"/>
                </a:lnTo>
                <a:lnTo>
                  <a:pt x="499872" y="19812"/>
                </a:lnTo>
                <a:lnTo>
                  <a:pt x="498348" y="19812"/>
                </a:lnTo>
                <a:lnTo>
                  <a:pt x="498348" y="21336"/>
                </a:lnTo>
                <a:close/>
              </a:path>
              <a:path w="523240" h="128269">
                <a:moveTo>
                  <a:pt x="489204" y="44958"/>
                </a:moveTo>
                <a:lnTo>
                  <a:pt x="487680" y="42672"/>
                </a:lnTo>
                <a:lnTo>
                  <a:pt x="484632" y="39624"/>
                </a:lnTo>
                <a:lnTo>
                  <a:pt x="484632" y="38100"/>
                </a:lnTo>
                <a:lnTo>
                  <a:pt x="483108" y="35052"/>
                </a:lnTo>
                <a:lnTo>
                  <a:pt x="481584" y="33528"/>
                </a:lnTo>
                <a:lnTo>
                  <a:pt x="480060" y="30480"/>
                </a:lnTo>
                <a:lnTo>
                  <a:pt x="480060" y="25908"/>
                </a:lnTo>
                <a:lnTo>
                  <a:pt x="478536" y="24383"/>
                </a:lnTo>
                <a:lnTo>
                  <a:pt x="478536" y="13716"/>
                </a:lnTo>
                <a:lnTo>
                  <a:pt x="481584" y="16764"/>
                </a:lnTo>
                <a:lnTo>
                  <a:pt x="483616" y="17780"/>
                </a:lnTo>
                <a:lnTo>
                  <a:pt x="483870" y="18288"/>
                </a:lnTo>
                <a:lnTo>
                  <a:pt x="483108" y="18288"/>
                </a:lnTo>
                <a:lnTo>
                  <a:pt x="487680" y="27432"/>
                </a:lnTo>
                <a:lnTo>
                  <a:pt x="487680" y="30480"/>
                </a:lnTo>
                <a:lnTo>
                  <a:pt x="489204" y="33528"/>
                </a:lnTo>
                <a:lnTo>
                  <a:pt x="489204" y="44958"/>
                </a:lnTo>
                <a:close/>
              </a:path>
              <a:path w="523240" h="128269">
                <a:moveTo>
                  <a:pt x="484632" y="18288"/>
                </a:moveTo>
                <a:lnTo>
                  <a:pt x="483616" y="17780"/>
                </a:lnTo>
                <a:lnTo>
                  <a:pt x="483108" y="16764"/>
                </a:lnTo>
                <a:lnTo>
                  <a:pt x="484632" y="18288"/>
                </a:lnTo>
                <a:close/>
              </a:path>
              <a:path w="523240" h="128269">
                <a:moveTo>
                  <a:pt x="497332" y="18288"/>
                </a:moveTo>
                <a:lnTo>
                  <a:pt x="496824" y="18288"/>
                </a:lnTo>
                <a:lnTo>
                  <a:pt x="496824" y="16764"/>
                </a:lnTo>
                <a:lnTo>
                  <a:pt x="497332" y="18288"/>
                </a:lnTo>
                <a:close/>
              </a:path>
              <a:path w="523240" h="128269">
                <a:moveTo>
                  <a:pt x="497840" y="19812"/>
                </a:moveTo>
                <a:lnTo>
                  <a:pt x="484632" y="19812"/>
                </a:lnTo>
                <a:lnTo>
                  <a:pt x="483616" y="17780"/>
                </a:lnTo>
                <a:lnTo>
                  <a:pt x="484632" y="18288"/>
                </a:lnTo>
                <a:lnTo>
                  <a:pt x="497332" y="18288"/>
                </a:lnTo>
                <a:lnTo>
                  <a:pt x="497840" y="19812"/>
                </a:lnTo>
                <a:close/>
              </a:path>
              <a:path w="523240" h="128269">
                <a:moveTo>
                  <a:pt x="498348" y="59436"/>
                </a:moveTo>
                <a:lnTo>
                  <a:pt x="495300" y="54864"/>
                </a:lnTo>
                <a:lnTo>
                  <a:pt x="493776" y="50291"/>
                </a:lnTo>
                <a:lnTo>
                  <a:pt x="492252" y="50291"/>
                </a:lnTo>
                <a:lnTo>
                  <a:pt x="490728" y="47244"/>
                </a:lnTo>
                <a:lnTo>
                  <a:pt x="489204" y="44958"/>
                </a:lnTo>
                <a:lnTo>
                  <a:pt x="489204" y="33528"/>
                </a:lnTo>
                <a:lnTo>
                  <a:pt x="487680" y="30480"/>
                </a:lnTo>
                <a:lnTo>
                  <a:pt x="487680" y="27432"/>
                </a:lnTo>
                <a:lnTo>
                  <a:pt x="483108" y="18288"/>
                </a:lnTo>
                <a:lnTo>
                  <a:pt x="484632" y="19812"/>
                </a:lnTo>
                <a:lnTo>
                  <a:pt x="497840" y="19812"/>
                </a:lnTo>
                <a:lnTo>
                  <a:pt x="498348" y="21336"/>
                </a:lnTo>
                <a:lnTo>
                  <a:pt x="498348" y="24383"/>
                </a:lnTo>
                <a:lnTo>
                  <a:pt x="499109" y="24383"/>
                </a:lnTo>
                <a:lnTo>
                  <a:pt x="502920" y="32004"/>
                </a:lnTo>
                <a:lnTo>
                  <a:pt x="504444" y="34290"/>
                </a:lnTo>
                <a:lnTo>
                  <a:pt x="504444" y="36575"/>
                </a:lnTo>
                <a:lnTo>
                  <a:pt x="505968" y="39624"/>
                </a:lnTo>
                <a:lnTo>
                  <a:pt x="505968" y="45720"/>
                </a:lnTo>
                <a:lnTo>
                  <a:pt x="504444" y="48767"/>
                </a:lnTo>
                <a:lnTo>
                  <a:pt x="504444" y="54864"/>
                </a:lnTo>
                <a:lnTo>
                  <a:pt x="502920" y="57912"/>
                </a:lnTo>
                <a:lnTo>
                  <a:pt x="498348" y="57912"/>
                </a:lnTo>
                <a:lnTo>
                  <a:pt x="498348" y="59436"/>
                </a:lnTo>
                <a:close/>
              </a:path>
              <a:path w="523240" h="128269">
                <a:moveTo>
                  <a:pt x="484632" y="19812"/>
                </a:moveTo>
                <a:lnTo>
                  <a:pt x="483108" y="18288"/>
                </a:lnTo>
                <a:lnTo>
                  <a:pt x="483870" y="18288"/>
                </a:lnTo>
                <a:lnTo>
                  <a:pt x="484632" y="19812"/>
                </a:lnTo>
                <a:close/>
              </a:path>
              <a:path w="523240" h="128269">
                <a:moveTo>
                  <a:pt x="504444" y="34290"/>
                </a:moveTo>
                <a:lnTo>
                  <a:pt x="502920" y="32004"/>
                </a:lnTo>
                <a:lnTo>
                  <a:pt x="498348" y="22860"/>
                </a:lnTo>
                <a:lnTo>
                  <a:pt x="498348" y="19812"/>
                </a:lnTo>
                <a:lnTo>
                  <a:pt x="499872" y="19812"/>
                </a:lnTo>
                <a:lnTo>
                  <a:pt x="502920" y="25908"/>
                </a:lnTo>
                <a:lnTo>
                  <a:pt x="502920" y="27432"/>
                </a:lnTo>
                <a:lnTo>
                  <a:pt x="504444" y="32004"/>
                </a:lnTo>
                <a:lnTo>
                  <a:pt x="504444" y="34290"/>
                </a:lnTo>
                <a:close/>
              </a:path>
              <a:path w="523240" h="128269">
                <a:moveTo>
                  <a:pt x="499109" y="24383"/>
                </a:moveTo>
                <a:lnTo>
                  <a:pt x="498348" y="24383"/>
                </a:lnTo>
                <a:lnTo>
                  <a:pt x="498348" y="22860"/>
                </a:lnTo>
                <a:lnTo>
                  <a:pt x="499109" y="24383"/>
                </a:lnTo>
                <a:close/>
              </a:path>
              <a:path w="523240" h="128269">
                <a:moveTo>
                  <a:pt x="522732" y="65532"/>
                </a:moveTo>
                <a:lnTo>
                  <a:pt x="502920" y="65532"/>
                </a:lnTo>
                <a:lnTo>
                  <a:pt x="501904" y="63500"/>
                </a:lnTo>
                <a:lnTo>
                  <a:pt x="502920" y="62483"/>
                </a:lnTo>
                <a:lnTo>
                  <a:pt x="502920" y="57912"/>
                </a:lnTo>
                <a:lnTo>
                  <a:pt x="504444" y="54864"/>
                </a:lnTo>
                <a:lnTo>
                  <a:pt x="504444" y="48767"/>
                </a:lnTo>
                <a:lnTo>
                  <a:pt x="505968" y="45720"/>
                </a:lnTo>
                <a:lnTo>
                  <a:pt x="505968" y="39624"/>
                </a:lnTo>
                <a:lnTo>
                  <a:pt x="504444" y="36575"/>
                </a:lnTo>
                <a:lnTo>
                  <a:pt x="504444" y="34290"/>
                </a:lnTo>
                <a:lnTo>
                  <a:pt x="505968" y="36575"/>
                </a:lnTo>
                <a:lnTo>
                  <a:pt x="509016" y="39624"/>
                </a:lnTo>
                <a:lnTo>
                  <a:pt x="512064" y="44196"/>
                </a:lnTo>
                <a:lnTo>
                  <a:pt x="513588" y="47244"/>
                </a:lnTo>
                <a:lnTo>
                  <a:pt x="515111" y="48767"/>
                </a:lnTo>
                <a:lnTo>
                  <a:pt x="516636" y="51816"/>
                </a:lnTo>
                <a:lnTo>
                  <a:pt x="519684" y="54864"/>
                </a:lnTo>
                <a:lnTo>
                  <a:pt x="519684" y="56388"/>
                </a:lnTo>
                <a:lnTo>
                  <a:pt x="521208" y="60960"/>
                </a:lnTo>
                <a:lnTo>
                  <a:pt x="521208" y="62483"/>
                </a:lnTo>
                <a:lnTo>
                  <a:pt x="522732" y="65532"/>
                </a:lnTo>
                <a:close/>
              </a:path>
              <a:path w="523240" h="128269">
                <a:moveTo>
                  <a:pt x="490728" y="47244"/>
                </a:moveTo>
                <a:lnTo>
                  <a:pt x="489204" y="47244"/>
                </a:lnTo>
                <a:lnTo>
                  <a:pt x="489204" y="44958"/>
                </a:lnTo>
                <a:lnTo>
                  <a:pt x="490728" y="47244"/>
                </a:lnTo>
                <a:close/>
              </a:path>
              <a:path w="523240" h="128269">
                <a:moveTo>
                  <a:pt x="494284" y="51816"/>
                </a:moveTo>
                <a:lnTo>
                  <a:pt x="487680" y="51816"/>
                </a:lnTo>
                <a:lnTo>
                  <a:pt x="489204" y="45720"/>
                </a:lnTo>
                <a:lnTo>
                  <a:pt x="489204" y="47244"/>
                </a:lnTo>
                <a:lnTo>
                  <a:pt x="490728" y="47244"/>
                </a:lnTo>
                <a:lnTo>
                  <a:pt x="492252" y="50291"/>
                </a:lnTo>
                <a:lnTo>
                  <a:pt x="493776" y="50291"/>
                </a:lnTo>
                <a:lnTo>
                  <a:pt x="494284" y="51816"/>
                </a:lnTo>
                <a:close/>
              </a:path>
              <a:path w="523240" h="128269">
                <a:moveTo>
                  <a:pt x="484632" y="56388"/>
                </a:moveTo>
                <a:lnTo>
                  <a:pt x="486156" y="53340"/>
                </a:lnTo>
                <a:lnTo>
                  <a:pt x="487680" y="48767"/>
                </a:lnTo>
                <a:lnTo>
                  <a:pt x="487680" y="51816"/>
                </a:lnTo>
                <a:lnTo>
                  <a:pt x="494284" y="51816"/>
                </a:lnTo>
                <a:lnTo>
                  <a:pt x="495300" y="54864"/>
                </a:lnTo>
                <a:lnTo>
                  <a:pt x="486156" y="54864"/>
                </a:lnTo>
                <a:lnTo>
                  <a:pt x="484632" y="56388"/>
                </a:lnTo>
                <a:close/>
              </a:path>
              <a:path w="523240" h="128269">
                <a:moveTo>
                  <a:pt x="498348" y="59436"/>
                </a:moveTo>
                <a:lnTo>
                  <a:pt x="481584" y="59436"/>
                </a:lnTo>
                <a:lnTo>
                  <a:pt x="486156" y="54864"/>
                </a:lnTo>
                <a:lnTo>
                  <a:pt x="495300" y="54864"/>
                </a:lnTo>
                <a:lnTo>
                  <a:pt x="498348" y="59436"/>
                </a:lnTo>
                <a:close/>
              </a:path>
              <a:path w="523240" h="128269">
                <a:moveTo>
                  <a:pt x="499110" y="70104"/>
                </a:moveTo>
                <a:lnTo>
                  <a:pt x="458724" y="70104"/>
                </a:lnTo>
                <a:lnTo>
                  <a:pt x="464820" y="67056"/>
                </a:lnTo>
                <a:lnTo>
                  <a:pt x="469392" y="67056"/>
                </a:lnTo>
                <a:lnTo>
                  <a:pt x="473964" y="65532"/>
                </a:lnTo>
                <a:lnTo>
                  <a:pt x="472440" y="65532"/>
                </a:lnTo>
                <a:lnTo>
                  <a:pt x="477011" y="64008"/>
                </a:lnTo>
                <a:lnTo>
                  <a:pt x="475488" y="64008"/>
                </a:lnTo>
                <a:lnTo>
                  <a:pt x="480060" y="60960"/>
                </a:lnTo>
                <a:lnTo>
                  <a:pt x="483108" y="59436"/>
                </a:lnTo>
                <a:lnTo>
                  <a:pt x="498348" y="59436"/>
                </a:lnTo>
                <a:lnTo>
                  <a:pt x="498348" y="57912"/>
                </a:lnTo>
                <a:lnTo>
                  <a:pt x="499872" y="62483"/>
                </a:lnTo>
                <a:lnTo>
                  <a:pt x="501396" y="62483"/>
                </a:lnTo>
                <a:lnTo>
                  <a:pt x="501904" y="63500"/>
                </a:lnTo>
                <a:lnTo>
                  <a:pt x="501396" y="64008"/>
                </a:lnTo>
                <a:lnTo>
                  <a:pt x="499872" y="68580"/>
                </a:lnTo>
                <a:lnTo>
                  <a:pt x="499110" y="70104"/>
                </a:lnTo>
                <a:close/>
              </a:path>
              <a:path w="523240" h="128269">
                <a:moveTo>
                  <a:pt x="501904" y="63500"/>
                </a:moveTo>
                <a:lnTo>
                  <a:pt x="501396" y="62483"/>
                </a:lnTo>
                <a:lnTo>
                  <a:pt x="499872" y="62483"/>
                </a:lnTo>
                <a:lnTo>
                  <a:pt x="498348" y="57912"/>
                </a:lnTo>
                <a:lnTo>
                  <a:pt x="502920" y="57912"/>
                </a:lnTo>
                <a:lnTo>
                  <a:pt x="502920" y="62483"/>
                </a:lnTo>
                <a:lnTo>
                  <a:pt x="501904" y="63500"/>
                </a:lnTo>
                <a:close/>
              </a:path>
              <a:path w="523240" h="128269">
                <a:moveTo>
                  <a:pt x="502920" y="68580"/>
                </a:moveTo>
                <a:lnTo>
                  <a:pt x="501396" y="64008"/>
                </a:lnTo>
                <a:lnTo>
                  <a:pt x="502920" y="65532"/>
                </a:lnTo>
                <a:lnTo>
                  <a:pt x="522732" y="65532"/>
                </a:lnTo>
                <a:lnTo>
                  <a:pt x="522732" y="67056"/>
                </a:lnTo>
                <a:lnTo>
                  <a:pt x="502920" y="67056"/>
                </a:lnTo>
                <a:lnTo>
                  <a:pt x="502920" y="68580"/>
                </a:lnTo>
                <a:close/>
              </a:path>
              <a:path w="523240" h="128269">
                <a:moveTo>
                  <a:pt x="469392" y="67056"/>
                </a:moveTo>
                <a:lnTo>
                  <a:pt x="466344" y="67056"/>
                </a:lnTo>
                <a:lnTo>
                  <a:pt x="470916" y="65532"/>
                </a:lnTo>
                <a:lnTo>
                  <a:pt x="469392" y="67056"/>
                </a:lnTo>
                <a:close/>
              </a:path>
              <a:path w="523240" h="128269">
                <a:moveTo>
                  <a:pt x="522732" y="70104"/>
                </a:moveTo>
                <a:lnTo>
                  <a:pt x="504444" y="70104"/>
                </a:lnTo>
                <a:lnTo>
                  <a:pt x="502920" y="67056"/>
                </a:lnTo>
                <a:lnTo>
                  <a:pt x="522732" y="67056"/>
                </a:lnTo>
                <a:lnTo>
                  <a:pt x="522732" y="70104"/>
                </a:lnTo>
                <a:close/>
              </a:path>
              <a:path w="523240" h="128269">
                <a:moveTo>
                  <a:pt x="489204" y="80772"/>
                </a:moveTo>
                <a:lnTo>
                  <a:pt x="326136" y="80772"/>
                </a:lnTo>
                <a:lnTo>
                  <a:pt x="358140" y="77724"/>
                </a:lnTo>
                <a:lnTo>
                  <a:pt x="384048" y="77724"/>
                </a:lnTo>
                <a:lnTo>
                  <a:pt x="396240" y="76200"/>
                </a:lnTo>
                <a:lnTo>
                  <a:pt x="408432" y="76200"/>
                </a:lnTo>
                <a:lnTo>
                  <a:pt x="419100" y="74675"/>
                </a:lnTo>
                <a:lnTo>
                  <a:pt x="428244" y="74675"/>
                </a:lnTo>
                <a:lnTo>
                  <a:pt x="446532" y="71628"/>
                </a:lnTo>
                <a:lnTo>
                  <a:pt x="445008" y="71628"/>
                </a:lnTo>
                <a:lnTo>
                  <a:pt x="460248" y="68580"/>
                </a:lnTo>
                <a:lnTo>
                  <a:pt x="458724" y="70104"/>
                </a:lnTo>
                <a:lnTo>
                  <a:pt x="499110" y="70104"/>
                </a:lnTo>
                <a:lnTo>
                  <a:pt x="498348" y="71628"/>
                </a:lnTo>
                <a:lnTo>
                  <a:pt x="489204" y="80772"/>
                </a:lnTo>
                <a:close/>
              </a:path>
              <a:path w="523240" h="128269">
                <a:moveTo>
                  <a:pt x="522732" y="79248"/>
                </a:moveTo>
                <a:lnTo>
                  <a:pt x="502920" y="79248"/>
                </a:lnTo>
                <a:lnTo>
                  <a:pt x="502920" y="68580"/>
                </a:lnTo>
                <a:lnTo>
                  <a:pt x="504444" y="70104"/>
                </a:lnTo>
                <a:lnTo>
                  <a:pt x="522732" y="70104"/>
                </a:lnTo>
                <a:lnTo>
                  <a:pt x="522732" y="79248"/>
                </a:lnTo>
                <a:close/>
              </a:path>
              <a:path w="523240" h="128269">
                <a:moveTo>
                  <a:pt x="492861" y="92049"/>
                </a:moveTo>
                <a:lnTo>
                  <a:pt x="495300" y="88391"/>
                </a:lnTo>
                <a:lnTo>
                  <a:pt x="495300" y="86867"/>
                </a:lnTo>
                <a:lnTo>
                  <a:pt x="501396" y="80772"/>
                </a:lnTo>
                <a:lnTo>
                  <a:pt x="502920" y="77724"/>
                </a:lnTo>
                <a:lnTo>
                  <a:pt x="502920" y="79248"/>
                </a:lnTo>
                <a:lnTo>
                  <a:pt x="522732" y="79248"/>
                </a:lnTo>
                <a:lnTo>
                  <a:pt x="522732" y="85344"/>
                </a:lnTo>
                <a:lnTo>
                  <a:pt x="521208" y="86867"/>
                </a:lnTo>
                <a:lnTo>
                  <a:pt x="519684" y="91440"/>
                </a:lnTo>
                <a:lnTo>
                  <a:pt x="493776" y="91440"/>
                </a:lnTo>
                <a:lnTo>
                  <a:pt x="492861" y="92049"/>
                </a:lnTo>
                <a:close/>
              </a:path>
              <a:path w="523240" h="128269">
                <a:moveTo>
                  <a:pt x="477011" y="86867"/>
                </a:moveTo>
                <a:lnTo>
                  <a:pt x="251460" y="86867"/>
                </a:lnTo>
                <a:lnTo>
                  <a:pt x="265176" y="85344"/>
                </a:lnTo>
                <a:lnTo>
                  <a:pt x="310896" y="80772"/>
                </a:lnTo>
                <a:lnTo>
                  <a:pt x="487680" y="80772"/>
                </a:lnTo>
                <a:lnTo>
                  <a:pt x="484632" y="83820"/>
                </a:lnTo>
                <a:lnTo>
                  <a:pt x="481584" y="85344"/>
                </a:lnTo>
                <a:lnTo>
                  <a:pt x="477011" y="86867"/>
                </a:lnTo>
                <a:close/>
              </a:path>
              <a:path w="523240" h="128269">
                <a:moveTo>
                  <a:pt x="79248" y="85344"/>
                </a:moveTo>
                <a:lnTo>
                  <a:pt x="57912" y="85344"/>
                </a:lnTo>
                <a:lnTo>
                  <a:pt x="64008" y="83820"/>
                </a:lnTo>
                <a:lnTo>
                  <a:pt x="71628" y="83820"/>
                </a:lnTo>
                <a:lnTo>
                  <a:pt x="79248" y="85344"/>
                </a:lnTo>
                <a:close/>
              </a:path>
              <a:path w="523240" h="128269">
                <a:moveTo>
                  <a:pt x="150876" y="86867"/>
                </a:moveTo>
                <a:lnTo>
                  <a:pt x="22860" y="86867"/>
                </a:lnTo>
                <a:lnTo>
                  <a:pt x="27432" y="85344"/>
                </a:lnTo>
                <a:lnTo>
                  <a:pt x="140208" y="85344"/>
                </a:lnTo>
                <a:lnTo>
                  <a:pt x="150876" y="86867"/>
                </a:lnTo>
                <a:close/>
              </a:path>
              <a:path w="523240" h="128269">
                <a:moveTo>
                  <a:pt x="172212" y="88391"/>
                </a:moveTo>
                <a:lnTo>
                  <a:pt x="16764" y="88391"/>
                </a:lnTo>
                <a:lnTo>
                  <a:pt x="19812" y="86867"/>
                </a:lnTo>
                <a:lnTo>
                  <a:pt x="161544" y="86867"/>
                </a:lnTo>
                <a:lnTo>
                  <a:pt x="172212" y="88391"/>
                </a:lnTo>
                <a:close/>
              </a:path>
              <a:path w="523240" h="128269">
                <a:moveTo>
                  <a:pt x="464820" y="89916"/>
                </a:moveTo>
                <a:lnTo>
                  <a:pt x="10668" y="89916"/>
                </a:lnTo>
                <a:lnTo>
                  <a:pt x="13716" y="88391"/>
                </a:lnTo>
                <a:lnTo>
                  <a:pt x="224028" y="88391"/>
                </a:lnTo>
                <a:lnTo>
                  <a:pt x="237744" y="86867"/>
                </a:lnTo>
                <a:lnTo>
                  <a:pt x="475488" y="86867"/>
                </a:lnTo>
                <a:lnTo>
                  <a:pt x="470916" y="88391"/>
                </a:lnTo>
                <a:lnTo>
                  <a:pt x="464820" y="89916"/>
                </a:lnTo>
                <a:close/>
              </a:path>
              <a:path w="523240" h="128269">
                <a:moveTo>
                  <a:pt x="7620" y="108204"/>
                </a:moveTo>
                <a:lnTo>
                  <a:pt x="1524" y="105156"/>
                </a:lnTo>
                <a:lnTo>
                  <a:pt x="1524" y="100583"/>
                </a:lnTo>
                <a:lnTo>
                  <a:pt x="0" y="97536"/>
                </a:lnTo>
                <a:lnTo>
                  <a:pt x="1524" y="92964"/>
                </a:lnTo>
                <a:lnTo>
                  <a:pt x="6096" y="91440"/>
                </a:lnTo>
                <a:lnTo>
                  <a:pt x="9144" y="89916"/>
                </a:lnTo>
                <a:lnTo>
                  <a:pt x="463296" y="89916"/>
                </a:lnTo>
                <a:lnTo>
                  <a:pt x="457200" y="91440"/>
                </a:lnTo>
                <a:lnTo>
                  <a:pt x="449580" y="92964"/>
                </a:lnTo>
                <a:lnTo>
                  <a:pt x="448056" y="92964"/>
                </a:lnTo>
                <a:lnTo>
                  <a:pt x="440436" y="94488"/>
                </a:lnTo>
                <a:lnTo>
                  <a:pt x="438911" y="94488"/>
                </a:lnTo>
                <a:lnTo>
                  <a:pt x="429768" y="96012"/>
                </a:lnTo>
                <a:lnTo>
                  <a:pt x="408432" y="96012"/>
                </a:lnTo>
                <a:lnTo>
                  <a:pt x="397764" y="97536"/>
                </a:lnTo>
                <a:lnTo>
                  <a:pt x="385572" y="97536"/>
                </a:lnTo>
                <a:lnTo>
                  <a:pt x="371856" y="99060"/>
                </a:lnTo>
                <a:lnTo>
                  <a:pt x="359664" y="99060"/>
                </a:lnTo>
                <a:lnTo>
                  <a:pt x="344424" y="100583"/>
                </a:lnTo>
                <a:lnTo>
                  <a:pt x="327660" y="100583"/>
                </a:lnTo>
                <a:lnTo>
                  <a:pt x="312420" y="102108"/>
                </a:lnTo>
                <a:lnTo>
                  <a:pt x="30480" y="102108"/>
                </a:lnTo>
                <a:lnTo>
                  <a:pt x="27432" y="103632"/>
                </a:lnTo>
                <a:lnTo>
                  <a:pt x="24384" y="103632"/>
                </a:lnTo>
                <a:lnTo>
                  <a:pt x="21336" y="105156"/>
                </a:lnTo>
                <a:lnTo>
                  <a:pt x="15240" y="105156"/>
                </a:lnTo>
                <a:lnTo>
                  <a:pt x="10668" y="106680"/>
                </a:lnTo>
                <a:lnTo>
                  <a:pt x="7620" y="108204"/>
                </a:lnTo>
                <a:close/>
              </a:path>
              <a:path w="523240" h="128269">
                <a:moveTo>
                  <a:pt x="492252" y="92964"/>
                </a:moveTo>
                <a:lnTo>
                  <a:pt x="492861" y="92049"/>
                </a:lnTo>
                <a:lnTo>
                  <a:pt x="493776" y="91440"/>
                </a:lnTo>
                <a:lnTo>
                  <a:pt x="492252" y="92964"/>
                </a:lnTo>
                <a:close/>
              </a:path>
              <a:path w="523240" h="128269">
                <a:moveTo>
                  <a:pt x="517652" y="92964"/>
                </a:moveTo>
                <a:lnTo>
                  <a:pt x="492252" y="92964"/>
                </a:lnTo>
                <a:lnTo>
                  <a:pt x="493776" y="91440"/>
                </a:lnTo>
                <a:lnTo>
                  <a:pt x="518160" y="91440"/>
                </a:lnTo>
                <a:lnTo>
                  <a:pt x="517652" y="92964"/>
                </a:lnTo>
                <a:close/>
              </a:path>
              <a:path w="523240" h="128269">
                <a:moveTo>
                  <a:pt x="480060" y="128016"/>
                </a:moveTo>
                <a:lnTo>
                  <a:pt x="467868" y="128016"/>
                </a:lnTo>
                <a:lnTo>
                  <a:pt x="466344" y="124967"/>
                </a:lnTo>
                <a:lnTo>
                  <a:pt x="464820" y="123444"/>
                </a:lnTo>
                <a:lnTo>
                  <a:pt x="464820" y="121920"/>
                </a:lnTo>
                <a:lnTo>
                  <a:pt x="466344" y="120396"/>
                </a:lnTo>
                <a:lnTo>
                  <a:pt x="472440" y="111252"/>
                </a:lnTo>
                <a:lnTo>
                  <a:pt x="473964" y="108204"/>
                </a:lnTo>
                <a:lnTo>
                  <a:pt x="480060" y="103632"/>
                </a:lnTo>
                <a:lnTo>
                  <a:pt x="478536" y="103632"/>
                </a:lnTo>
                <a:lnTo>
                  <a:pt x="484632" y="99060"/>
                </a:lnTo>
                <a:lnTo>
                  <a:pt x="489204" y="94488"/>
                </a:lnTo>
                <a:lnTo>
                  <a:pt x="492861" y="92049"/>
                </a:lnTo>
                <a:lnTo>
                  <a:pt x="492252" y="92964"/>
                </a:lnTo>
                <a:lnTo>
                  <a:pt x="517652" y="92964"/>
                </a:lnTo>
                <a:lnTo>
                  <a:pt x="516636" y="96012"/>
                </a:lnTo>
                <a:lnTo>
                  <a:pt x="515111" y="96012"/>
                </a:lnTo>
                <a:lnTo>
                  <a:pt x="509016" y="105156"/>
                </a:lnTo>
                <a:lnTo>
                  <a:pt x="502920" y="111252"/>
                </a:lnTo>
                <a:lnTo>
                  <a:pt x="498348" y="114300"/>
                </a:lnTo>
                <a:lnTo>
                  <a:pt x="499872" y="114300"/>
                </a:lnTo>
                <a:lnTo>
                  <a:pt x="493776" y="118872"/>
                </a:lnTo>
                <a:lnTo>
                  <a:pt x="493776" y="120396"/>
                </a:lnTo>
                <a:lnTo>
                  <a:pt x="487680" y="123444"/>
                </a:lnTo>
                <a:lnTo>
                  <a:pt x="484632" y="126491"/>
                </a:lnTo>
                <a:lnTo>
                  <a:pt x="480060" y="128016"/>
                </a:lnTo>
                <a:close/>
              </a:path>
              <a:path w="523240" h="128269">
                <a:moveTo>
                  <a:pt x="281940" y="105156"/>
                </a:moveTo>
                <a:lnTo>
                  <a:pt x="92964" y="105156"/>
                </a:lnTo>
                <a:lnTo>
                  <a:pt x="85344" y="103632"/>
                </a:lnTo>
                <a:lnTo>
                  <a:pt x="28956" y="103632"/>
                </a:lnTo>
                <a:lnTo>
                  <a:pt x="30480" y="102108"/>
                </a:lnTo>
                <a:lnTo>
                  <a:pt x="312420" y="102108"/>
                </a:lnTo>
                <a:lnTo>
                  <a:pt x="281940" y="105156"/>
                </a:lnTo>
                <a:close/>
              </a:path>
              <a:path w="523240" h="128269">
                <a:moveTo>
                  <a:pt x="239267" y="108204"/>
                </a:moveTo>
                <a:lnTo>
                  <a:pt x="160020" y="108204"/>
                </a:lnTo>
                <a:lnTo>
                  <a:pt x="147828" y="106680"/>
                </a:lnTo>
                <a:lnTo>
                  <a:pt x="138684" y="105156"/>
                </a:lnTo>
                <a:lnTo>
                  <a:pt x="268224" y="105156"/>
                </a:lnTo>
                <a:lnTo>
                  <a:pt x="252984" y="106680"/>
                </a:lnTo>
                <a:lnTo>
                  <a:pt x="239267" y="1082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23415" y="2468879"/>
            <a:ext cx="32384" cy="292735"/>
          </a:xfrm>
          <a:custGeom>
            <a:avLst/>
            <a:gdLst/>
            <a:ahLst/>
            <a:cxnLst/>
            <a:rect l="l" t="t" r="r" b="b"/>
            <a:pathLst>
              <a:path w="32384" h="292735">
                <a:moveTo>
                  <a:pt x="9144" y="252984"/>
                </a:moveTo>
                <a:lnTo>
                  <a:pt x="7620" y="243839"/>
                </a:lnTo>
                <a:lnTo>
                  <a:pt x="7620" y="210312"/>
                </a:lnTo>
                <a:lnTo>
                  <a:pt x="6096" y="202691"/>
                </a:lnTo>
                <a:lnTo>
                  <a:pt x="4572" y="193548"/>
                </a:lnTo>
                <a:lnTo>
                  <a:pt x="3048" y="182879"/>
                </a:lnTo>
                <a:lnTo>
                  <a:pt x="3048" y="172212"/>
                </a:lnTo>
                <a:lnTo>
                  <a:pt x="1524" y="161544"/>
                </a:lnTo>
                <a:lnTo>
                  <a:pt x="1524" y="128016"/>
                </a:lnTo>
                <a:lnTo>
                  <a:pt x="0" y="117348"/>
                </a:lnTo>
                <a:lnTo>
                  <a:pt x="0" y="96012"/>
                </a:lnTo>
                <a:lnTo>
                  <a:pt x="1524" y="85344"/>
                </a:lnTo>
                <a:lnTo>
                  <a:pt x="1524" y="74676"/>
                </a:lnTo>
                <a:lnTo>
                  <a:pt x="3048" y="65532"/>
                </a:lnTo>
                <a:lnTo>
                  <a:pt x="3048" y="56388"/>
                </a:lnTo>
                <a:lnTo>
                  <a:pt x="4572" y="54864"/>
                </a:lnTo>
                <a:lnTo>
                  <a:pt x="4572" y="45720"/>
                </a:lnTo>
                <a:lnTo>
                  <a:pt x="6096" y="39624"/>
                </a:lnTo>
                <a:lnTo>
                  <a:pt x="6096" y="38100"/>
                </a:lnTo>
                <a:lnTo>
                  <a:pt x="7620" y="32004"/>
                </a:lnTo>
                <a:lnTo>
                  <a:pt x="7620" y="30480"/>
                </a:lnTo>
                <a:lnTo>
                  <a:pt x="10668" y="21336"/>
                </a:lnTo>
                <a:lnTo>
                  <a:pt x="10668" y="16764"/>
                </a:lnTo>
                <a:lnTo>
                  <a:pt x="12192" y="16764"/>
                </a:lnTo>
                <a:lnTo>
                  <a:pt x="12192" y="12192"/>
                </a:lnTo>
                <a:lnTo>
                  <a:pt x="13716" y="12192"/>
                </a:lnTo>
                <a:lnTo>
                  <a:pt x="18288" y="3048"/>
                </a:lnTo>
                <a:lnTo>
                  <a:pt x="22860" y="0"/>
                </a:lnTo>
                <a:lnTo>
                  <a:pt x="25908" y="1524"/>
                </a:lnTo>
                <a:lnTo>
                  <a:pt x="30480" y="3048"/>
                </a:lnTo>
                <a:lnTo>
                  <a:pt x="32004" y="7620"/>
                </a:lnTo>
                <a:lnTo>
                  <a:pt x="32004" y="12192"/>
                </a:lnTo>
                <a:lnTo>
                  <a:pt x="30480" y="15240"/>
                </a:lnTo>
                <a:lnTo>
                  <a:pt x="30480" y="16764"/>
                </a:lnTo>
                <a:lnTo>
                  <a:pt x="29718" y="18288"/>
                </a:lnTo>
                <a:lnTo>
                  <a:pt x="28956" y="18288"/>
                </a:lnTo>
                <a:lnTo>
                  <a:pt x="28956" y="21336"/>
                </a:lnTo>
                <a:lnTo>
                  <a:pt x="27432" y="24384"/>
                </a:lnTo>
                <a:lnTo>
                  <a:pt x="27432" y="30480"/>
                </a:lnTo>
                <a:lnTo>
                  <a:pt x="25908" y="35052"/>
                </a:lnTo>
                <a:lnTo>
                  <a:pt x="24384" y="41148"/>
                </a:lnTo>
                <a:lnTo>
                  <a:pt x="24384" y="48768"/>
                </a:lnTo>
                <a:lnTo>
                  <a:pt x="23114" y="56388"/>
                </a:lnTo>
                <a:lnTo>
                  <a:pt x="22860" y="56388"/>
                </a:lnTo>
                <a:lnTo>
                  <a:pt x="22860" y="67056"/>
                </a:lnTo>
                <a:lnTo>
                  <a:pt x="21336" y="76200"/>
                </a:lnTo>
                <a:lnTo>
                  <a:pt x="21336" y="115824"/>
                </a:lnTo>
                <a:lnTo>
                  <a:pt x="22860" y="126492"/>
                </a:lnTo>
                <a:lnTo>
                  <a:pt x="22860" y="149352"/>
                </a:lnTo>
                <a:lnTo>
                  <a:pt x="24384" y="160020"/>
                </a:lnTo>
                <a:lnTo>
                  <a:pt x="24384" y="170688"/>
                </a:lnTo>
                <a:lnTo>
                  <a:pt x="25908" y="179832"/>
                </a:lnTo>
                <a:lnTo>
                  <a:pt x="27432" y="192024"/>
                </a:lnTo>
                <a:lnTo>
                  <a:pt x="27432" y="199644"/>
                </a:lnTo>
                <a:lnTo>
                  <a:pt x="28956" y="208788"/>
                </a:lnTo>
                <a:lnTo>
                  <a:pt x="28956" y="242315"/>
                </a:lnTo>
                <a:lnTo>
                  <a:pt x="30480" y="251460"/>
                </a:lnTo>
                <a:lnTo>
                  <a:pt x="9144" y="251460"/>
                </a:lnTo>
                <a:lnTo>
                  <a:pt x="9144" y="252984"/>
                </a:lnTo>
                <a:close/>
              </a:path>
              <a:path w="32384" h="292735">
                <a:moveTo>
                  <a:pt x="28956" y="19812"/>
                </a:moveTo>
                <a:lnTo>
                  <a:pt x="28956" y="18288"/>
                </a:lnTo>
                <a:lnTo>
                  <a:pt x="29718" y="18288"/>
                </a:lnTo>
                <a:lnTo>
                  <a:pt x="28956" y="19812"/>
                </a:lnTo>
                <a:close/>
              </a:path>
              <a:path w="32384" h="292735">
                <a:moveTo>
                  <a:pt x="22860" y="57912"/>
                </a:moveTo>
                <a:lnTo>
                  <a:pt x="22860" y="56388"/>
                </a:lnTo>
                <a:lnTo>
                  <a:pt x="23114" y="56388"/>
                </a:lnTo>
                <a:lnTo>
                  <a:pt x="22860" y="57912"/>
                </a:lnTo>
                <a:close/>
              </a:path>
              <a:path w="32384" h="292735">
                <a:moveTo>
                  <a:pt x="22860" y="292608"/>
                </a:moveTo>
                <a:lnTo>
                  <a:pt x="18288" y="292608"/>
                </a:lnTo>
                <a:lnTo>
                  <a:pt x="13716" y="289560"/>
                </a:lnTo>
                <a:lnTo>
                  <a:pt x="13716" y="286512"/>
                </a:lnTo>
                <a:lnTo>
                  <a:pt x="12192" y="280415"/>
                </a:lnTo>
                <a:lnTo>
                  <a:pt x="10668" y="280415"/>
                </a:lnTo>
                <a:lnTo>
                  <a:pt x="10668" y="272796"/>
                </a:lnTo>
                <a:lnTo>
                  <a:pt x="9144" y="266700"/>
                </a:lnTo>
                <a:lnTo>
                  <a:pt x="9144" y="251460"/>
                </a:lnTo>
                <a:lnTo>
                  <a:pt x="30480" y="251460"/>
                </a:lnTo>
                <a:lnTo>
                  <a:pt x="30480" y="259079"/>
                </a:lnTo>
                <a:lnTo>
                  <a:pt x="28956" y="266700"/>
                </a:lnTo>
                <a:lnTo>
                  <a:pt x="28956" y="288036"/>
                </a:lnTo>
                <a:lnTo>
                  <a:pt x="25908" y="291084"/>
                </a:lnTo>
                <a:lnTo>
                  <a:pt x="22860" y="292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237487" y="2842260"/>
            <a:ext cx="495300" cy="402590"/>
            <a:chOff x="1237487" y="2842260"/>
            <a:chExt cx="495300" cy="402590"/>
          </a:xfrm>
        </p:grpSpPr>
        <p:sp>
          <p:nvSpPr>
            <p:cNvPr id="20" name="object 20"/>
            <p:cNvSpPr/>
            <p:nvPr/>
          </p:nvSpPr>
          <p:spPr>
            <a:xfrm>
              <a:off x="1237487" y="2842260"/>
              <a:ext cx="495300" cy="60960"/>
            </a:xfrm>
            <a:custGeom>
              <a:avLst/>
              <a:gdLst/>
              <a:ahLst/>
              <a:cxnLst/>
              <a:rect l="l" t="t" r="r" b="b"/>
              <a:pathLst>
                <a:path w="495300" h="60960">
                  <a:moveTo>
                    <a:pt x="478536" y="1524"/>
                  </a:moveTo>
                  <a:lnTo>
                    <a:pt x="483108" y="0"/>
                  </a:lnTo>
                  <a:lnTo>
                    <a:pt x="483870" y="190"/>
                  </a:lnTo>
                  <a:lnTo>
                    <a:pt x="478536" y="1524"/>
                  </a:lnTo>
                  <a:close/>
                </a:path>
                <a:path w="495300" h="60960">
                  <a:moveTo>
                    <a:pt x="486155" y="761"/>
                  </a:moveTo>
                  <a:lnTo>
                    <a:pt x="483870" y="190"/>
                  </a:lnTo>
                  <a:lnTo>
                    <a:pt x="484631" y="0"/>
                  </a:lnTo>
                  <a:lnTo>
                    <a:pt x="486155" y="761"/>
                  </a:lnTo>
                  <a:close/>
                </a:path>
                <a:path w="495300" h="60960">
                  <a:moveTo>
                    <a:pt x="489712" y="3048"/>
                  </a:moveTo>
                  <a:lnTo>
                    <a:pt x="475488" y="3048"/>
                  </a:lnTo>
                  <a:lnTo>
                    <a:pt x="478536" y="1524"/>
                  </a:lnTo>
                  <a:lnTo>
                    <a:pt x="483870" y="190"/>
                  </a:lnTo>
                  <a:lnTo>
                    <a:pt x="486155" y="761"/>
                  </a:lnTo>
                  <a:lnTo>
                    <a:pt x="489508" y="2438"/>
                  </a:lnTo>
                  <a:lnTo>
                    <a:pt x="489712" y="3048"/>
                  </a:lnTo>
                  <a:close/>
                </a:path>
                <a:path w="495300" h="60960">
                  <a:moveTo>
                    <a:pt x="489508" y="2438"/>
                  </a:moveTo>
                  <a:lnTo>
                    <a:pt x="486155" y="761"/>
                  </a:lnTo>
                  <a:lnTo>
                    <a:pt x="489204" y="1524"/>
                  </a:lnTo>
                  <a:lnTo>
                    <a:pt x="489508" y="2438"/>
                  </a:lnTo>
                  <a:close/>
                </a:path>
                <a:path w="495300" h="60960">
                  <a:moveTo>
                    <a:pt x="346710" y="42672"/>
                  </a:moveTo>
                  <a:lnTo>
                    <a:pt x="47244" y="42672"/>
                  </a:lnTo>
                  <a:lnTo>
                    <a:pt x="53340" y="41148"/>
                  </a:lnTo>
                  <a:lnTo>
                    <a:pt x="124968" y="41148"/>
                  </a:lnTo>
                  <a:lnTo>
                    <a:pt x="137160" y="39624"/>
                  </a:lnTo>
                  <a:lnTo>
                    <a:pt x="152400" y="39624"/>
                  </a:lnTo>
                  <a:lnTo>
                    <a:pt x="182880" y="36576"/>
                  </a:lnTo>
                  <a:lnTo>
                    <a:pt x="198120" y="36576"/>
                  </a:lnTo>
                  <a:lnTo>
                    <a:pt x="214884" y="33528"/>
                  </a:lnTo>
                  <a:lnTo>
                    <a:pt x="298704" y="25908"/>
                  </a:lnTo>
                  <a:lnTo>
                    <a:pt x="316992" y="22860"/>
                  </a:lnTo>
                  <a:lnTo>
                    <a:pt x="335279" y="21336"/>
                  </a:lnTo>
                  <a:lnTo>
                    <a:pt x="333755" y="21336"/>
                  </a:lnTo>
                  <a:lnTo>
                    <a:pt x="350520" y="18288"/>
                  </a:lnTo>
                  <a:lnTo>
                    <a:pt x="381000" y="12192"/>
                  </a:lnTo>
                  <a:lnTo>
                    <a:pt x="408431" y="9144"/>
                  </a:lnTo>
                  <a:lnTo>
                    <a:pt x="420624" y="9144"/>
                  </a:lnTo>
                  <a:lnTo>
                    <a:pt x="431292" y="7620"/>
                  </a:lnTo>
                  <a:lnTo>
                    <a:pt x="440436" y="6096"/>
                  </a:lnTo>
                  <a:lnTo>
                    <a:pt x="441960" y="6096"/>
                  </a:lnTo>
                  <a:lnTo>
                    <a:pt x="451104" y="4572"/>
                  </a:lnTo>
                  <a:lnTo>
                    <a:pt x="460248" y="4572"/>
                  </a:lnTo>
                  <a:lnTo>
                    <a:pt x="466344" y="3048"/>
                  </a:lnTo>
                  <a:lnTo>
                    <a:pt x="470916" y="3048"/>
                  </a:lnTo>
                  <a:lnTo>
                    <a:pt x="477012" y="1524"/>
                  </a:lnTo>
                  <a:lnTo>
                    <a:pt x="476504" y="2032"/>
                  </a:lnTo>
                  <a:lnTo>
                    <a:pt x="472440" y="3048"/>
                  </a:lnTo>
                  <a:lnTo>
                    <a:pt x="469392" y="9144"/>
                  </a:lnTo>
                  <a:lnTo>
                    <a:pt x="470916" y="15240"/>
                  </a:lnTo>
                  <a:lnTo>
                    <a:pt x="472440" y="18288"/>
                  </a:lnTo>
                  <a:lnTo>
                    <a:pt x="472440" y="19812"/>
                  </a:lnTo>
                  <a:lnTo>
                    <a:pt x="475488" y="22860"/>
                  </a:lnTo>
                  <a:lnTo>
                    <a:pt x="478536" y="22860"/>
                  </a:lnTo>
                  <a:lnTo>
                    <a:pt x="482346" y="24130"/>
                  </a:lnTo>
                  <a:lnTo>
                    <a:pt x="481584" y="24384"/>
                  </a:lnTo>
                  <a:lnTo>
                    <a:pt x="480060" y="24384"/>
                  </a:lnTo>
                  <a:lnTo>
                    <a:pt x="475488" y="25908"/>
                  </a:lnTo>
                  <a:lnTo>
                    <a:pt x="469392" y="25908"/>
                  </a:lnTo>
                  <a:lnTo>
                    <a:pt x="461772" y="27432"/>
                  </a:lnTo>
                  <a:lnTo>
                    <a:pt x="454152" y="27432"/>
                  </a:lnTo>
                  <a:lnTo>
                    <a:pt x="445008" y="28956"/>
                  </a:lnTo>
                  <a:lnTo>
                    <a:pt x="423672" y="32004"/>
                  </a:lnTo>
                  <a:lnTo>
                    <a:pt x="409955" y="32004"/>
                  </a:lnTo>
                  <a:lnTo>
                    <a:pt x="397764" y="33528"/>
                  </a:lnTo>
                  <a:lnTo>
                    <a:pt x="384048" y="35052"/>
                  </a:lnTo>
                  <a:lnTo>
                    <a:pt x="370331" y="38100"/>
                  </a:lnTo>
                  <a:lnTo>
                    <a:pt x="355092" y="41148"/>
                  </a:lnTo>
                  <a:lnTo>
                    <a:pt x="346710" y="42672"/>
                  </a:lnTo>
                  <a:close/>
                </a:path>
                <a:path w="495300" h="60960">
                  <a:moveTo>
                    <a:pt x="475488" y="3048"/>
                  </a:moveTo>
                  <a:lnTo>
                    <a:pt x="476504" y="2032"/>
                  </a:lnTo>
                  <a:lnTo>
                    <a:pt x="478536" y="1524"/>
                  </a:lnTo>
                  <a:lnTo>
                    <a:pt x="475488" y="3048"/>
                  </a:lnTo>
                  <a:close/>
                </a:path>
                <a:path w="495300" h="60960">
                  <a:moveTo>
                    <a:pt x="482346" y="24130"/>
                  </a:moveTo>
                  <a:lnTo>
                    <a:pt x="478536" y="22860"/>
                  </a:lnTo>
                  <a:lnTo>
                    <a:pt x="475488" y="22860"/>
                  </a:lnTo>
                  <a:lnTo>
                    <a:pt x="472440" y="19812"/>
                  </a:lnTo>
                  <a:lnTo>
                    <a:pt x="472440" y="18288"/>
                  </a:lnTo>
                  <a:lnTo>
                    <a:pt x="470916" y="15240"/>
                  </a:lnTo>
                  <a:lnTo>
                    <a:pt x="469392" y="9144"/>
                  </a:lnTo>
                  <a:lnTo>
                    <a:pt x="472440" y="3048"/>
                  </a:lnTo>
                  <a:lnTo>
                    <a:pt x="476504" y="2032"/>
                  </a:lnTo>
                  <a:lnTo>
                    <a:pt x="475488" y="3048"/>
                  </a:lnTo>
                  <a:lnTo>
                    <a:pt x="489712" y="3048"/>
                  </a:lnTo>
                  <a:lnTo>
                    <a:pt x="490728" y="6096"/>
                  </a:lnTo>
                  <a:lnTo>
                    <a:pt x="493776" y="9144"/>
                  </a:lnTo>
                  <a:lnTo>
                    <a:pt x="493776" y="15240"/>
                  </a:lnTo>
                  <a:lnTo>
                    <a:pt x="490728" y="18288"/>
                  </a:lnTo>
                  <a:lnTo>
                    <a:pt x="489481" y="22028"/>
                  </a:lnTo>
                  <a:lnTo>
                    <a:pt x="486155" y="22860"/>
                  </a:lnTo>
                  <a:lnTo>
                    <a:pt x="482346" y="24130"/>
                  </a:lnTo>
                  <a:close/>
                </a:path>
                <a:path w="495300" h="60960">
                  <a:moveTo>
                    <a:pt x="493776" y="9144"/>
                  </a:moveTo>
                  <a:lnTo>
                    <a:pt x="490728" y="6096"/>
                  </a:lnTo>
                  <a:lnTo>
                    <a:pt x="489508" y="2438"/>
                  </a:lnTo>
                  <a:lnTo>
                    <a:pt x="490728" y="3048"/>
                  </a:lnTo>
                  <a:lnTo>
                    <a:pt x="493776" y="9144"/>
                  </a:lnTo>
                  <a:close/>
                </a:path>
                <a:path w="495300" h="60960">
                  <a:moveTo>
                    <a:pt x="489481" y="22028"/>
                  </a:moveTo>
                  <a:lnTo>
                    <a:pt x="490728" y="18288"/>
                  </a:lnTo>
                  <a:lnTo>
                    <a:pt x="493776" y="15240"/>
                  </a:lnTo>
                  <a:lnTo>
                    <a:pt x="493776" y="9144"/>
                  </a:lnTo>
                  <a:lnTo>
                    <a:pt x="495300" y="15240"/>
                  </a:lnTo>
                  <a:lnTo>
                    <a:pt x="492252" y="21336"/>
                  </a:lnTo>
                  <a:lnTo>
                    <a:pt x="489481" y="22028"/>
                  </a:lnTo>
                  <a:close/>
                </a:path>
                <a:path w="495300" h="60960">
                  <a:moveTo>
                    <a:pt x="483108" y="24384"/>
                  </a:moveTo>
                  <a:lnTo>
                    <a:pt x="482346" y="24130"/>
                  </a:lnTo>
                  <a:lnTo>
                    <a:pt x="486155" y="22860"/>
                  </a:lnTo>
                  <a:lnTo>
                    <a:pt x="489481" y="22028"/>
                  </a:lnTo>
                  <a:lnTo>
                    <a:pt x="489204" y="22860"/>
                  </a:lnTo>
                  <a:lnTo>
                    <a:pt x="483108" y="24384"/>
                  </a:lnTo>
                  <a:close/>
                </a:path>
                <a:path w="495300" h="60960">
                  <a:moveTo>
                    <a:pt x="7620" y="60960"/>
                  </a:moveTo>
                  <a:lnTo>
                    <a:pt x="3048" y="59436"/>
                  </a:lnTo>
                  <a:lnTo>
                    <a:pt x="1524" y="53340"/>
                  </a:lnTo>
                  <a:lnTo>
                    <a:pt x="0" y="48768"/>
                  </a:lnTo>
                  <a:lnTo>
                    <a:pt x="3048" y="44196"/>
                  </a:lnTo>
                  <a:lnTo>
                    <a:pt x="7620" y="42672"/>
                  </a:lnTo>
                  <a:lnTo>
                    <a:pt x="10668" y="41148"/>
                  </a:lnTo>
                  <a:lnTo>
                    <a:pt x="18288" y="41148"/>
                  </a:lnTo>
                  <a:lnTo>
                    <a:pt x="21336" y="42672"/>
                  </a:lnTo>
                  <a:lnTo>
                    <a:pt x="346710" y="42672"/>
                  </a:lnTo>
                  <a:lnTo>
                    <a:pt x="338328" y="44196"/>
                  </a:lnTo>
                  <a:lnTo>
                    <a:pt x="336804" y="44196"/>
                  </a:lnTo>
                  <a:lnTo>
                    <a:pt x="320040" y="45720"/>
                  </a:lnTo>
                  <a:lnTo>
                    <a:pt x="318516" y="45720"/>
                  </a:lnTo>
                  <a:lnTo>
                    <a:pt x="284987" y="48768"/>
                  </a:lnTo>
                  <a:lnTo>
                    <a:pt x="283464" y="48768"/>
                  </a:lnTo>
                  <a:lnTo>
                    <a:pt x="216408" y="54864"/>
                  </a:lnTo>
                  <a:lnTo>
                    <a:pt x="217932" y="54864"/>
                  </a:lnTo>
                  <a:lnTo>
                    <a:pt x="184404" y="57912"/>
                  </a:lnTo>
                  <a:lnTo>
                    <a:pt x="169164" y="57912"/>
                  </a:lnTo>
                  <a:lnTo>
                    <a:pt x="153924" y="59436"/>
                  </a:lnTo>
                  <a:lnTo>
                    <a:pt x="12192" y="59436"/>
                  </a:lnTo>
                  <a:lnTo>
                    <a:pt x="7620" y="60960"/>
                  </a:lnTo>
                  <a:close/>
                </a:path>
                <a:path w="495300" h="60960">
                  <a:moveTo>
                    <a:pt x="124968" y="60960"/>
                  </a:moveTo>
                  <a:lnTo>
                    <a:pt x="16764" y="60960"/>
                  </a:lnTo>
                  <a:lnTo>
                    <a:pt x="13716" y="59436"/>
                  </a:lnTo>
                  <a:lnTo>
                    <a:pt x="138684" y="59436"/>
                  </a:lnTo>
                  <a:lnTo>
                    <a:pt x="124968" y="609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8740" y="2939796"/>
              <a:ext cx="294131" cy="304800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2028444" y="2517648"/>
            <a:ext cx="241300" cy="469900"/>
          </a:xfrm>
          <a:custGeom>
            <a:avLst/>
            <a:gdLst/>
            <a:ahLst/>
            <a:cxnLst/>
            <a:rect l="l" t="t" r="r" b="b"/>
            <a:pathLst>
              <a:path w="241300" h="469900">
                <a:moveTo>
                  <a:pt x="0" y="9143"/>
                </a:moveTo>
                <a:lnTo>
                  <a:pt x="1523" y="3048"/>
                </a:lnTo>
                <a:lnTo>
                  <a:pt x="6095" y="0"/>
                </a:lnTo>
                <a:lnTo>
                  <a:pt x="12191" y="0"/>
                </a:lnTo>
                <a:lnTo>
                  <a:pt x="7619" y="1524"/>
                </a:lnTo>
                <a:lnTo>
                  <a:pt x="4571" y="1524"/>
                </a:lnTo>
                <a:lnTo>
                  <a:pt x="1523" y="6095"/>
                </a:lnTo>
                <a:lnTo>
                  <a:pt x="0" y="9143"/>
                </a:lnTo>
                <a:close/>
              </a:path>
              <a:path w="241300" h="469900">
                <a:moveTo>
                  <a:pt x="10667" y="21335"/>
                </a:moveTo>
                <a:lnTo>
                  <a:pt x="9143" y="21335"/>
                </a:lnTo>
                <a:lnTo>
                  <a:pt x="7619" y="19811"/>
                </a:lnTo>
                <a:lnTo>
                  <a:pt x="3047" y="18287"/>
                </a:lnTo>
                <a:lnTo>
                  <a:pt x="0" y="13716"/>
                </a:lnTo>
                <a:lnTo>
                  <a:pt x="0" y="9143"/>
                </a:lnTo>
                <a:lnTo>
                  <a:pt x="1523" y="6095"/>
                </a:lnTo>
                <a:lnTo>
                  <a:pt x="4571" y="1524"/>
                </a:lnTo>
                <a:lnTo>
                  <a:pt x="7619" y="1524"/>
                </a:lnTo>
                <a:lnTo>
                  <a:pt x="12191" y="0"/>
                </a:lnTo>
                <a:lnTo>
                  <a:pt x="16763" y="1524"/>
                </a:lnTo>
                <a:lnTo>
                  <a:pt x="18287" y="4571"/>
                </a:lnTo>
                <a:lnTo>
                  <a:pt x="20954" y="7238"/>
                </a:lnTo>
                <a:lnTo>
                  <a:pt x="19811" y="10667"/>
                </a:lnTo>
                <a:lnTo>
                  <a:pt x="19811" y="12191"/>
                </a:lnTo>
                <a:lnTo>
                  <a:pt x="18287" y="16763"/>
                </a:lnTo>
                <a:lnTo>
                  <a:pt x="19811" y="16763"/>
                </a:lnTo>
                <a:lnTo>
                  <a:pt x="19811" y="19811"/>
                </a:lnTo>
                <a:lnTo>
                  <a:pt x="9143" y="19811"/>
                </a:lnTo>
                <a:lnTo>
                  <a:pt x="10667" y="21335"/>
                </a:lnTo>
                <a:close/>
              </a:path>
              <a:path w="241300" h="469900">
                <a:moveTo>
                  <a:pt x="20954" y="7238"/>
                </a:moveTo>
                <a:lnTo>
                  <a:pt x="18287" y="4571"/>
                </a:lnTo>
                <a:lnTo>
                  <a:pt x="16763" y="1524"/>
                </a:lnTo>
                <a:lnTo>
                  <a:pt x="21335" y="6095"/>
                </a:lnTo>
                <a:lnTo>
                  <a:pt x="20954" y="7238"/>
                </a:lnTo>
                <a:close/>
              </a:path>
              <a:path w="241300" h="469900">
                <a:moveTo>
                  <a:pt x="19811" y="14478"/>
                </a:moveTo>
                <a:lnTo>
                  <a:pt x="19811" y="10667"/>
                </a:lnTo>
                <a:lnTo>
                  <a:pt x="20954" y="7238"/>
                </a:lnTo>
                <a:lnTo>
                  <a:pt x="21335" y="7619"/>
                </a:lnTo>
                <a:lnTo>
                  <a:pt x="21335" y="12191"/>
                </a:lnTo>
                <a:lnTo>
                  <a:pt x="19811" y="14478"/>
                </a:lnTo>
                <a:close/>
              </a:path>
              <a:path w="241300" h="469900">
                <a:moveTo>
                  <a:pt x="18287" y="16763"/>
                </a:moveTo>
                <a:lnTo>
                  <a:pt x="19811" y="12191"/>
                </a:lnTo>
                <a:lnTo>
                  <a:pt x="19811" y="14478"/>
                </a:lnTo>
                <a:lnTo>
                  <a:pt x="18287" y="16763"/>
                </a:lnTo>
                <a:close/>
              </a:path>
              <a:path w="241300" h="469900">
                <a:moveTo>
                  <a:pt x="4571" y="138683"/>
                </a:moveTo>
                <a:lnTo>
                  <a:pt x="3047" y="126491"/>
                </a:lnTo>
                <a:lnTo>
                  <a:pt x="3047" y="103632"/>
                </a:lnTo>
                <a:lnTo>
                  <a:pt x="1523" y="92963"/>
                </a:lnTo>
                <a:lnTo>
                  <a:pt x="1523" y="47243"/>
                </a:lnTo>
                <a:lnTo>
                  <a:pt x="0" y="41148"/>
                </a:lnTo>
                <a:lnTo>
                  <a:pt x="0" y="13716"/>
                </a:lnTo>
                <a:lnTo>
                  <a:pt x="3047" y="18287"/>
                </a:lnTo>
                <a:lnTo>
                  <a:pt x="7619" y="19811"/>
                </a:lnTo>
                <a:lnTo>
                  <a:pt x="9143" y="21335"/>
                </a:lnTo>
                <a:lnTo>
                  <a:pt x="10667" y="21335"/>
                </a:lnTo>
                <a:lnTo>
                  <a:pt x="12191" y="22859"/>
                </a:lnTo>
                <a:lnTo>
                  <a:pt x="13715" y="27432"/>
                </a:lnTo>
                <a:lnTo>
                  <a:pt x="14223" y="27432"/>
                </a:lnTo>
                <a:lnTo>
                  <a:pt x="15239" y="30479"/>
                </a:lnTo>
                <a:lnTo>
                  <a:pt x="15239" y="33527"/>
                </a:lnTo>
                <a:lnTo>
                  <a:pt x="18287" y="39624"/>
                </a:lnTo>
                <a:lnTo>
                  <a:pt x="18287" y="41148"/>
                </a:lnTo>
                <a:lnTo>
                  <a:pt x="21335" y="42671"/>
                </a:lnTo>
                <a:lnTo>
                  <a:pt x="21335" y="57911"/>
                </a:lnTo>
                <a:lnTo>
                  <a:pt x="22859" y="65532"/>
                </a:lnTo>
                <a:lnTo>
                  <a:pt x="22859" y="102108"/>
                </a:lnTo>
                <a:lnTo>
                  <a:pt x="24383" y="114300"/>
                </a:lnTo>
                <a:lnTo>
                  <a:pt x="24383" y="124967"/>
                </a:lnTo>
                <a:lnTo>
                  <a:pt x="25907" y="137159"/>
                </a:lnTo>
                <a:lnTo>
                  <a:pt x="4571" y="137159"/>
                </a:lnTo>
                <a:lnTo>
                  <a:pt x="4571" y="138683"/>
                </a:lnTo>
                <a:close/>
              </a:path>
              <a:path w="241300" h="469900">
                <a:moveTo>
                  <a:pt x="19811" y="16763"/>
                </a:moveTo>
                <a:lnTo>
                  <a:pt x="18287" y="16763"/>
                </a:lnTo>
                <a:lnTo>
                  <a:pt x="19811" y="14478"/>
                </a:lnTo>
                <a:lnTo>
                  <a:pt x="19811" y="16763"/>
                </a:lnTo>
                <a:close/>
              </a:path>
              <a:path w="241300" h="469900">
                <a:moveTo>
                  <a:pt x="13715" y="27432"/>
                </a:moveTo>
                <a:lnTo>
                  <a:pt x="12191" y="22859"/>
                </a:lnTo>
                <a:lnTo>
                  <a:pt x="9143" y="19811"/>
                </a:lnTo>
                <a:lnTo>
                  <a:pt x="12191" y="21335"/>
                </a:lnTo>
                <a:lnTo>
                  <a:pt x="19811" y="21335"/>
                </a:lnTo>
                <a:lnTo>
                  <a:pt x="19811" y="25908"/>
                </a:lnTo>
                <a:lnTo>
                  <a:pt x="13715" y="25908"/>
                </a:lnTo>
                <a:lnTo>
                  <a:pt x="13715" y="27432"/>
                </a:lnTo>
                <a:close/>
              </a:path>
              <a:path w="241300" h="469900">
                <a:moveTo>
                  <a:pt x="19811" y="21335"/>
                </a:moveTo>
                <a:lnTo>
                  <a:pt x="12191" y="21335"/>
                </a:lnTo>
                <a:lnTo>
                  <a:pt x="9143" y="19811"/>
                </a:lnTo>
                <a:lnTo>
                  <a:pt x="19811" y="19811"/>
                </a:lnTo>
                <a:lnTo>
                  <a:pt x="19811" y="21335"/>
                </a:lnTo>
                <a:close/>
              </a:path>
              <a:path w="241300" h="469900">
                <a:moveTo>
                  <a:pt x="21335" y="42671"/>
                </a:moveTo>
                <a:lnTo>
                  <a:pt x="21335" y="33527"/>
                </a:lnTo>
                <a:lnTo>
                  <a:pt x="19811" y="27432"/>
                </a:lnTo>
                <a:lnTo>
                  <a:pt x="19811" y="19811"/>
                </a:lnTo>
                <a:lnTo>
                  <a:pt x="22859" y="28955"/>
                </a:lnTo>
                <a:lnTo>
                  <a:pt x="22859" y="32003"/>
                </a:lnTo>
                <a:lnTo>
                  <a:pt x="23621" y="32003"/>
                </a:lnTo>
                <a:lnTo>
                  <a:pt x="24383" y="33527"/>
                </a:lnTo>
                <a:lnTo>
                  <a:pt x="24383" y="36575"/>
                </a:lnTo>
                <a:lnTo>
                  <a:pt x="25907" y="39624"/>
                </a:lnTo>
                <a:lnTo>
                  <a:pt x="24383" y="41148"/>
                </a:lnTo>
                <a:lnTo>
                  <a:pt x="22859" y="41148"/>
                </a:lnTo>
                <a:lnTo>
                  <a:pt x="21335" y="42671"/>
                </a:lnTo>
                <a:close/>
              </a:path>
              <a:path w="241300" h="469900">
                <a:moveTo>
                  <a:pt x="14223" y="27432"/>
                </a:moveTo>
                <a:lnTo>
                  <a:pt x="13715" y="27432"/>
                </a:lnTo>
                <a:lnTo>
                  <a:pt x="13715" y="25908"/>
                </a:lnTo>
                <a:lnTo>
                  <a:pt x="14223" y="27432"/>
                </a:lnTo>
                <a:close/>
              </a:path>
              <a:path w="241300" h="469900">
                <a:moveTo>
                  <a:pt x="21335" y="42671"/>
                </a:moveTo>
                <a:lnTo>
                  <a:pt x="18287" y="41148"/>
                </a:lnTo>
                <a:lnTo>
                  <a:pt x="18287" y="39624"/>
                </a:lnTo>
                <a:lnTo>
                  <a:pt x="15239" y="33527"/>
                </a:lnTo>
                <a:lnTo>
                  <a:pt x="15239" y="30479"/>
                </a:lnTo>
                <a:lnTo>
                  <a:pt x="13715" y="25908"/>
                </a:lnTo>
                <a:lnTo>
                  <a:pt x="19811" y="25908"/>
                </a:lnTo>
                <a:lnTo>
                  <a:pt x="19811" y="28955"/>
                </a:lnTo>
                <a:lnTo>
                  <a:pt x="20192" y="28955"/>
                </a:lnTo>
                <a:lnTo>
                  <a:pt x="21335" y="33527"/>
                </a:lnTo>
                <a:lnTo>
                  <a:pt x="21335" y="42671"/>
                </a:lnTo>
                <a:close/>
              </a:path>
              <a:path w="241300" h="469900">
                <a:moveTo>
                  <a:pt x="20192" y="28955"/>
                </a:moveTo>
                <a:lnTo>
                  <a:pt x="19811" y="28955"/>
                </a:lnTo>
                <a:lnTo>
                  <a:pt x="19811" y="27432"/>
                </a:lnTo>
                <a:lnTo>
                  <a:pt x="20192" y="28955"/>
                </a:lnTo>
                <a:close/>
              </a:path>
              <a:path w="241300" h="469900">
                <a:moveTo>
                  <a:pt x="23621" y="32003"/>
                </a:moveTo>
                <a:lnTo>
                  <a:pt x="22859" y="32003"/>
                </a:lnTo>
                <a:lnTo>
                  <a:pt x="22859" y="30479"/>
                </a:lnTo>
                <a:lnTo>
                  <a:pt x="23621" y="32003"/>
                </a:lnTo>
                <a:close/>
              </a:path>
              <a:path w="241300" h="469900">
                <a:moveTo>
                  <a:pt x="33527" y="405383"/>
                </a:moveTo>
                <a:lnTo>
                  <a:pt x="27431" y="368808"/>
                </a:lnTo>
                <a:lnTo>
                  <a:pt x="24383" y="347471"/>
                </a:lnTo>
                <a:lnTo>
                  <a:pt x="22859" y="333755"/>
                </a:lnTo>
                <a:lnTo>
                  <a:pt x="21335" y="321563"/>
                </a:lnTo>
                <a:lnTo>
                  <a:pt x="18287" y="309371"/>
                </a:lnTo>
                <a:lnTo>
                  <a:pt x="18287" y="307848"/>
                </a:lnTo>
                <a:lnTo>
                  <a:pt x="16763" y="294132"/>
                </a:lnTo>
                <a:lnTo>
                  <a:pt x="15239" y="278891"/>
                </a:lnTo>
                <a:lnTo>
                  <a:pt x="13715" y="265175"/>
                </a:lnTo>
                <a:lnTo>
                  <a:pt x="12191" y="248411"/>
                </a:lnTo>
                <a:lnTo>
                  <a:pt x="10667" y="233171"/>
                </a:lnTo>
                <a:lnTo>
                  <a:pt x="10667" y="217932"/>
                </a:lnTo>
                <a:lnTo>
                  <a:pt x="9143" y="204216"/>
                </a:lnTo>
                <a:lnTo>
                  <a:pt x="7619" y="188975"/>
                </a:lnTo>
                <a:lnTo>
                  <a:pt x="7619" y="175259"/>
                </a:lnTo>
                <a:lnTo>
                  <a:pt x="6095" y="161543"/>
                </a:lnTo>
                <a:lnTo>
                  <a:pt x="4571" y="149351"/>
                </a:lnTo>
                <a:lnTo>
                  <a:pt x="4571" y="137159"/>
                </a:lnTo>
                <a:lnTo>
                  <a:pt x="25907" y="137159"/>
                </a:lnTo>
                <a:lnTo>
                  <a:pt x="25907" y="147827"/>
                </a:lnTo>
                <a:lnTo>
                  <a:pt x="27431" y="160019"/>
                </a:lnTo>
                <a:lnTo>
                  <a:pt x="27431" y="173735"/>
                </a:lnTo>
                <a:lnTo>
                  <a:pt x="28955" y="187451"/>
                </a:lnTo>
                <a:lnTo>
                  <a:pt x="28955" y="201167"/>
                </a:lnTo>
                <a:lnTo>
                  <a:pt x="33527" y="246887"/>
                </a:lnTo>
                <a:lnTo>
                  <a:pt x="33527" y="263651"/>
                </a:lnTo>
                <a:lnTo>
                  <a:pt x="33680" y="263651"/>
                </a:lnTo>
                <a:lnTo>
                  <a:pt x="35051" y="277367"/>
                </a:lnTo>
                <a:lnTo>
                  <a:pt x="38100" y="291083"/>
                </a:lnTo>
                <a:lnTo>
                  <a:pt x="39623" y="306324"/>
                </a:lnTo>
                <a:lnTo>
                  <a:pt x="39793" y="306324"/>
                </a:lnTo>
                <a:lnTo>
                  <a:pt x="41147" y="318516"/>
                </a:lnTo>
                <a:lnTo>
                  <a:pt x="44195" y="332232"/>
                </a:lnTo>
                <a:lnTo>
                  <a:pt x="45719" y="344424"/>
                </a:lnTo>
                <a:lnTo>
                  <a:pt x="48767" y="365759"/>
                </a:lnTo>
                <a:lnTo>
                  <a:pt x="51815" y="384048"/>
                </a:lnTo>
                <a:lnTo>
                  <a:pt x="52069" y="384048"/>
                </a:lnTo>
                <a:lnTo>
                  <a:pt x="53339" y="391667"/>
                </a:lnTo>
                <a:lnTo>
                  <a:pt x="53339" y="393192"/>
                </a:lnTo>
                <a:lnTo>
                  <a:pt x="54863" y="402335"/>
                </a:lnTo>
                <a:lnTo>
                  <a:pt x="54863" y="403859"/>
                </a:lnTo>
                <a:lnTo>
                  <a:pt x="33527" y="403859"/>
                </a:lnTo>
                <a:lnTo>
                  <a:pt x="33527" y="405383"/>
                </a:lnTo>
                <a:close/>
              </a:path>
              <a:path w="241300" h="469900">
                <a:moveTo>
                  <a:pt x="33680" y="263651"/>
                </a:moveTo>
                <a:lnTo>
                  <a:pt x="33527" y="263651"/>
                </a:lnTo>
                <a:lnTo>
                  <a:pt x="33527" y="262127"/>
                </a:lnTo>
                <a:lnTo>
                  <a:pt x="33680" y="263651"/>
                </a:lnTo>
                <a:close/>
              </a:path>
              <a:path w="241300" h="469900">
                <a:moveTo>
                  <a:pt x="39793" y="306324"/>
                </a:moveTo>
                <a:lnTo>
                  <a:pt x="39623" y="306324"/>
                </a:lnTo>
                <a:lnTo>
                  <a:pt x="39623" y="304800"/>
                </a:lnTo>
                <a:lnTo>
                  <a:pt x="39793" y="306324"/>
                </a:lnTo>
                <a:close/>
              </a:path>
              <a:path w="241300" h="469900">
                <a:moveTo>
                  <a:pt x="52069" y="384048"/>
                </a:moveTo>
                <a:lnTo>
                  <a:pt x="51815" y="384048"/>
                </a:lnTo>
                <a:lnTo>
                  <a:pt x="51815" y="382524"/>
                </a:lnTo>
                <a:lnTo>
                  <a:pt x="52069" y="384048"/>
                </a:lnTo>
                <a:close/>
              </a:path>
              <a:path w="241300" h="469900">
                <a:moveTo>
                  <a:pt x="38100" y="441959"/>
                </a:moveTo>
                <a:lnTo>
                  <a:pt x="36575" y="435863"/>
                </a:lnTo>
                <a:lnTo>
                  <a:pt x="36575" y="434340"/>
                </a:lnTo>
                <a:lnTo>
                  <a:pt x="35051" y="428243"/>
                </a:lnTo>
                <a:lnTo>
                  <a:pt x="35051" y="420624"/>
                </a:lnTo>
                <a:lnTo>
                  <a:pt x="33527" y="411479"/>
                </a:lnTo>
                <a:lnTo>
                  <a:pt x="33527" y="403859"/>
                </a:lnTo>
                <a:lnTo>
                  <a:pt x="54863" y="403859"/>
                </a:lnTo>
                <a:lnTo>
                  <a:pt x="54863" y="419100"/>
                </a:lnTo>
                <a:lnTo>
                  <a:pt x="56387" y="425195"/>
                </a:lnTo>
                <a:lnTo>
                  <a:pt x="56387" y="431292"/>
                </a:lnTo>
                <a:lnTo>
                  <a:pt x="59435" y="440435"/>
                </a:lnTo>
                <a:lnTo>
                  <a:pt x="38100" y="440435"/>
                </a:lnTo>
                <a:lnTo>
                  <a:pt x="38100" y="441959"/>
                </a:lnTo>
                <a:close/>
              </a:path>
              <a:path w="241300" h="469900">
                <a:moveTo>
                  <a:pt x="202691" y="431292"/>
                </a:moveTo>
                <a:lnTo>
                  <a:pt x="196595" y="431292"/>
                </a:lnTo>
                <a:lnTo>
                  <a:pt x="198119" y="429767"/>
                </a:lnTo>
                <a:lnTo>
                  <a:pt x="202691" y="431292"/>
                </a:lnTo>
                <a:close/>
              </a:path>
              <a:path w="241300" h="469900">
                <a:moveTo>
                  <a:pt x="228600" y="432816"/>
                </a:moveTo>
                <a:lnTo>
                  <a:pt x="153923" y="432816"/>
                </a:lnTo>
                <a:lnTo>
                  <a:pt x="155447" y="431292"/>
                </a:lnTo>
                <a:lnTo>
                  <a:pt x="225551" y="431292"/>
                </a:lnTo>
                <a:lnTo>
                  <a:pt x="228600" y="432816"/>
                </a:lnTo>
                <a:close/>
              </a:path>
              <a:path w="241300" h="469900">
                <a:moveTo>
                  <a:pt x="60959" y="447293"/>
                </a:moveTo>
                <a:lnTo>
                  <a:pt x="60655" y="447141"/>
                </a:lnTo>
                <a:lnTo>
                  <a:pt x="60306" y="446096"/>
                </a:lnTo>
                <a:lnTo>
                  <a:pt x="62483" y="445008"/>
                </a:lnTo>
                <a:lnTo>
                  <a:pt x="65531" y="445008"/>
                </a:lnTo>
                <a:lnTo>
                  <a:pt x="68579" y="443483"/>
                </a:lnTo>
                <a:lnTo>
                  <a:pt x="70104" y="441959"/>
                </a:lnTo>
                <a:lnTo>
                  <a:pt x="73151" y="441959"/>
                </a:lnTo>
                <a:lnTo>
                  <a:pt x="76200" y="440435"/>
                </a:lnTo>
                <a:lnTo>
                  <a:pt x="82295" y="440435"/>
                </a:lnTo>
                <a:lnTo>
                  <a:pt x="86867" y="438911"/>
                </a:lnTo>
                <a:lnTo>
                  <a:pt x="91439" y="438911"/>
                </a:lnTo>
                <a:lnTo>
                  <a:pt x="97535" y="437387"/>
                </a:lnTo>
                <a:lnTo>
                  <a:pt x="105155" y="435863"/>
                </a:lnTo>
                <a:lnTo>
                  <a:pt x="112775" y="435863"/>
                </a:lnTo>
                <a:lnTo>
                  <a:pt x="118871" y="434340"/>
                </a:lnTo>
                <a:lnTo>
                  <a:pt x="126491" y="434340"/>
                </a:lnTo>
                <a:lnTo>
                  <a:pt x="134111" y="432816"/>
                </a:lnTo>
                <a:lnTo>
                  <a:pt x="237743" y="432816"/>
                </a:lnTo>
                <a:lnTo>
                  <a:pt x="240791" y="437387"/>
                </a:lnTo>
                <a:lnTo>
                  <a:pt x="240791" y="445008"/>
                </a:lnTo>
                <a:lnTo>
                  <a:pt x="239775" y="446532"/>
                </a:lnTo>
                <a:lnTo>
                  <a:pt x="60959" y="446532"/>
                </a:lnTo>
                <a:lnTo>
                  <a:pt x="60959" y="447293"/>
                </a:lnTo>
                <a:close/>
              </a:path>
              <a:path w="241300" h="469900">
                <a:moveTo>
                  <a:pt x="74675" y="464819"/>
                </a:moveTo>
                <a:lnTo>
                  <a:pt x="45719" y="464819"/>
                </a:lnTo>
                <a:lnTo>
                  <a:pt x="44195" y="461771"/>
                </a:lnTo>
                <a:lnTo>
                  <a:pt x="42671" y="460248"/>
                </a:lnTo>
                <a:lnTo>
                  <a:pt x="42671" y="457200"/>
                </a:lnTo>
                <a:lnTo>
                  <a:pt x="41147" y="455675"/>
                </a:lnTo>
                <a:lnTo>
                  <a:pt x="41147" y="454151"/>
                </a:lnTo>
                <a:lnTo>
                  <a:pt x="39623" y="449579"/>
                </a:lnTo>
                <a:lnTo>
                  <a:pt x="39623" y="445008"/>
                </a:lnTo>
                <a:lnTo>
                  <a:pt x="38100" y="440435"/>
                </a:lnTo>
                <a:lnTo>
                  <a:pt x="59435" y="440435"/>
                </a:lnTo>
                <a:lnTo>
                  <a:pt x="59435" y="445008"/>
                </a:lnTo>
                <a:lnTo>
                  <a:pt x="56387" y="445008"/>
                </a:lnTo>
                <a:lnTo>
                  <a:pt x="60655" y="447141"/>
                </a:lnTo>
                <a:lnTo>
                  <a:pt x="60959" y="448055"/>
                </a:lnTo>
                <a:lnTo>
                  <a:pt x="61721" y="448055"/>
                </a:lnTo>
                <a:lnTo>
                  <a:pt x="62483" y="449579"/>
                </a:lnTo>
                <a:lnTo>
                  <a:pt x="237743" y="449579"/>
                </a:lnTo>
                <a:lnTo>
                  <a:pt x="234695" y="451103"/>
                </a:lnTo>
                <a:lnTo>
                  <a:pt x="230123" y="452627"/>
                </a:lnTo>
                <a:lnTo>
                  <a:pt x="225551" y="452627"/>
                </a:lnTo>
                <a:lnTo>
                  <a:pt x="222504" y="454151"/>
                </a:lnTo>
                <a:lnTo>
                  <a:pt x="198119" y="454151"/>
                </a:lnTo>
                <a:lnTo>
                  <a:pt x="195071" y="455675"/>
                </a:lnTo>
                <a:lnTo>
                  <a:pt x="156971" y="455675"/>
                </a:lnTo>
                <a:lnTo>
                  <a:pt x="149351" y="457200"/>
                </a:lnTo>
                <a:lnTo>
                  <a:pt x="129539" y="457200"/>
                </a:lnTo>
                <a:lnTo>
                  <a:pt x="121919" y="458724"/>
                </a:lnTo>
                <a:lnTo>
                  <a:pt x="114300" y="458724"/>
                </a:lnTo>
                <a:lnTo>
                  <a:pt x="106679" y="460248"/>
                </a:lnTo>
                <a:lnTo>
                  <a:pt x="100583" y="460248"/>
                </a:lnTo>
                <a:lnTo>
                  <a:pt x="96011" y="461771"/>
                </a:lnTo>
                <a:lnTo>
                  <a:pt x="89915" y="461771"/>
                </a:lnTo>
                <a:lnTo>
                  <a:pt x="85343" y="463295"/>
                </a:lnTo>
                <a:lnTo>
                  <a:pt x="79247" y="463295"/>
                </a:lnTo>
                <a:lnTo>
                  <a:pt x="74675" y="464819"/>
                </a:lnTo>
                <a:close/>
              </a:path>
              <a:path w="241300" h="469900">
                <a:moveTo>
                  <a:pt x="59436" y="446531"/>
                </a:moveTo>
                <a:lnTo>
                  <a:pt x="56387" y="445008"/>
                </a:lnTo>
                <a:lnTo>
                  <a:pt x="59435" y="445008"/>
                </a:lnTo>
                <a:lnTo>
                  <a:pt x="59435" y="443483"/>
                </a:lnTo>
                <a:lnTo>
                  <a:pt x="60306" y="446096"/>
                </a:lnTo>
                <a:lnTo>
                  <a:pt x="59436" y="446531"/>
                </a:lnTo>
                <a:close/>
              </a:path>
              <a:path w="241300" h="469900">
                <a:moveTo>
                  <a:pt x="65531" y="445008"/>
                </a:moveTo>
                <a:lnTo>
                  <a:pt x="64007" y="445008"/>
                </a:lnTo>
                <a:lnTo>
                  <a:pt x="68579" y="443483"/>
                </a:lnTo>
                <a:lnTo>
                  <a:pt x="65531" y="445008"/>
                </a:lnTo>
                <a:close/>
              </a:path>
              <a:path w="241300" h="469900">
                <a:moveTo>
                  <a:pt x="60655" y="447141"/>
                </a:moveTo>
                <a:lnTo>
                  <a:pt x="59436" y="446531"/>
                </a:lnTo>
                <a:lnTo>
                  <a:pt x="60306" y="446096"/>
                </a:lnTo>
                <a:lnTo>
                  <a:pt x="60655" y="447141"/>
                </a:lnTo>
                <a:close/>
              </a:path>
              <a:path w="241300" h="469900">
                <a:moveTo>
                  <a:pt x="61467" y="447547"/>
                </a:moveTo>
                <a:lnTo>
                  <a:pt x="60959" y="447293"/>
                </a:lnTo>
                <a:lnTo>
                  <a:pt x="60959" y="446532"/>
                </a:lnTo>
                <a:lnTo>
                  <a:pt x="61467" y="447547"/>
                </a:lnTo>
                <a:close/>
              </a:path>
              <a:path w="241300" h="469900">
                <a:moveTo>
                  <a:pt x="62483" y="448055"/>
                </a:moveTo>
                <a:lnTo>
                  <a:pt x="61467" y="447547"/>
                </a:lnTo>
                <a:lnTo>
                  <a:pt x="60959" y="446532"/>
                </a:lnTo>
                <a:lnTo>
                  <a:pt x="62483" y="448055"/>
                </a:lnTo>
                <a:close/>
              </a:path>
              <a:path w="241300" h="469900">
                <a:moveTo>
                  <a:pt x="238760" y="448055"/>
                </a:moveTo>
                <a:lnTo>
                  <a:pt x="62483" y="448055"/>
                </a:lnTo>
                <a:lnTo>
                  <a:pt x="60959" y="446532"/>
                </a:lnTo>
                <a:lnTo>
                  <a:pt x="239775" y="446532"/>
                </a:lnTo>
                <a:lnTo>
                  <a:pt x="238760" y="448055"/>
                </a:lnTo>
                <a:close/>
              </a:path>
              <a:path w="241300" h="469900">
                <a:moveTo>
                  <a:pt x="61721" y="448055"/>
                </a:moveTo>
                <a:lnTo>
                  <a:pt x="60959" y="448055"/>
                </a:lnTo>
                <a:lnTo>
                  <a:pt x="60959" y="447293"/>
                </a:lnTo>
                <a:lnTo>
                  <a:pt x="61467" y="447547"/>
                </a:lnTo>
                <a:lnTo>
                  <a:pt x="61721" y="448055"/>
                </a:lnTo>
                <a:close/>
              </a:path>
              <a:path w="241300" h="469900">
                <a:moveTo>
                  <a:pt x="237743" y="449579"/>
                </a:moveTo>
                <a:lnTo>
                  <a:pt x="62483" y="449579"/>
                </a:lnTo>
                <a:lnTo>
                  <a:pt x="61467" y="447547"/>
                </a:lnTo>
                <a:lnTo>
                  <a:pt x="62483" y="448055"/>
                </a:lnTo>
                <a:lnTo>
                  <a:pt x="238760" y="448055"/>
                </a:lnTo>
                <a:lnTo>
                  <a:pt x="237743" y="449579"/>
                </a:lnTo>
                <a:close/>
              </a:path>
              <a:path w="241300" h="469900">
                <a:moveTo>
                  <a:pt x="68579" y="467867"/>
                </a:moveTo>
                <a:lnTo>
                  <a:pt x="53339" y="467867"/>
                </a:lnTo>
                <a:lnTo>
                  <a:pt x="50291" y="466343"/>
                </a:lnTo>
                <a:lnTo>
                  <a:pt x="48767" y="464819"/>
                </a:lnTo>
                <a:lnTo>
                  <a:pt x="74675" y="464819"/>
                </a:lnTo>
                <a:lnTo>
                  <a:pt x="79247" y="463295"/>
                </a:lnTo>
                <a:lnTo>
                  <a:pt x="73151" y="466343"/>
                </a:lnTo>
                <a:lnTo>
                  <a:pt x="71627" y="466343"/>
                </a:lnTo>
                <a:lnTo>
                  <a:pt x="68579" y="467867"/>
                </a:lnTo>
                <a:close/>
              </a:path>
              <a:path w="241300" h="469900">
                <a:moveTo>
                  <a:pt x="77723" y="464819"/>
                </a:moveTo>
                <a:lnTo>
                  <a:pt x="76199" y="464819"/>
                </a:lnTo>
                <a:lnTo>
                  <a:pt x="79247" y="463295"/>
                </a:lnTo>
                <a:lnTo>
                  <a:pt x="77723" y="464819"/>
                </a:lnTo>
                <a:close/>
              </a:path>
              <a:path w="241300" h="469900">
                <a:moveTo>
                  <a:pt x="62483" y="469392"/>
                </a:moveTo>
                <a:lnTo>
                  <a:pt x="59435" y="469392"/>
                </a:lnTo>
                <a:lnTo>
                  <a:pt x="57911" y="467867"/>
                </a:lnTo>
                <a:lnTo>
                  <a:pt x="64007" y="467867"/>
                </a:lnTo>
                <a:lnTo>
                  <a:pt x="62483" y="4693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30195" y="2913888"/>
            <a:ext cx="41275" cy="208915"/>
          </a:xfrm>
          <a:custGeom>
            <a:avLst/>
            <a:gdLst/>
            <a:ahLst/>
            <a:cxnLst/>
            <a:rect l="l" t="t" r="r" b="b"/>
            <a:pathLst>
              <a:path w="41275" h="208914">
                <a:moveTo>
                  <a:pt x="9144" y="16764"/>
                </a:moveTo>
                <a:lnTo>
                  <a:pt x="7620" y="13716"/>
                </a:lnTo>
                <a:lnTo>
                  <a:pt x="7620" y="9144"/>
                </a:lnTo>
                <a:lnTo>
                  <a:pt x="10668" y="6096"/>
                </a:lnTo>
                <a:lnTo>
                  <a:pt x="12192" y="1524"/>
                </a:lnTo>
                <a:lnTo>
                  <a:pt x="16764" y="0"/>
                </a:lnTo>
                <a:lnTo>
                  <a:pt x="24384" y="2540"/>
                </a:lnTo>
                <a:lnTo>
                  <a:pt x="26289" y="3810"/>
                </a:lnTo>
                <a:lnTo>
                  <a:pt x="27432" y="6096"/>
                </a:lnTo>
                <a:lnTo>
                  <a:pt x="27432" y="9144"/>
                </a:lnTo>
                <a:lnTo>
                  <a:pt x="28956" y="13716"/>
                </a:lnTo>
                <a:lnTo>
                  <a:pt x="28194" y="15240"/>
                </a:lnTo>
                <a:lnTo>
                  <a:pt x="9144" y="15240"/>
                </a:lnTo>
                <a:lnTo>
                  <a:pt x="9525" y="16383"/>
                </a:lnTo>
                <a:lnTo>
                  <a:pt x="9144" y="16764"/>
                </a:lnTo>
                <a:close/>
              </a:path>
              <a:path w="41275" h="208914">
                <a:moveTo>
                  <a:pt x="7620" y="9144"/>
                </a:moveTo>
                <a:lnTo>
                  <a:pt x="7620" y="6096"/>
                </a:lnTo>
                <a:lnTo>
                  <a:pt x="12192" y="1524"/>
                </a:lnTo>
                <a:lnTo>
                  <a:pt x="10668" y="6096"/>
                </a:lnTo>
                <a:lnTo>
                  <a:pt x="7620" y="9144"/>
                </a:lnTo>
                <a:close/>
              </a:path>
              <a:path w="41275" h="208914">
                <a:moveTo>
                  <a:pt x="24384" y="2540"/>
                </a:moveTo>
                <a:lnTo>
                  <a:pt x="21336" y="1524"/>
                </a:lnTo>
                <a:lnTo>
                  <a:pt x="22860" y="1524"/>
                </a:lnTo>
                <a:lnTo>
                  <a:pt x="24384" y="2540"/>
                </a:lnTo>
                <a:close/>
              </a:path>
              <a:path w="41275" h="208914">
                <a:moveTo>
                  <a:pt x="26289" y="3810"/>
                </a:moveTo>
                <a:lnTo>
                  <a:pt x="24384" y="2540"/>
                </a:lnTo>
                <a:lnTo>
                  <a:pt x="25908" y="3048"/>
                </a:lnTo>
                <a:lnTo>
                  <a:pt x="26289" y="3810"/>
                </a:lnTo>
                <a:close/>
              </a:path>
              <a:path w="41275" h="208914">
                <a:moveTo>
                  <a:pt x="27432" y="6096"/>
                </a:moveTo>
                <a:lnTo>
                  <a:pt x="26289" y="3810"/>
                </a:lnTo>
                <a:lnTo>
                  <a:pt x="27432" y="4572"/>
                </a:lnTo>
                <a:lnTo>
                  <a:pt x="27432" y="6096"/>
                </a:lnTo>
                <a:close/>
              </a:path>
              <a:path w="41275" h="208914">
                <a:moveTo>
                  <a:pt x="28956" y="13716"/>
                </a:moveTo>
                <a:lnTo>
                  <a:pt x="27432" y="9144"/>
                </a:lnTo>
                <a:lnTo>
                  <a:pt x="27432" y="6096"/>
                </a:lnTo>
                <a:lnTo>
                  <a:pt x="28956" y="10668"/>
                </a:lnTo>
                <a:lnTo>
                  <a:pt x="28956" y="13716"/>
                </a:lnTo>
                <a:close/>
              </a:path>
              <a:path w="41275" h="208914">
                <a:moveTo>
                  <a:pt x="7620" y="18288"/>
                </a:moveTo>
                <a:lnTo>
                  <a:pt x="7620" y="13716"/>
                </a:lnTo>
                <a:lnTo>
                  <a:pt x="9144" y="16764"/>
                </a:lnTo>
                <a:lnTo>
                  <a:pt x="7620" y="18288"/>
                </a:lnTo>
                <a:close/>
              </a:path>
              <a:path w="41275" h="208914">
                <a:moveTo>
                  <a:pt x="28956" y="25908"/>
                </a:moveTo>
                <a:lnTo>
                  <a:pt x="10668" y="25908"/>
                </a:lnTo>
                <a:lnTo>
                  <a:pt x="15240" y="21336"/>
                </a:lnTo>
                <a:lnTo>
                  <a:pt x="21336" y="21336"/>
                </a:lnTo>
                <a:lnTo>
                  <a:pt x="25908" y="19812"/>
                </a:lnTo>
                <a:lnTo>
                  <a:pt x="28956" y="13716"/>
                </a:lnTo>
                <a:lnTo>
                  <a:pt x="28956" y="25908"/>
                </a:lnTo>
                <a:close/>
              </a:path>
              <a:path w="41275" h="208914">
                <a:moveTo>
                  <a:pt x="9525" y="16383"/>
                </a:moveTo>
                <a:lnTo>
                  <a:pt x="9144" y="15240"/>
                </a:lnTo>
                <a:lnTo>
                  <a:pt x="9652" y="16256"/>
                </a:lnTo>
                <a:lnTo>
                  <a:pt x="9525" y="16383"/>
                </a:lnTo>
                <a:close/>
              </a:path>
              <a:path w="41275" h="208914">
                <a:moveTo>
                  <a:pt x="9652" y="16256"/>
                </a:moveTo>
                <a:lnTo>
                  <a:pt x="9144" y="15240"/>
                </a:lnTo>
                <a:lnTo>
                  <a:pt x="10668" y="15240"/>
                </a:lnTo>
                <a:lnTo>
                  <a:pt x="9652" y="16256"/>
                </a:lnTo>
                <a:close/>
              </a:path>
              <a:path w="41275" h="208914">
                <a:moveTo>
                  <a:pt x="10668" y="18288"/>
                </a:moveTo>
                <a:lnTo>
                  <a:pt x="9652" y="16256"/>
                </a:lnTo>
                <a:lnTo>
                  <a:pt x="10668" y="15240"/>
                </a:lnTo>
                <a:lnTo>
                  <a:pt x="10668" y="18288"/>
                </a:lnTo>
                <a:close/>
              </a:path>
              <a:path w="41275" h="208914">
                <a:moveTo>
                  <a:pt x="25908" y="19812"/>
                </a:moveTo>
                <a:lnTo>
                  <a:pt x="10668" y="19812"/>
                </a:lnTo>
                <a:lnTo>
                  <a:pt x="10668" y="15240"/>
                </a:lnTo>
                <a:lnTo>
                  <a:pt x="28194" y="15240"/>
                </a:lnTo>
                <a:lnTo>
                  <a:pt x="25908" y="19812"/>
                </a:lnTo>
                <a:close/>
              </a:path>
              <a:path w="41275" h="208914">
                <a:moveTo>
                  <a:pt x="10668" y="18288"/>
                </a:moveTo>
                <a:lnTo>
                  <a:pt x="9906" y="17526"/>
                </a:lnTo>
                <a:lnTo>
                  <a:pt x="9652" y="16764"/>
                </a:lnTo>
                <a:lnTo>
                  <a:pt x="9652" y="16256"/>
                </a:lnTo>
                <a:lnTo>
                  <a:pt x="10668" y="18288"/>
                </a:lnTo>
                <a:close/>
              </a:path>
              <a:path w="41275" h="208914">
                <a:moveTo>
                  <a:pt x="9906" y="17526"/>
                </a:moveTo>
                <a:lnTo>
                  <a:pt x="9144" y="16764"/>
                </a:lnTo>
                <a:lnTo>
                  <a:pt x="9525" y="16383"/>
                </a:lnTo>
                <a:lnTo>
                  <a:pt x="9906" y="17526"/>
                </a:lnTo>
                <a:close/>
              </a:path>
              <a:path w="41275" h="208914">
                <a:moveTo>
                  <a:pt x="28956" y="28956"/>
                </a:moveTo>
                <a:lnTo>
                  <a:pt x="7620" y="28956"/>
                </a:lnTo>
                <a:lnTo>
                  <a:pt x="7620" y="18288"/>
                </a:lnTo>
                <a:lnTo>
                  <a:pt x="9144" y="16764"/>
                </a:lnTo>
                <a:lnTo>
                  <a:pt x="9906" y="17526"/>
                </a:lnTo>
                <a:lnTo>
                  <a:pt x="10668" y="19812"/>
                </a:lnTo>
                <a:lnTo>
                  <a:pt x="25908" y="19812"/>
                </a:lnTo>
                <a:lnTo>
                  <a:pt x="21336" y="21336"/>
                </a:lnTo>
                <a:lnTo>
                  <a:pt x="15240" y="21336"/>
                </a:lnTo>
                <a:lnTo>
                  <a:pt x="13716" y="22860"/>
                </a:lnTo>
                <a:lnTo>
                  <a:pt x="12192" y="22860"/>
                </a:lnTo>
                <a:lnTo>
                  <a:pt x="12192" y="24384"/>
                </a:lnTo>
                <a:lnTo>
                  <a:pt x="10668" y="25908"/>
                </a:lnTo>
                <a:lnTo>
                  <a:pt x="28956" y="25908"/>
                </a:lnTo>
                <a:lnTo>
                  <a:pt x="28956" y="28956"/>
                </a:lnTo>
                <a:close/>
              </a:path>
              <a:path w="41275" h="208914">
                <a:moveTo>
                  <a:pt x="10668" y="19812"/>
                </a:moveTo>
                <a:lnTo>
                  <a:pt x="9906" y="17526"/>
                </a:lnTo>
                <a:lnTo>
                  <a:pt x="10668" y="18288"/>
                </a:lnTo>
                <a:lnTo>
                  <a:pt x="10668" y="19812"/>
                </a:lnTo>
                <a:close/>
              </a:path>
              <a:path w="41275" h="208914">
                <a:moveTo>
                  <a:pt x="7620" y="25908"/>
                </a:moveTo>
                <a:lnTo>
                  <a:pt x="4572" y="22860"/>
                </a:lnTo>
                <a:lnTo>
                  <a:pt x="7620" y="19812"/>
                </a:lnTo>
                <a:lnTo>
                  <a:pt x="7620" y="25908"/>
                </a:lnTo>
                <a:close/>
              </a:path>
              <a:path w="41275" h="208914">
                <a:moveTo>
                  <a:pt x="12192" y="24384"/>
                </a:moveTo>
                <a:lnTo>
                  <a:pt x="12192" y="22860"/>
                </a:lnTo>
                <a:lnTo>
                  <a:pt x="13716" y="22860"/>
                </a:lnTo>
                <a:lnTo>
                  <a:pt x="12192" y="24384"/>
                </a:lnTo>
                <a:close/>
              </a:path>
              <a:path w="41275" h="208914">
                <a:moveTo>
                  <a:pt x="27432" y="208788"/>
                </a:moveTo>
                <a:lnTo>
                  <a:pt x="15240" y="208788"/>
                </a:lnTo>
                <a:lnTo>
                  <a:pt x="12192" y="207264"/>
                </a:lnTo>
                <a:lnTo>
                  <a:pt x="10668" y="204215"/>
                </a:lnTo>
                <a:lnTo>
                  <a:pt x="7620" y="201167"/>
                </a:lnTo>
                <a:lnTo>
                  <a:pt x="6096" y="198120"/>
                </a:lnTo>
                <a:lnTo>
                  <a:pt x="6096" y="196596"/>
                </a:lnTo>
                <a:lnTo>
                  <a:pt x="3048" y="187452"/>
                </a:lnTo>
                <a:lnTo>
                  <a:pt x="3048" y="185927"/>
                </a:lnTo>
                <a:lnTo>
                  <a:pt x="1524" y="181356"/>
                </a:lnTo>
                <a:lnTo>
                  <a:pt x="1524" y="167640"/>
                </a:lnTo>
                <a:lnTo>
                  <a:pt x="0" y="161544"/>
                </a:lnTo>
                <a:lnTo>
                  <a:pt x="0" y="83820"/>
                </a:lnTo>
                <a:lnTo>
                  <a:pt x="1524" y="74676"/>
                </a:lnTo>
                <a:lnTo>
                  <a:pt x="1524" y="67056"/>
                </a:lnTo>
                <a:lnTo>
                  <a:pt x="3048" y="57912"/>
                </a:lnTo>
                <a:lnTo>
                  <a:pt x="3048" y="50292"/>
                </a:lnTo>
                <a:lnTo>
                  <a:pt x="4572" y="44196"/>
                </a:lnTo>
                <a:lnTo>
                  <a:pt x="4572" y="38100"/>
                </a:lnTo>
                <a:lnTo>
                  <a:pt x="6096" y="32004"/>
                </a:lnTo>
                <a:lnTo>
                  <a:pt x="7620" y="27432"/>
                </a:lnTo>
                <a:lnTo>
                  <a:pt x="7620" y="28956"/>
                </a:lnTo>
                <a:lnTo>
                  <a:pt x="28956" y="28956"/>
                </a:lnTo>
                <a:lnTo>
                  <a:pt x="28956" y="30480"/>
                </a:lnTo>
                <a:lnTo>
                  <a:pt x="27432" y="30480"/>
                </a:lnTo>
                <a:lnTo>
                  <a:pt x="27432" y="36576"/>
                </a:lnTo>
                <a:lnTo>
                  <a:pt x="25908" y="41148"/>
                </a:lnTo>
                <a:lnTo>
                  <a:pt x="25908" y="53340"/>
                </a:lnTo>
                <a:lnTo>
                  <a:pt x="24688" y="59436"/>
                </a:lnTo>
                <a:lnTo>
                  <a:pt x="24384" y="59436"/>
                </a:lnTo>
                <a:lnTo>
                  <a:pt x="24384" y="68580"/>
                </a:lnTo>
                <a:lnTo>
                  <a:pt x="22860" y="76200"/>
                </a:lnTo>
                <a:lnTo>
                  <a:pt x="22860" y="92964"/>
                </a:lnTo>
                <a:lnTo>
                  <a:pt x="21336" y="102108"/>
                </a:lnTo>
                <a:lnTo>
                  <a:pt x="21336" y="111252"/>
                </a:lnTo>
                <a:lnTo>
                  <a:pt x="22860" y="118872"/>
                </a:lnTo>
                <a:lnTo>
                  <a:pt x="22860" y="160020"/>
                </a:lnTo>
                <a:lnTo>
                  <a:pt x="23164" y="160020"/>
                </a:lnTo>
                <a:lnTo>
                  <a:pt x="24384" y="166116"/>
                </a:lnTo>
                <a:lnTo>
                  <a:pt x="24384" y="178308"/>
                </a:lnTo>
                <a:lnTo>
                  <a:pt x="24892" y="178308"/>
                </a:lnTo>
                <a:lnTo>
                  <a:pt x="26845" y="184169"/>
                </a:lnTo>
                <a:lnTo>
                  <a:pt x="25908" y="184403"/>
                </a:lnTo>
                <a:lnTo>
                  <a:pt x="24384" y="185927"/>
                </a:lnTo>
                <a:lnTo>
                  <a:pt x="22860" y="185927"/>
                </a:lnTo>
                <a:lnTo>
                  <a:pt x="23328" y="186279"/>
                </a:lnTo>
                <a:lnTo>
                  <a:pt x="19812" y="187452"/>
                </a:lnTo>
                <a:lnTo>
                  <a:pt x="24892" y="187452"/>
                </a:lnTo>
                <a:lnTo>
                  <a:pt x="28956" y="190500"/>
                </a:lnTo>
                <a:lnTo>
                  <a:pt x="41148" y="190500"/>
                </a:lnTo>
                <a:lnTo>
                  <a:pt x="39624" y="196596"/>
                </a:lnTo>
                <a:lnTo>
                  <a:pt x="39624" y="198120"/>
                </a:lnTo>
                <a:lnTo>
                  <a:pt x="30480" y="207264"/>
                </a:lnTo>
                <a:lnTo>
                  <a:pt x="27432" y="208788"/>
                </a:lnTo>
                <a:close/>
              </a:path>
              <a:path w="41275" h="208914">
                <a:moveTo>
                  <a:pt x="24384" y="60960"/>
                </a:moveTo>
                <a:lnTo>
                  <a:pt x="24384" y="59436"/>
                </a:lnTo>
                <a:lnTo>
                  <a:pt x="24688" y="59436"/>
                </a:lnTo>
                <a:lnTo>
                  <a:pt x="24384" y="60960"/>
                </a:lnTo>
                <a:close/>
              </a:path>
              <a:path w="41275" h="208914">
                <a:moveTo>
                  <a:pt x="23164" y="160020"/>
                </a:moveTo>
                <a:lnTo>
                  <a:pt x="22860" y="160020"/>
                </a:lnTo>
                <a:lnTo>
                  <a:pt x="22860" y="158496"/>
                </a:lnTo>
                <a:lnTo>
                  <a:pt x="23164" y="160020"/>
                </a:lnTo>
                <a:close/>
              </a:path>
              <a:path w="41275" h="208914">
                <a:moveTo>
                  <a:pt x="24892" y="178308"/>
                </a:moveTo>
                <a:lnTo>
                  <a:pt x="24384" y="178308"/>
                </a:lnTo>
                <a:lnTo>
                  <a:pt x="24384" y="176784"/>
                </a:lnTo>
                <a:lnTo>
                  <a:pt x="24892" y="178308"/>
                </a:lnTo>
                <a:close/>
              </a:path>
              <a:path w="41275" h="208914">
                <a:moveTo>
                  <a:pt x="27432" y="188976"/>
                </a:moveTo>
                <a:lnTo>
                  <a:pt x="25908" y="185927"/>
                </a:lnTo>
                <a:lnTo>
                  <a:pt x="27432" y="185927"/>
                </a:lnTo>
                <a:lnTo>
                  <a:pt x="26845" y="184169"/>
                </a:lnTo>
                <a:lnTo>
                  <a:pt x="32004" y="182879"/>
                </a:lnTo>
                <a:lnTo>
                  <a:pt x="35052" y="181356"/>
                </a:lnTo>
                <a:lnTo>
                  <a:pt x="36576" y="182879"/>
                </a:lnTo>
                <a:lnTo>
                  <a:pt x="39624" y="184403"/>
                </a:lnTo>
                <a:lnTo>
                  <a:pt x="41148" y="185927"/>
                </a:lnTo>
                <a:lnTo>
                  <a:pt x="41148" y="187452"/>
                </a:lnTo>
                <a:lnTo>
                  <a:pt x="27432" y="187452"/>
                </a:lnTo>
                <a:lnTo>
                  <a:pt x="27432" y="188976"/>
                </a:lnTo>
                <a:close/>
              </a:path>
              <a:path w="41275" h="208914">
                <a:moveTo>
                  <a:pt x="26670" y="187452"/>
                </a:moveTo>
                <a:lnTo>
                  <a:pt x="25908" y="187452"/>
                </a:lnTo>
                <a:lnTo>
                  <a:pt x="23469" y="186232"/>
                </a:lnTo>
                <a:lnTo>
                  <a:pt x="24384" y="185927"/>
                </a:lnTo>
                <a:lnTo>
                  <a:pt x="25908" y="184403"/>
                </a:lnTo>
                <a:lnTo>
                  <a:pt x="26845" y="184169"/>
                </a:lnTo>
                <a:lnTo>
                  <a:pt x="27432" y="185927"/>
                </a:lnTo>
                <a:lnTo>
                  <a:pt x="25908" y="185927"/>
                </a:lnTo>
                <a:lnTo>
                  <a:pt x="26670" y="187452"/>
                </a:lnTo>
                <a:close/>
              </a:path>
              <a:path w="41275" h="208914">
                <a:moveTo>
                  <a:pt x="23328" y="186279"/>
                </a:moveTo>
                <a:lnTo>
                  <a:pt x="22860" y="185927"/>
                </a:lnTo>
                <a:lnTo>
                  <a:pt x="23469" y="186232"/>
                </a:lnTo>
                <a:lnTo>
                  <a:pt x="23328" y="186279"/>
                </a:lnTo>
                <a:close/>
              </a:path>
              <a:path w="41275" h="208914">
                <a:moveTo>
                  <a:pt x="23469" y="186232"/>
                </a:moveTo>
                <a:lnTo>
                  <a:pt x="22860" y="185927"/>
                </a:lnTo>
                <a:lnTo>
                  <a:pt x="24384" y="185927"/>
                </a:lnTo>
                <a:lnTo>
                  <a:pt x="23469" y="186232"/>
                </a:lnTo>
                <a:close/>
              </a:path>
              <a:path w="41275" h="208914">
                <a:moveTo>
                  <a:pt x="28956" y="190500"/>
                </a:moveTo>
                <a:lnTo>
                  <a:pt x="23328" y="186279"/>
                </a:lnTo>
                <a:lnTo>
                  <a:pt x="23469" y="186232"/>
                </a:lnTo>
                <a:lnTo>
                  <a:pt x="25908" y="187452"/>
                </a:lnTo>
                <a:lnTo>
                  <a:pt x="26670" y="187452"/>
                </a:lnTo>
                <a:lnTo>
                  <a:pt x="27432" y="188976"/>
                </a:lnTo>
                <a:lnTo>
                  <a:pt x="28956" y="190500"/>
                </a:lnTo>
                <a:close/>
              </a:path>
              <a:path w="41275" h="208914">
                <a:moveTo>
                  <a:pt x="24892" y="187452"/>
                </a:moveTo>
                <a:lnTo>
                  <a:pt x="19812" y="187452"/>
                </a:lnTo>
                <a:lnTo>
                  <a:pt x="23328" y="186279"/>
                </a:lnTo>
                <a:lnTo>
                  <a:pt x="24892" y="187452"/>
                </a:lnTo>
                <a:close/>
              </a:path>
              <a:path w="41275" h="208914">
                <a:moveTo>
                  <a:pt x="28956" y="190500"/>
                </a:moveTo>
                <a:lnTo>
                  <a:pt x="27432" y="188976"/>
                </a:lnTo>
                <a:lnTo>
                  <a:pt x="27432" y="187452"/>
                </a:lnTo>
                <a:lnTo>
                  <a:pt x="28956" y="190500"/>
                </a:lnTo>
                <a:close/>
              </a:path>
              <a:path w="41275" h="208914">
                <a:moveTo>
                  <a:pt x="41148" y="190500"/>
                </a:moveTo>
                <a:lnTo>
                  <a:pt x="28956" y="190500"/>
                </a:lnTo>
                <a:lnTo>
                  <a:pt x="27432" y="187452"/>
                </a:lnTo>
                <a:lnTo>
                  <a:pt x="41148" y="187452"/>
                </a:lnTo>
                <a:lnTo>
                  <a:pt x="41148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22220" y="2557284"/>
            <a:ext cx="280670" cy="387350"/>
          </a:xfrm>
          <a:custGeom>
            <a:avLst/>
            <a:gdLst/>
            <a:ahLst/>
            <a:cxnLst/>
            <a:rect l="l" t="t" r="r" b="b"/>
            <a:pathLst>
              <a:path w="280669" h="387350">
                <a:moveTo>
                  <a:pt x="277876" y="365760"/>
                </a:moveTo>
                <a:lnTo>
                  <a:pt x="117348" y="365760"/>
                </a:lnTo>
                <a:lnTo>
                  <a:pt x="115824" y="365760"/>
                </a:lnTo>
                <a:lnTo>
                  <a:pt x="100584" y="365760"/>
                </a:lnTo>
                <a:lnTo>
                  <a:pt x="102108" y="364236"/>
                </a:lnTo>
                <a:lnTo>
                  <a:pt x="99060" y="364236"/>
                </a:lnTo>
                <a:lnTo>
                  <a:pt x="96012" y="364236"/>
                </a:lnTo>
                <a:lnTo>
                  <a:pt x="91440" y="368808"/>
                </a:lnTo>
                <a:lnTo>
                  <a:pt x="91440" y="371856"/>
                </a:lnTo>
                <a:lnTo>
                  <a:pt x="89916" y="376428"/>
                </a:lnTo>
                <a:lnTo>
                  <a:pt x="91440" y="377952"/>
                </a:lnTo>
                <a:lnTo>
                  <a:pt x="92964" y="382524"/>
                </a:lnTo>
                <a:lnTo>
                  <a:pt x="94996" y="383032"/>
                </a:lnTo>
                <a:lnTo>
                  <a:pt x="97536" y="385572"/>
                </a:lnTo>
                <a:lnTo>
                  <a:pt x="101346" y="385572"/>
                </a:lnTo>
                <a:lnTo>
                  <a:pt x="103632" y="387096"/>
                </a:lnTo>
                <a:lnTo>
                  <a:pt x="105918" y="385572"/>
                </a:lnTo>
                <a:lnTo>
                  <a:pt x="108204" y="385572"/>
                </a:lnTo>
                <a:lnTo>
                  <a:pt x="111252" y="384048"/>
                </a:lnTo>
                <a:lnTo>
                  <a:pt x="114300" y="384048"/>
                </a:lnTo>
                <a:lnTo>
                  <a:pt x="115519" y="383743"/>
                </a:lnTo>
                <a:lnTo>
                  <a:pt x="115824" y="384048"/>
                </a:lnTo>
                <a:lnTo>
                  <a:pt x="116332" y="383540"/>
                </a:lnTo>
                <a:lnTo>
                  <a:pt x="118364" y="383032"/>
                </a:lnTo>
                <a:lnTo>
                  <a:pt x="120396" y="384048"/>
                </a:lnTo>
                <a:lnTo>
                  <a:pt x="124968" y="382524"/>
                </a:lnTo>
                <a:lnTo>
                  <a:pt x="125615" y="381215"/>
                </a:lnTo>
                <a:lnTo>
                  <a:pt x="126492" y="381000"/>
                </a:lnTo>
                <a:lnTo>
                  <a:pt x="134112" y="381000"/>
                </a:lnTo>
                <a:lnTo>
                  <a:pt x="140208" y="379476"/>
                </a:lnTo>
                <a:lnTo>
                  <a:pt x="147828" y="377952"/>
                </a:lnTo>
                <a:lnTo>
                  <a:pt x="156972" y="376428"/>
                </a:lnTo>
                <a:lnTo>
                  <a:pt x="184404" y="376428"/>
                </a:lnTo>
                <a:lnTo>
                  <a:pt x="193548" y="374904"/>
                </a:lnTo>
                <a:lnTo>
                  <a:pt x="234696" y="374904"/>
                </a:lnTo>
                <a:lnTo>
                  <a:pt x="240792" y="373380"/>
                </a:lnTo>
                <a:lnTo>
                  <a:pt x="249936" y="373380"/>
                </a:lnTo>
                <a:lnTo>
                  <a:pt x="257556" y="371856"/>
                </a:lnTo>
                <a:lnTo>
                  <a:pt x="265176" y="371856"/>
                </a:lnTo>
                <a:lnTo>
                  <a:pt x="271272" y="370332"/>
                </a:lnTo>
                <a:lnTo>
                  <a:pt x="277368" y="367284"/>
                </a:lnTo>
                <a:lnTo>
                  <a:pt x="277876" y="365760"/>
                </a:lnTo>
                <a:close/>
              </a:path>
              <a:path w="280669" h="387350">
                <a:moveTo>
                  <a:pt x="280416" y="356616"/>
                </a:moveTo>
                <a:lnTo>
                  <a:pt x="278892" y="353568"/>
                </a:lnTo>
                <a:lnTo>
                  <a:pt x="272796" y="350520"/>
                </a:lnTo>
                <a:lnTo>
                  <a:pt x="271272" y="348996"/>
                </a:lnTo>
                <a:lnTo>
                  <a:pt x="266700" y="348996"/>
                </a:lnTo>
                <a:lnTo>
                  <a:pt x="262128" y="350520"/>
                </a:lnTo>
                <a:lnTo>
                  <a:pt x="237744" y="350520"/>
                </a:lnTo>
                <a:lnTo>
                  <a:pt x="231648" y="352044"/>
                </a:lnTo>
                <a:lnTo>
                  <a:pt x="192024" y="352044"/>
                </a:lnTo>
                <a:lnTo>
                  <a:pt x="182880" y="353568"/>
                </a:lnTo>
                <a:lnTo>
                  <a:pt x="166852" y="353568"/>
                </a:lnTo>
                <a:lnTo>
                  <a:pt x="169164" y="352031"/>
                </a:lnTo>
                <a:lnTo>
                  <a:pt x="169164" y="326123"/>
                </a:lnTo>
                <a:lnTo>
                  <a:pt x="169545" y="324599"/>
                </a:lnTo>
                <a:lnTo>
                  <a:pt x="170688" y="320027"/>
                </a:lnTo>
                <a:lnTo>
                  <a:pt x="170688" y="306311"/>
                </a:lnTo>
                <a:lnTo>
                  <a:pt x="172212" y="298691"/>
                </a:lnTo>
                <a:lnTo>
                  <a:pt x="172212" y="272783"/>
                </a:lnTo>
                <a:lnTo>
                  <a:pt x="173507" y="263639"/>
                </a:lnTo>
                <a:lnTo>
                  <a:pt x="173736" y="262115"/>
                </a:lnTo>
                <a:lnTo>
                  <a:pt x="172212" y="263639"/>
                </a:lnTo>
                <a:lnTo>
                  <a:pt x="173736" y="252971"/>
                </a:lnTo>
                <a:lnTo>
                  <a:pt x="175260" y="240779"/>
                </a:lnTo>
                <a:lnTo>
                  <a:pt x="175260" y="216395"/>
                </a:lnTo>
                <a:lnTo>
                  <a:pt x="176784" y="204203"/>
                </a:lnTo>
                <a:lnTo>
                  <a:pt x="176784" y="169151"/>
                </a:lnTo>
                <a:lnTo>
                  <a:pt x="176974" y="167627"/>
                </a:lnTo>
                <a:lnTo>
                  <a:pt x="178308" y="156959"/>
                </a:lnTo>
                <a:lnTo>
                  <a:pt x="178308" y="146291"/>
                </a:lnTo>
                <a:lnTo>
                  <a:pt x="178498" y="144767"/>
                </a:lnTo>
                <a:lnTo>
                  <a:pt x="179832" y="134099"/>
                </a:lnTo>
                <a:lnTo>
                  <a:pt x="181356" y="123431"/>
                </a:lnTo>
                <a:lnTo>
                  <a:pt x="181356" y="112763"/>
                </a:lnTo>
                <a:lnTo>
                  <a:pt x="185928" y="80759"/>
                </a:lnTo>
                <a:lnTo>
                  <a:pt x="185928" y="71615"/>
                </a:lnTo>
                <a:lnTo>
                  <a:pt x="187452" y="63995"/>
                </a:lnTo>
                <a:lnTo>
                  <a:pt x="187452" y="51803"/>
                </a:lnTo>
                <a:lnTo>
                  <a:pt x="187833" y="50279"/>
                </a:lnTo>
                <a:lnTo>
                  <a:pt x="188976" y="45707"/>
                </a:lnTo>
                <a:lnTo>
                  <a:pt x="188976" y="38087"/>
                </a:lnTo>
                <a:lnTo>
                  <a:pt x="189738" y="36563"/>
                </a:lnTo>
                <a:lnTo>
                  <a:pt x="190500" y="35039"/>
                </a:lnTo>
                <a:lnTo>
                  <a:pt x="188976" y="36563"/>
                </a:lnTo>
                <a:lnTo>
                  <a:pt x="191262" y="31991"/>
                </a:lnTo>
                <a:lnTo>
                  <a:pt x="192024" y="30467"/>
                </a:lnTo>
                <a:lnTo>
                  <a:pt x="190500" y="31991"/>
                </a:lnTo>
                <a:lnTo>
                  <a:pt x="191262" y="30467"/>
                </a:lnTo>
                <a:lnTo>
                  <a:pt x="191782" y="29425"/>
                </a:lnTo>
                <a:lnTo>
                  <a:pt x="195072" y="28956"/>
                </a:lnTo>
                <a:lnTo>
                  <a:pt x="196596" y="28943"/>
                </a:lnTo>
                <a:lnTo>
                  <a:pt x="196672" y="28689"/>
                </a:lnTo>
                <a:lnTo>
                  <a:pt x="204216" y="27432"/>
                </a:lnTo>
                <a:lnTo>
                  <a:pt x="211836" y="25908"/>
                </a:lnTo>
                <a:lnTo>
                  <a:pt x="228600" y="25908"/>
                </a:lnTo>
                <a:lnTo>
                  <a:pt x="234696" y="24384"/>
                </a:lnTo>
                <a:lnTo>
                  <a:pt x="262128" y="24384"/>
                </a:lnTo>
                <a:lnTo>
                  <a:pt x="268224" y="18288"/>
                </a:lnTo>
                <a:lnTo>
                  <a:pt x="268224" y="6096"/>
                </a:lnTo>
                <a:lnTo>
                  <a:pt x="262128" y="1524"/>
                </a:lnTo>
                <a:lnTo>
                  <a:pt x="249936" y="1524"/>
                </a:lnTo>
                <a:lnTo>
                  <a:pt x="245364" y="0"/>
                </a:lnTo>
                <a:lnTo>
                  <a:pt x="243840" y="0"/>
                </a:lnTo>
                <a:lnTo>
                  <a:pt x="239268" y="1524"/>
                </a:lnTo>
                <a:lnTo>
                  <a:pt x="217932" y="1524"/>
                </a:lnTo>
                <a:lnTo>
                  <a:pt x="210312" y="3048"/>
                </a:lnTo>
                <a:lnTo>
                  <a:pt x="201168" y="4572"/>
                </a:lnTo>
                <a:lnTo>
                  <a:pt x="199644" y="4572"/>
                </a:lnTo>
                <a:lnTo>
                  <a:pt x="190500" y="6096"/>
                </a:lnTo>
                <a:lnTo>
                  <a:pt x="192024" y="6096"/>
                </a:lnTo>
                <a:lnTo>
                  <a:pt x="170688" y="9144"/>
                </a:lnTo>
                <a:lnTo>
                  <a:pt x="158496" y="10668"/>
                </a:lnTo>
                <a:lnTo>
                  <a:pt x="147828" y="10668"/>
                </a:lnTo>
                <a:lnTo>
                  <a:pt x="135636" y="12192"/>
                </a:lnTo>
                <a:lnTo>
                  <a:pt x="134112" y="12192"/>
                </a:lnTo>
                <a:lnTo>
                  <a:pt x="123444" y="13716"/>
                </a:lnTo>
                <a:lnTo>
                  <a:pt x="121920" y="13716"/>
                </a:lnTo>
                <a:lnTo>
                  <a:pt x="111252" y="15240"/>
                </a:lnTo>
                <a:lnTo>
                  <a:pt x="99060" y="16764"/>
                </a:lnTo>
                <a:lnTo>
                  <a:pt x="100584" y="16764"/>
                </a:lnTo>
                <a:lnTo>
                  <a:pt x="79248" y="19812"/>
                </a:lnTo>
                <a:lnTo>
                  <a:pt x="77724" y="19812"/>
                </a:lnTo>
                <a:lnTo>
                  <a:pt x="59436" y="22860"/>
                </a:lnTo>
                <a:lnTo>
                  <a:pt x="57912" y="22860"/>
                </a:lnTo>
                <a:lnTo>
                  <a:pt x="50292" y="25908"/>
                </a:lnTo>
                <a:lnTo>
                  <a:pt x="50292" y="24384"/>
                </a:lnTo>
                <a:lnTo>
                  <a:pt x="42672" y="25908"/>
                </a:lnTo>
                <a:lnTo>
                  <a:pt x="36576" y="27432"/>
                </a:lnTo>
                <a:lnTo>
                  <a:pt x="35052" y="27432"/>
                </a:lnTo>
                <a:lnTo>
                  <a:pt x="28956" y="28956"/>
                </a:lnTo>
                <a:lnTo>
                  <a:pt x="30480" y="28956"/>
                </a:lnTo>
                <a:lnTo>
                  <a:pt x="24384" y="30480"/>
                </a:lnTo>
                <a:lnTo>
                  <a:pt x="19812" y="30480"/>
                </a:lnTo>
                <a:lnTo>
                  <a:pt x="18288" y="32004"/>
                </a:lnTo>
                <a:lnTo>
                  <a:pt x="13716" y="32004"/>
                </a:lnTo>
                <a:lnTo>
                  <a:pt x="13716" y="33528"/>
                </a:lnTo>
                <a:lnTo>
                  <a:pt x="4572" y="38100"/>
                </a:lnTo>
                <a:lnTo>
                  <a:pt x="1524" y="41148"/>
                </a:lnTo>
                <a:lnTo>
                  <a:pt x="0" y="45720"/>
                </a:lnTo>
                <a:lnTo>
                  <a:pt x="1524" y="48768"/>
                </a:lnTo>
                <a:lnTo>
                  <a:pt x="1524" y="50292"/>
                </a:lnTo>
                <a:lnTo>
                  <a:pt x="3048" y="54864"/>
                </a:lnTo>
                <a:lnTo>
                  <a:pt x="6096" y="56388"/>
                </a:lnTo>
                <a:lnTo>
                  <a:pt x="13716" y="56388"/>
                </a:lnTo>
                <a:lnTo>
                  <a:pt x="16764" y="54864"/>
                </a:lnTo>
                <a:lnTo>
                  <a:pt x="17272" y="53340"/>
                </a:lnTo>
                <a:lnTo>
                  <a:pt x="17678" y="52120"/>
                </a:lnTo>
                <a:lnTo>
                  <a:pt x="21336" y="50292"/>
                </a:lnTo>
                <a:lnTo>
                  <a:pt x="19812" y="51816"/>
                </a:lnTo>
                <a:lnTo>
                  <a:pt x="24384" y="50292"/>
                </a:lnTo>
                <a:lnTo>
                  <a:pt x="22860" y="50292"/>
                </a:lnTo>
                <a:lnTo>
                  <a:pt x="27432" y="48768"/>
                </a:lnTo>
                <a:lnTo>
                  <a:pt x="27432" y="50292"/>
                </a:lnTo>
                <a:lnTo>
                  <a:pt x="32004" y="48768"/>
                </a:lnTo>
                <a:lnTo>
                  <a:pt x="35052" y="48768"/>
                </a:lnTo>
                <a:lnTo>
                  <a:pt x="39624" y="47244"/>
                </a:lnTo>
                <a:lnTo>
                  <a:pt x="45720" y="47244"/>
                </a:lnTo>
                <a:lnTo>
                  <a:pt x="53340" y="45720"/>
                </a:lnTo>
                <a:lnTo>
                  <a:pt x="54864" y="45720"/>
                </a:lnTo>
                <a:lnTo>
                  <a:pt x="62484" y="44196"/>
                </a:lnTo>
                <a:lnTo>
                  <a:pt x="71628" y="42672"/>
                </a:lnTo>
                <a:lnTo>
                  <a:pt x="82296" y="41148"/>
                </a:lnTo>
                <a:lnTo>
                  <a:pt x="80772" y="41148"/>
                </a:lnTo>
                <a:lnTo>
                  <a:pt x="91440" y="39624"/>
                </a:lnTo>
                <a:lnTo>
                  <a:pt x="103632" y="39624"/>
                </a:lnTo>
                <a:lnTo>
                  <a:pt x="114300" y="38100"/>
                </a:lnTo>
                <a:lnTo>
                  <a:pt x="126492" y="35052"/>
                </a:lnTo>
                <a:lnTo>
                  <a:pt x="137160" y="35052"/>
                </a:lnTo>
                <a:lnTo>
                  <a:pt x="149352" y="33528"/>
                </a:lnTo>
                <a:lnTo>
                  <a:pt x="161544" y="33528"/>
                </a:lnTo>
                <a:lnTo>
                  <a:pt x="172199" y="32016"/>
                </a:lnTo>
                <a:lnTo>
                  <a:pt x="170688" y="35039"/>
                </a:lnTo>
                <a:lnTo>
                  <a:pt x="170688" y="38087"/>
                </a:lnTo>
                <a:lnTo>
                  <a:pt x="169164" y="39611"/>
                </a:lnTo>
                <a:lnTo>
                  <a:pt x="169164" y="48755"/>
                </a:lnTo>
                <a:lnTo>
                  <a:pt x="167640" y="48755"/>
                </a:lnTo>
                <a:lnTo>
                  <a:pt x="167640" y="62471"/>
                </a:lnTo>
                <a:lnTo>
                  <a:pt x="166116" y="70091"/>
                </a:lnTo>
                <a:lnTo>
                  <a:pt x="163068" y="88379"/>
                </a:lnTo>
                <a:lnTo>
                  <a:pt x="163068" y="99047"/>
                </a:lnTo>
                <a:lnTo>
                  <a:pt x="160020" y="120383"/>
                </a:lnTo>
                <a:lnTo>
                  <a:pt x="158496" y="132575"/>
                </a:lnTo>
                <a:lnTo>
                  <a:pt x="156972" y="143243"/>
                </a:lnTo>
                <a:lnTo>
                  <a:pt x="156972" y="155435"/>
                </a:lnTo>
                <a:lnTo>
                  <a:pt x="155448" y="167627"/>
                </a:lnTo>
                <a:lnTo>
                  <a:pt x="155448" y="192011"/>
                </a:lnTo>
                <a:lnTo>
                  <a:pt x="153924" y="204203"/>
                </a:lnTo>
                <a:lnTo>
                  <a:pt x="153924" y="216395"/>
                </a:lnTo>
                <a:lnTo>
                  <a:pt x="152400" y="227063"/>
                </a:lnTo>
                <a:lnTo>
                  <a:pt x="152400" y="249923"/>
                </a:lnTo>
                <a:lnTo>
                  <a:pt x="150876" y="260591"/>
                </a:lnTo>
                <a:lnTo>
                  <a:pt x="150876" y="262115"/>
                </a:lnTo>
                <a:lnTo>
                  <a:pt x="149352" y="271259"/>
                </a:lnTo>
                <a:lnTo>
                  <a:pt x="149352" y="304787"/>
                </a:lnTo>
                <a:lnTo>
                  <a:pt x="147828" y="310883"/>
                </a:lnTo>
                <a:lnTo>
                  <a:pt x="147828" y="345935"/>
                </a:lnTo>
                <a:lnTo>
                  <a:pt x="149352" y="352031"/>
                </a:lnTo>
                <a:lnTo>
                  <a:pt x="153924" y="355079"/>
                </a:lnTo>
                <a:lnTo>
                  <a:pt x="144780" y="356616"/>
                </a:lnTo>
                <a:lnTo>
                  <a:pt x="137160" y="356616"/>
                </a:lnTo>
                <a:lnTo>
                  <a:pt x="121920" y="359664"/>
                </a:lnTo>
                <a:lnTo>
                  <a:pt x="112776" y="362712"/>
                </a:lnTo>
                <a:lnTo>
                  <a:pt x="105156" y="362712"/>
                </a:lnTo>
                <a:lnTo>
                  <a:pt x="102108" y="364236"/>
                </a:lnTo>
                <a:lnTo>
                  <a:pt x="105156" y="364236"/>
                </a:lnTo>
                <a:lnTo>
                  <a:pt x="114300" y="364236"/>
                </a:lnTo>
                <a:lnTo>
                  <a:pt x="278384" y="364236"/>
                </a:lnTo>
                <a:lnTo>
                  <a:pt x="278892" y="362712"/>
                </a:lnTo>
                <a:lnTo>
                  <a:pt x="278892" y="359664"/>
                </a:lnTo>
                <a:lnTo>
                  <a:pt x="280416" y="3566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44368" y="2398776"/>
            <a:ext cx="143256" cy="9601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278124" y="2639580"/>
            <a:ext cx="201295" cy="111760"/>
          </a:xfrm>
          <a:custGeom>
            <a:avLst/>
            <a:gdLst/>
            <a:ahLst/>
            <a:cxnLst/>
            <a:rect l="l" t="t" r="r" b="b"/>
            <a:pathLst>
              <a:path w="201295" h="111760">
                <a:moveTo>
                  <a:pt x="167627" y="94475"/>
                </a:moveTo>
                <a:lnTo>
                  <a:pt x="166103" y="88379"/>
                </a:lnTo>
                <a:lnTo>
                  <a:pt x="163055" y="85331"/>
                </a:lnTo>
                <a:lnTo>
                  <a:pt x="156959" y="83807"/>
                </a:lnTo>
                <a:lnTo>
                  <a:pt x="141719" y="83807"/>
                </a:lnTo>
                <a:lnTo>
                  <a:pt x="135623" y="85331"/>
                </a:lnTo>
                <a:lnTo>
                  <a:pt x="117335" y="85331"/>
                </a:lnTo>
                <a:lnTo>
                  <a:pt x="111239" y="86855"/>
                </a:lnTo>
                <a:lnTo>
                  <a:pt x="97523" y="86855"/>
                </a:lnTo>
                <a:lnTo>
                  <a:pt x="92951" y="88379"/>
                </a:lnTo>
                <a:lnTo>
                  <a:pt x="74663" y="88379"/>
                </a:lnTo>
                <a:lnTo>
                  <a:pt x="73139" y="88379"/>
                </a:lnTo>
                <a:lnTo>
                  <a:pt x="70091" y="88379"/>
                </a:lnTo>
                <a:lnTo>
                  <a:pt x="68567" y="86855"/>
                </a:lnTo>
                <a:lnTo>
                  <a:pt x="63995" y="85331"/>
                </a:lnTo>
                <a:lnTo>
                  <a:pt x="59423" y="86855"/>
                </a:lnTo>
                <a:lnTo>
                  <a:pt x="56375" y="88379"/>
                </a:lnTo>
                <a:lnTo>
                  <a:pt x="53327" y="92951"/>
                </a:lnTo>
                <a:lnTo>
                  <a:pt x="53327" y="102095"/>
                </a:lnTo>
                <a:lnTo>
                  <a:pt x="54851" y="106667"/>
                </a:lnTo>
                <a:lnTo>
                  <a:pt x="59423" y="108191"/>
                </a:lnTo>
                <a:lnTo>
                  <a:pt x="62471" y="108191"/>
                </a:lnTo>
                <a:lnTo>
                  <a:pt x="63995" y="109715"/>
                </a:lnTo>
                <a:lnTo>
                  <a:pt x="67043" y="109715"/>
                </a:lnTo>
                <a:lnTo>
                  <a:pt x="68567" y="111239"/>
                </a:lnTo>
                <a:lnTo>
                  <a:pt x="109715" y="111239"/>
                </a:lnTo>
                <a:lnTo>
                  <a:pt x="114287" y="109715"/>
                </a:lnTo>
                <a:lnTo>
                  <a:pt x="120383" y="109715"/>
                </a:lnTo>
                <a:lnTo>
                  <a:pt x="124955" y="108191"/>
                </a:lnTo>
                <a:lnTo>
                  <a:pt x="123431" y="109715"/>
                </a:lnTo>
                <a:lnTo>
                  <a:pt x="128003" y="109715"/>
                </a:lnTo>
                <a:lnTo>
                  <a:pt x="129527" y="108191"/>
                </a:lnTo>
                <a:lnTo>
                  <a:pt x="144767" y="108191"/>
                </a:lnTo>
                <a:lnTo>
                  <a:pt x="150863" y="106667"/>
                </a:lnTo>
                <a:lnTo>
                  <a:pt x="153911" y="105143"/>
                </a:lnTo>
                <a:lnTo>
                  <a:pt x="153911" y="106667"/>
                </a:lnTo>
                <a:lnTo>
                  <a:pt x="156959" y="105143"/>
                </a:lnTo>
                <a:lnTo>
                  <a:pt x="163055" y="105143"/>
                </a:lnTo>
                <a:lnTo>
                  <a:pt x="166103" y="100571"/>
                </a:lnTo>
                <a:lnTo>
                  <a:pt x="167627" y="95999"/>
                </a:lnTo>
                <a:lnTo>
                  <a:pt x="167627" y="94475"/>
                </a:lnTo>
                <a:close/>
              </a:path>
              <a:path w="201295" h="111760">
                <a:moveTo>
                  <a:pt x="201168" y="12192"/>
                </a:moveTo>
                <a:lnTo>
                  <a:pt x="199644" y="7620"/>
                </a:lnTo>
                <a:lnTo>
                  <a:pt x="196596" y="3048"/>
                </a:lnTo>
                <a:lnTo>
                  <a:pt x="192024" y="0"/>
                </a:lnTo>
                <a:lnTo>
                  <a:pt x="185928" y="1524"/>
                </a:lnTo>
                <a:lnTo>
                  <a:pt x="172212" y="1524"/>
                </a:lnTo>
                <a:lnTo>
                  <a:pt x="167640" y="3048"/>
                </a:lnTo>
                <a:lnTo>
                  <a:pt x="156972" y="3048"/>
                </a:lnTo>
                <a:lnTo>
                  <a:pt x="149352" y="4572"/>
                </a:lnTo>
                <a:lnTo>
                  <a:pt x="141732" y="4572"/>
                </a:lnTo>
                <a:lnTo>
                  <a:pt x="134112" y="6096"/>
                </a:lnTo>
                <a:lnTo>
                  <a:pt x="132588" y="6096"/>
                </a:lnTo>
                <a:lnTo>
                  <a:pt x="124968" y="7620"/>
                </a:lnTo>
                <a:lnTo>
                  <a:pt x="115824" y="7620"/>
                </a:lnTo>
                <a:lnTo>
                  <a:pt x="88392" y="12192"/>
                </a:lnTo>
                <a:lnTo>
                  <a:pt x="79248" y="15240"/>
                </a:lnTo>
                <a:lnTo>
                  <a:pt x="82296" y="13716"/>
                </a:lnTo>
                <a:lnTo>
                  <a:pt x="73152" y="15240"/>
                </a:lnTo>
                <a:lnTo>
                  <a:pt x="71628" y="15240"/>
                </a:lnTo>
                <a:lnTo>
                  <a:pt x="62484" y="16764"/>
                </a:lnTo>
                <a:lnTo>
                  <a:pt x="56388" y="16764"/>
                </a:lnTo>
                <a:lnTo>
                  <a:pt x="48768" y="18288"/>
                </a:lnTo>
                <a:lnTo>
                  <a:pt x="47244" y="18288"/>
                </a:lnTo>
                <a:lnTo>
                  <a:pt x="41148" y="19812"/>
                </a:lnTo>
                <a:lnTo>
                  <a:pt x="42672" y="18288"/>
                </a:lnTo>
                <a:lnTo>
                  <a:pt x="18288" y="18288"/>
                </a:lnTo>
                <a:lnTo>
                  <a:pt x="15240" y="19812"/>
                </a:lnTo>
                <a:lnTo>
                  <a:pt x="13716" y="19812"/>
                </a:lnTo>
                <a:lnTo>
                  <a:pt x="7620" y="22860"/>
                </a:lnTo>
                <a:lnTo>
                  <a:pt x="3048" y="24384"/>
                </a:lnTo>
                <a:lnTo>
                  <a:pt x="0" y="28956"/>
                </a:lnTo>
                <a:lnTo>
                  <a:pt x="1524" y="33528"/>
                </a:lnTo>
                <a:lnTo>
                  <a:pt x="3048" y="39624"/>
                </a:lnTo>
                <a:lnTo>
                  <a:pt x="9144" y="41148"/>
                </a:lnTo>
                <a:lnTo>
                  <a:pt x="13716" y="41148"/>
                </a:lnTo>
                <a:lnTo>
                  <a:pt x="16764" y="39624"/>
                </a:lnTo>
                <a:lnTo>
                  <a:pt x="35052" y="39624"/>
                </a:lnTo>
                <a:lnTo>
                  <a:pt x="41148" y="41148"/>
                </a:lnTo>
                <a:lnTo>
                  <a:pt x="42672" y="41148"/>
                </a:lnTo>
                <a:lnTo>
                  <a:pt x="50292" y="39624"/>
                </a:lnTo>
                <a:lnTo>
                  <a:pt x="57912" y="39624"/>
                </a:lnTo>
                <a:lnTo>
                  <a:pt x="65532" y="38100"/>
                </a:lnTo>
                <a:lnTo>
                  <a:pt x="73152" y="38100"/>
                </a:lnTo>
                <a:lnTo>
                  <a:pt x="82296" y="36576"/>
                </a:lnTo>
                <a:lnTo>
                  <a:pt x="83820" y="36576"/>
                </a:lnTo>
                <a:lnTo>
                  <a:pt x="111252" y="32004"/>
                </a:lnTo>
                <a:lnTo>
                  <a:pt x="118872" y="32004"/>
                </a:lnTo>
                <a:lnTo>
                  <a:pt x="137160" y="28956"/>
                </a:lnTo>
                <a:lnTo>
                  <a:pt x="144780" y="28956"/>
                </a:lnTo>
                <a:lnTo>
                  <a:pt x="150876" y="27432"/>
                </a:lnTo>
                <a:lnTo>
                  <a:pt x="158496" y="27432"/>
                </a:lnTo>
                <a:lnTo>
                  <a:pt x="164592" y="25908"/>
                </a:lnTo>
                <a:lnTo>
                  <a:pt x="178308" y="25908"/>
                </a:lnTo>
                <a:lnTo>
                  <a:pt x="182880" y="24384"/>
                </a:lnTo>
                <a:lnTo>
                  <a:pt x="188976" y="24384"/>
                </a:lnTo>
                <a:lnTo>
                  <a:pt x="192024" y="22860"/>
                </a:lnTo>
                <a:lnTo>
                  <a:pt x="193548" y="21336"/>
                </a:lnTo>
                <a:lnTo>
                  <a:pt x="199644" y="18288"/>
                </a:lnTo>
                <a:lnTo>
                  <a:pt x="201168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54195" y="2360675"/>
            <a:ext cx="30480" cy="248920"/>
          </a:xfrm>
          <a:custGeom>
            <a:avLst/>
            <a:gdLst/>
            <a:ahLst/>
            <a:cxnLst/>
            <a:rect l="l" t="t" r="r" b="b"/>
            <a:pathLst>
              <a:path w="30479" h="248919">
                <a:moveTo>
                  <a:pt x="2909" y="208095"/>
                </a:moveTo>
                <a:lnTo>
                  <a:pt x="1524" y="201168"/>
                </a:lnTo>
                <a:lnTo>
                  <a:pt x="3048" y="193548"/>
                </a:lnTo>
                <a:lnTo>
                  <a:pt x="3048" y="137160"/>
                </a:lnTo>
                <a:lnTo>
                  <a:pt x="4572" y="128016"/>
                </a:lnTo>
                <a:lnTo>
                  <a:pt x="3048" y="118872"/>
                </a:lnTo>
                <a:lnTo>
                  <a:pt x="3048" y="19812"/>
                </a:lnTo>
                <a:lnTo>
                  <a:pt x="4572" y="16764"/>
                </a:lnTo>
                <a:lnTo>
                  <a:pt x="4572" y="10668"/>
                </a:lnTo>
                <a:lnTo>
                  <a:pt x="9144" y="6096"/>
                </a:lnTo>
                <a:lnTo>
                  <a:pt x="10668" y="3048"/>
                </a:lnTo>
                <a:lnTo>
                  <a:pt x="13716" y="1524"/>
                </a:lnTo>
                <a:lnTo>
                  <a:pt x="15240" y="0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20"/>
                </a:lnTo>
                <a:lnTo>
                  <a:pt x="28956" y="9144"/>
                </a:lnTo>
                <a:lnTo>
                  <a:pt x="27432" y="9144"/>
                </a:lnTo>
                <a:lnTo>
                  <a:pt x="27432" y="13716"/>
                </a:lnTo>
                <a:lnTo>
                  <a:pt x="19812" y="13716"/>
                </a:lnTo>
                <a:lnTo>
                  <a:pt x="21336" y="16764"/>
                </a:lnTo>
                <a:lnTo>
                  <a:pt x="24384" y="19812"/>
                </a:lnTo>
                <a:lnTo>
                  <a:pt x="24384" y="88392"/>
                </a:lnTo>
                <a:lnTo>
                  <a:pt x="25908" y="97536"/>
                </a:lnTo>
                <a:lnTo>
                  <a:pt x="25908" y="193548"/>
                </a:lnTo>
                <a:lnTo>
                  <a:pt x="24384" y="201168"/>
                </a:lnTo>
                <a:lnTo>
                  <a:pt x="24384" y="207264"/>
                </a:lnTo>
                <a:lnTo>
                  <a:pt x="3048" y="207264"/>
                </a:lnTo>
                <a:lnTo>
                  <a:pt x="2909" y="208095"/>
                </a:lnTo>
                <a:close/>
              </a:path>
              <a:path w="30479" h="248919">
                <a:moveTo>
                  <a:pt x="28956" y="12192"/>
                </a:moveTo>
                <a:lnTo>
                  <a:pt x="27432" y="10668"/>
                </a:lnTo>
                <a:lnTo>
                  <a:pt x="27432" y="9144"/>
                </a:lnTo>
                <a:lnTo>
                  <a:pt x="28956" y="12192"/>
                </a:lnTo>
                <a:close/>
              </a:path>
              <a:path w="30479" h="248919">
                <a:moveTo>
                  <a:pt x="28956" y="12192"/>
                </a:moveTo>
                <a:lnTo>
                  <a:pt x="27432" y="9144"/>
                </a:lnTo>
                <a:lnTo>
                  <a:pt x="28956" y="9144"/>
                </a:lnTo>
                <a:lnTo>
                  <a:pt x="28956" y="12192"/>
                </a:lnTo>
                <a:close/>
              </a:path>
              <a:path w="30479" h="248919">
                <a:moveTo>
                  <a:pt x="27432" y="13716"/>
                </a:moveTo>
                <a:lnTo>
                  <a:pt x="27432" y="10668"/>
                </a:lnTo>
                <a:lnTo>
                  <a:pt x="28956" y="12192"/>
                </a:lnTo>
                <a:lnTo>
                  <a:pt x="27432" y="13716"/>
                </a:lnTo>
                <a:close/>
              </a:path>
              <a:path w="30479" h="248919">
                <a:moveTo>
                  <a:pt x="24384" y="16002"/>
                </a:moveTo>
                <a:lnTo>
                  <a:pt x="24384" y="13716"/>
                </a:lnTo>
                <a:lnTo>
                  <a:pt x="27432" y="13716"/>
                </a:lnTo>
                <a:lnTo>
                  <a:pt x="28956" y="12192"/>
                </a:lnTo>
                <a:lnTo>
                  <a:pt x="30480" y="13716"/>
                </a:lnTo>
                <a:lnTo>
                  <a:pt x="30480" y="15240"/>
                </a:lnTo>
                <a:lnTo>
                  <a:pt x="25908" y="15240"/>
                </a:lnTo>
                <a:lnTo>
                  <a:pt x="24384" y="16002"/>
                </a:lnTo>
                <a:close/>
              </a:path>
              <a:path w="30479" h="248919">
                <a:moveTo>
                  <a:pt x="22860" y="18288"/>
                </a:moveTo>
                <a:lnTo>
                  <a:pt x="21336" y="16764"/>
                </a:lnTo>
                <a:lnTo>
                  <a:pt x="19812" y="13716"/>
                </a:lnTo>
                <a:lnTo>
                  <a:pt x="23552" y="16209"/>
                </a:lnTo>
                <a:lnTo>
                  <a:pt x="23469" y="16459"/>
                </a:lnTo>
                <a:lnTo>
                  <a:pt x="22860" y="16764"/>
                </a:lnTo>
                <a:lnTo>
                  <a:pt x="23368" y="16764"/>
                </a:lnTo>
                <a:lnTo>
                  <a:pt x="22860" y="18288"/>
                </a:lnTo>
                <a:close/>
              </a:path>
              <a:path w="30479" h="248919">
                <a:moveTo>
                  <a:pt x="23552" y="16209"/>
                </a:moveTo>
                <a:lnTo>
                  <a:pt x="19812" y="13716"/>
                </a:lnTo>
                <a:lnTo>
                  <a:pt x="24384" y="13716"/>
                </a:lnTo>
                <a:lnTo>
                  <a:pt x="23552" y="16209"/>
                </a:lnTo>
                <a:close/>
              </a:path>
              <a:path w="30479" h="248919">
                <a:moveTo>
                  <a:pt x="23730" y="16328"/>
                </a:moveTo>
                <a:lnTo>
                  <a:pt x="23622" y="16002"/>
                </a:lnTo>
                <a:lnTo>
                  <a:pt x="24384" y="13716"/>
                </a:lnTo>
                <a:lnTo>
                  <a:pt x="24384" y="16002"/>
                </a:lnTo>
                <a:lnTo>
                  <a:pt x="23730" y="16328"/>
                </a:lnTo>
                <a:close/>
              </a:path>
              <a:path w="30479" h="248919">
                <a:moveTo>
                  <a:pt x="24384" y="16764"/>
                </a:moveTo>
                <a:lnTo>
                  <a:pt x="24384" y="16002"/>
                </a:lnTo>
                <a:lnTo>
                  <a:pt x="25908" y="15240"/>
                </a:lnTo>
                <a:lnTo>
                  <a:pt x="24384" y="16764"/>
                </a:lnTo>
                <a:close/>
              </a:path>
              <a:path w="30479" h="248919">
                <a:moveTo>
                  <a:pt x="27432" y="19812"/>
                </a:moveTo>
                <a:lnTo>
                  <a:pt x="24384" y="19812"/>
                </a:lnTo>
                <a:lnTo>
                  <a:pt x="24384" y="16764"/>
                </a:lnTo>
                <a:lnTo>
                  <a:pt x="25908" y="15240"/>
                </a:lnTo>
                <a:lnTo>
                  <a:pt x="30480" y="15240"/>
                </a:lnTo>
                <a:lnTo>
                  <a:pt x="30480" y="16764"/>
                </a:lnTo>
                <a:lnTo>
                  <a:pt x="27432" y="19812"/>
                </a:lnTo>
                <a:close/>
              </a:path>
              <a:path w="30479" h="248919">
                <a:moveTo>
                  <a:pt x="24384" y="16764"/>
                </a:moveTo>
                <a:lnTo>
                  <a:pt x="23730" y="16328"/>
                </a:lnTo>
                <a:lnTo>
                  <a:pt x="24384" y="16002"/>
                </a:lnTo>
                <a:lnTo>
                  <a:pt x="24384" y="16764"/>
                </a:lnTo>
                <a:close/>
              </a:path>
              <a:path w="30479" h="248919">
                <a:moveTo>
                  <a:pt x="23469" y="16459"/>
                </a:moveTo>
                <a:lnTo>
                  <a:pt x="23552" y="16209"/>
                </a:lnTo>
                <a:lnTo>
                  <a:pt x="23730" y="16328"/>
                </a:lnTo>
                <a:lnTo>
                  <a:pt x="23469" y="16459"/>
                </a:lnTo>
                <a:close/>
              </a:path>
              <a:path w="30479" h="248919">
                <a:moveTo>
                  <a:pt x="22860" y="18288"/>
                </a:moveTo>
                <a:lnTo>
                  <a:pt x="23469" y="16459"/>
                </a:lnTo>
                <a:lnTo>
                  <a:pt x="23730" y="16328"/>
                </a:lnTo>
                <a:lnTo>
                  <a:pt x="24384" y="16764"/>
                </a:lnTo>
                <a:lnTo>
                  <a:pt x="22860" y="18288"/>
                </a:lnTo>
                <a:close/>
              </a:path>
              <a:path w="30479" h="248919">
                <a:moveTo>
                  <a:pt x="23368" y="16764"/>
                </a:moveTo>
                <a:lnTo>
                  <a:pt x="22860" y="16764"/>
                </a:lnTo>
                <a:lnTo>
                  <a:pt x="23469" y="16459"/>
                </a:lnTo>
                <a:lnTo>
                  <a:pt x="23368" y="16764"/>
                </a:lnTo>
                <a:close/>
              </a:path>
              <a:path w="30479" h="248919">
                <a:moveTo>
                  <a:pt x="24384" y="19812"/>
                </a:moveTo>
                <a:lnTo>
                  <a:pt x="22860" y="18288"/>
                </a:lnTo>
                <a:lnTo>
                  <a:pt x="24384" y="16764"/>
                </a:lnTo>
                <a:lnTo>
                  <a:pt x="24384" y="19812"/>
                </a:lnTo>
                <a:close/>
              </a:path>
              <a:path w="30479" h="248919">
                <a:moveTo>
                  <a:pt x="3048" y="208787"/>
                </a:moveTo>
                <a:lnTo>
                  <a:pt x="2909" y="208095"/>
                </a:lnTo>
                <a:lnTo>
                  <a:pt x="3048" y="207264"/>
                </a:lnTo>
                <a:lnTo>
                  <a:pt x="3048" y="208787"/>
                </a:lnTo>
                <a:close/>
              </a:path>
              <a:path w="30479" h="248919">
                <a:moveTo>
                  <a:pt x="24384" y="208787"/>
                </a:moveTo>
                <a:lnTo>
                  <a:pt x="3048" y="208787"/>
                </a:lnTo>
                <a:lnTo>
                  <a:pt x="3048" y="207264"/>
                </a:lnTo>
                <a:lnTo>
                  <a:pt x="24384" y="207264"/>
                </a:lnTo>
                <a:lnTo>
                  <a:pt x="24384" y="208787"/>
                </a:lnTo>
                <a:close/>
              </a:path>
              <a:path w="30479" h="248919">
                <a:moveTo>
                  <a:pt x="21945" y="231648"/>
                </a:moveTo>
                <a:lnTo>
                  <a:pt x="1524" y="231648"/>
                </a:lnTo>
                <a:lnTo>
                  <a:pt x="1524" y="216408"/>
                </a:lnTo>
                <a:lnTo>
                  <a:pt x="2909" y="208095"/>
                </a:lnTo>
                <a:lnTo>
                  <a:pt x="3048" y="208787"/>
                </a:lnTo>
                <a:lnTo>
                  <a:pt x="24384" y="208787"/>
                </a:lnTo>
                <a:lnTo>
                  <a:pt x="24384" y="219456"/>
                </a:lnTo>
                <a:lnTo>
                  <a:pt x="21945" y="231648"/>
                </a:lnTo>
                <a:close/>
              </a:path>
              <a:path w="30479" h="248919">
                <a:moveTo>
                  <a:pt x="12192" y="248411"/>
                </a:moveTo>
                <a:lnTo>
                  <a:pt x="3048" y="245364"/>
                </a:lnTo>
                <a:lnTo>
                  <a:pt x="0" y="240792"/>
                </a:lnTo>
                <a:lnTo>
                  <a:pt x="0" y="236220"/>
                </a:lnTo>
                <a:lnTo>
                  <a:pt x="1524" y="230123"/>
                </a:lnTo>
                <a:lnTo>
                  <a:pt x="1524" y="231648"/>
                </a:lnTo>
                <a:lnTo>
                  <a:pt x="21945" y="231648"/>
                </a:lnTo>
                <a:lnTo>
                  <a:pt x="21336" y="234696"/>
                </a:lnTo>
                <a:lnTo>
                  <a:pt x="19812" y="240792"/>
                </a:lnTo>
                <a:lnTo>
                  <a:pt x="18288" y="245364"/>
                </a:lnTo>
                <a:lnTo>
                  <a:pt x="12192" y="2484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72840" y="2697480"/>
            <a:ext cx="521334" cy="56515"/>
          </a:xfrm>
          <a:custGeom>
            <a:avLst/>
            <a:gdLst/>
            <a:ahLst/>
            <a:cxnLst/>
            <a:rect l="l" t="t" r="r" b="b"/>
            <a:pathLst>
              <a:path w="521335" h="56514">
                <a:moveTo>
                  <a:pt x="502006" y="1828"/>
                </a:moveTo>
                <a:lnTo>
                  <a:pt x="504443" y="0"/>
                </a:lnTo>
                <a:lnTo>
                  <a:pt x="502919" y="1523"/>
                </a:lnTo>
                <a:lnTo>
                  <a:pt x="502006" y="1828"/>
                </a:lnTo>
                <a:close/>
              </a:path>
              <a:path w="521335" h="56514">
                <a:moveTo>
                  <a:pt x="512063" y="22859"/>
                </a:moveTo>
                <a:lnTo>
                  <a:pt x="502919" y="22859"/>
                </a:lnTo>
                <a:lnTo>
                  <a:pt x="499871" y="21335"/>
                </a:lnTo>
                <a:lnTo>
                  <a:pt x="498348" y="19811"/>
                </a:lnTo>
                <a:lnTo>
                  <a:pt x="498348" y="4571"/>
                </a:lnTo>
                <a:lnTo>
                  <a:pt x="502006" y="1828"/>
                </a:lnTo>
                <a:lnTo>
                  <a:pt x="502919" y="1523"/>
                </a:lnTo>
                <a:lnTo>
                  <a:pt x="504443" y="0"/>
                </a:lnTo>
                <a:lnTo>
                  <a:pt x="515111" y="0"/>
                </a:lnTo>
                <a:lnTo>
                  <a:pt x="519683" y="4571"/>
                </a:lnTo>
                <a:lnTo>
                  <a:pt x="521208" y="9143"/>
                </a:lnTo>
                <a:lnTo>
                  <a:pt x="521208" y="15239"/>
                </a:lnTo>
                <a:lnTo>
                  <a:pt x="518159" y="21335"/>
                </a:lnTo>
                <a:lnTo>
                  <a:pt x="512063" y="22859"/>
                </a:lnTo>
                <a:close/>
              </a:path>
              <a:path w="521335" h="56514">
                <a:moveTo>
                  <a:pt x="521208" y="9143"/>
                </a:moveTo>
                <a:lnTo>
                  <a:pt x="519683" y="4571"/>
                </a:lnTo>
                <a:lnTo>
                  <a:pt x="515111" y="0"/>
                </a:lnTo>
                <a:lnTo>
                  <a:pt x="519683" y="3047"/>
                </a:lnTo>
                <a:lnTo>
                  <a:pt x="521208" y="9143"/>
                </a:lnTo>
                <a:close/>
              </a:path>
              <a:path w="521335" h="56514">
                <a:moveTo>
                  <a:pt x="498348" y="3047"/>
                </a:moveTo>
                <a:lnTo>
                  <a:pt x="475487" y="3047"/>
                </a:lnTo>
                <a:lnTo>
                  <a:pt x="483108" y="1523"/>
                </a:lnTo>
                <a:lnTo>
                  <a:pt x="501395" y="1523"/>
                </a:lnTo>
                <a:lnTo>
                  <a:pt x="498348" y="3047"/>
                </a:lnTo>
                <a:close/>
              </a:path>
              <a:path w="521335" h="56514">
                <a:moveTo>
                  <a:pt x="470916" y="27431"/>
                </a:moveTo>
                <a:lnTo>
                  <a:pt x="156971" y="27431"/>
                </a:lnTo>
                <a:lnTo>
                  <a:pt x="184403" y="24383"/>
                </a:lnTo>
                <a:lnTo>
                  <a:pt x="198119" y="21335"/>
                </a:lnTo>
                <a:lnTo>
                  <a:pt x="213359" y="19811"/>
                </a:lnTo>
                <a:lnTo>
                  <a:pt x="228600" y="19811"/>
                </a:lnTo>
                <a:lnTo>
                  <a:pt x="245363" y="18287"/>
                </a:lnTo>
                <a:lnTo>
                  <a:pt x="260603" y="18287"/>
                </a:lnTo>
                <a:lnTo>
                  <a:pt x="277367" y="16763"/>
                </a:lnTo>
                <a:lnTo>
                  <a:pt x="294132" y="16763"/>
                </a:lnTo>
                <a:lnTo>
                  <a:pt x="309371" y="15239"/>
                </a:lnTo>
                <a:lnTo>
                  <a:pt x="310895" y="15239"/>
                </a:lnTo>
                <a:lnTo>
                  <a:pt x="356616" y="10667"/>
                </a:lnTo>
                <a:lnTo>
                  <a:pt x="370332" y="10667"/>
                </a:lnTo>
                <a:lnTo>
                  <a:pt x="397763" y="7619"/>
                </a:lnTo>
                <a:lnTo>
                  <a:pt x="409956" y="7619"/>
                </a:lnTo>
                <a:lnTo>
                  <a:pt x="422148" y="6095"/>
                </a:lnTo>
                <a:lnTo>
                  <a:pt x="432816" y="6095"/>
                </a:lnTo>
                <a:lnTo>
                  <a:pt x="441959" y="4571"/>
                </a:lnTo>
                <a:lnTo>
                  <a:pt x="460248" y="4571"/>
                </a:lnTo>
                <a:lnTo>
                  <a:pt x="467867" y="3047"/>
                </a:lnTo>
                <a:lnTo>
                  <a:pt x="498348" y="3047"/>
                </a:lnTo>
                <a:lnTo>
                  <a:pt x="502006" y="1828"/>
                </a:lnTo>
                <a:lnTo>
                  <a:pt x="498348" y="4571"/>
                </a:lnTo>
                <a:lnTo>
                  <a:pt x="498348" y="19811"/>
                </a:lnTo>
                <a:lnTo>
                  <a:pt x="499871" y="21335"/>
                </a:lnTo>
                <a:lnTo>
                  <a:pt x="502919" y="22859"/>
                </a:lnTo>
                <a:lnTo>
                  <a:pt x="510540" y="22859"/>
                </a:lnTo>
                <a:lnTo>
                  <a:pt x="501395" y="25908"/>
                </a:lnTo>
                <a:lnTo>
                  <a:pt x="478535" y="25908"/>
                </a:lnTo>
                <a:lnTo>
                  <a:pt x="470916" y="27431"/>
                </a:lnTo>
                <a:close/>
              </a:path>
              <a:path w="521335" h="56514">
                <a:moveTo>
                  <a:pt x="452627" y="28955"/>
                </a:moveTo>
                <a:lnTo>
                  <a:pt x="131063" y="28955"/>
                </a:lnTo>
                <a:lnTo>
                  <a:pt x="143256" y="27431"/>
                </a:lnTo>
                <a:lnTo>
                  <a:pt x="461771" y="27431"/>
                </a:lnTo>
                <a:lnTo>
                  <a:pt x="452627" y="28955"/>
                </a:lnTo>
                <a:close/>
              </a:path>
              <a:path w="521335" h="56514">
                <a:moveTo>
                  <a:pt x="423671" y="30479"/>
                </a:moveTo>
                <a:lnTo>
                  <a:pt x="76200" y="30479"/>
                </a:lnTo>
                <a:lnTo>
                  <a:pt x="85343" y="28955"/>
                </a:lnTo>
                <a:lnTo>
                  <a:pt x="434340" y="28955"/>
                </a:lnTo>
                <a:lnTo>
                  <a:pt x="423671" y="30479"/>
                </a:lnTo>
                <a:close/>
              </a:path>
              <a:path w="521335" h="56514">
                <a:moveTo>
                  <a:pt x="385571" y="32003"/>
                </a:moveTo>
                <a:lnTo>
                  <a:pt x="47243" y="32003"/>
                </a:lnTo>
                <a:lnTo>
                  <a:pt x="53340" y="30479"/>
                </a:lnTo>
                <a:lnTo>
                  <a:pt x="399287" y="30479"/>
                </a:lnTo>
                <a:lnTo>
                  <a:pt x="385571" y="32003"/>
                </a:lnTo>
                <a:close/>
              </a:path>
              <a:path w="521335" h="56514">
                <a:moveTo>
                  <a:pt x="399287" y="32003"/>
                </a:moveTo>
                <a:lnTo>
                  <a:pt x="399287" y="30479"/>
                </a:lnTo>
                <a:lnTo>
                  <a:pt x="411479" y="30479"/>
                </a:lnTo>
                <a:lnTo>
                  <a:pt x="399287" y="32003"/>
                </a:lnTo>
                <a:close/>
              </a:path>
              <a:path w="521335" h="56514">
                <a:moveTo>
                  <a:pt x="373379" y="33527"/>
                </a:moveTo>
                <a:lnTo>
                  <a:pt x="35051" y="33527"/>
                </a:lnTo>
                <a:lnTo>
                  <a:pt x="39624" y="32003"/>
                </a:lnTo>
                <a:lnTo>
                  <a:pt x="387095" y="32003"/>
                </a:lnTo>
                <a:lnTo>
                  <a:pt x="373379" y="33527"/>
                </a:lnTo>
                <a:close/>
              </a:path>
              <a:path w="521335" h="56514">
                <a:moveTo>
                  <a:pt x="30479" y="35051"/>
                </a:moveTo>
                <a:lnTo>
                  <a:pt x="27432" y="35051"/>
                </a:lnTo>
                <a:lnTo>
                  <a:pt x="32003" y="33527"/>
                </a:lnTo>
                <a:lnTo>
                  <a:pt x="30479" y="35051"/>
                </a:lnTo>
                <a:close/>
              </a:path>
              <a:path w="521335" h="56514">
                <a:moveTo>
                  <a:pt x="342900" y="36575"/>
                </a:moveTo>
                <a:lnTo>
                  <a:pt x="18287" y="36575"/>
                </a:lnTo>
                <a:lnTo>
                  <a:pt x="19811" y="35051"/>
                </a:lnTo>
                <a:lnTo>
                  <a:pt x="30479" y="35051"/>
                </a:lnTo>
                <a:lnTo>
                  <a:pt x="33527" y="33527"/>
                </a:lnTo>
                <a:lnTo>
                  <a:pt x="371856" y="33527"/>
                </a:lnTo>
                <a:lnTo>
                  <a:pt x="358140" y="35051"/>
                </a:lnTo>
                <a:lnTo>
                  <a:pt x="342900" y="36575"/>
                </a:lnTo>
                <a:close/>
              </a:path>
              <a:path w="521335" h="56514">
                <a:moveTo>
                  <a:pt x="3048" y="39623"/>
                </a:moveTo>
                <a:lnTo>
                  <a:pt x="7619" y="35051"/>
                </a:lnTo>
                <a:lnTo>
                  <a:pt x="10667" y="36067"/>
                </a:lnTo>
                <a:lnTo>
                  <a:pt x="4571" y="38100"/>
                </a:lnTo>
                <a:lnTo>
                  <a:pt x="3048" y="39623"/>
                </a:lnTo>
                <a:close/>
              </a:path>
              <a:path w="521335" h="56514">
                <a:moveTo>
                  <a:pt x="16001" y="36575"/>
                </a:moveTo>
                <a:lnTo>
                  <a:pt x="12191" y="36575"/>
                </a:lnTo>
                <a:lnTo>
                  <a:pt x="10667" y="36067"/>
                </a:lnTo>
                <a:lnTo>
                  <a:pt x="13716" y="35051"/>
                </a:lnTo>
                <a:lnTo>
                  <a:pt x="16001" y="36575"/>
                </a:lnTo>
                <a:close/>
              </a:path>
              <a:path w="521335" h="56514">
                <a:moveTo>
                  <a:pt x="13716" y="56387"/>
                </a:moveTo>
                <a:lnTo>
                  <a:pt x="7619" y="54863"/>
                </a:lnTo>
                <a:lnTo>
                  <a:pt x="3700" y="53557"/>
                </a:lnTo>
                <a:lnTo>
                  <a:pt x="1524" y="50291"/>
                </a:lnTo>
                <a:lnTo>
                  <a:pt x="1524" y="44195"/>
                </a:lnTo>
                <a:lnTo>
                  <a:pt x="3048" y="39623"/>
                </a:lnTo>
                <a:lnTo>
                  <a:pt x="4571" y="38100"/>
                </a:lnTo>
                <a:lnTo>
                  <a:pt x="10667" y="36067"/>
                </a:lnTo>
                <a:lnTo>
                  <a:pt x="12191" y="36575"/>
                </a:lnTo>
                <a:lnTo>
                  <a:pt x="16001" y="36575"/>
                </a:lnTo>
                <a:lnTo>
                  <a:pt x="18287" y="38100"/>
                </a:lnTo>
                <a:lnTo>
                  <a:pt x="16763" y="38100"/>
                </a:lnTo>
                <a:lnTo>
                  <a:pt x="15240" y="39623"/>
                </a:lnTo>
                <a:lnTo>
                  <a:pt x="19811" y="41147"/>
                </a:lnTo>
                <a:lnTo>
                  <a:pt x="21335" y="42671"/>
                </a:lnTo>
                <a:lnTo>
                  <a:pt x="22859" y="42671"/>
                </a:lnTo>
                <a:lnTo>
                  <a:pt x="22859" y="45719"/>
                </a:lnTo>
                <a:lnTo>
                  <a:pt x="21335" y="47243"/>
                </a:lnTo>
                <a:lnTo>
                  <a:pt x="20319" y="50291"/>
                </a:lnTo>
                <a:lnTo>
                  <a:pt x="19811" y="50291"/>
                </a:lnTo>
                <a:lnTo>
                  <a:pt x="19507" y="51206"/>
                </a:lnTo>
                <a:lnTo>
                  <a:pt x="18287" y="51816"/>
                </a:lnTo>
                <a:lnTo>
                  <a:pt x="19303" y="51816"/>
                </a:lnTo>
                <a:lnTo>
                  <a:pt x="18287" y="54863"/>
                </a:lnTo>
                <a:lnTo>
                  <a:pt x="13716" y="56387"/>
                </a:lnTo>
                <a:close/>
              </a:path>
              <a:path w="521335" h="56514">
                <a:moveTo>
                  <a:pt x="144779" y="50291"/>
                </a:moveTo>
                <a:lnTo>
                  <a:pt x="20319" y="50291"/>
                </a:lnTo>
                <a:lnTo>
                  <a:pt x="21335" y="47243"/>
                </a:lnTo>
                <a:lnTo>
                  <a:pt x="22859" y="45719"/>
                </a:lnTo>
                <a:lnTo>
                  <a:pt x="22859" y="42671"/>
                </a:lnTo>
                <a:lnTo>
                  <a:pt x="18287" y="38100"/>
                </a:lnTo>
                <a:lnTo>
                  <a:pt x="16001" y="36575"/>
                </a:lnTo>
                <a:lnTo>
                  <a:pt x="327659" y="36575"/>
                </a:lnTo>
                <a:lnTo>
                  <a:pt x="327659" y="38100"/>
                </a:lnTo>
                <a:lnTo>
                  <a:pt x="310895" y="38100"/>
                </a:lnTo>
                <a:lnTo>
                  <a:pt x="295656" y="39623"/>
                </a:lnTo>
                <a:lnTo>
                  <a:pt x="278891" y="39623"/>
                </a:lnTo>
                <a:lnTo>
                  <a:pt x="262127" y="41147"/>
                </a:lnTo>
                <a:lnTo>
                  <a:pt x="230124" y="41147"/>
                </a:lnTo>
                <a:lnTo>
                  <a:pt x="214883" y="42671"/>
                </a:lnTo>
                <a:lnTo>
                  <a:pt x="216408" y="42671"/>
                </a:lnTo>
                <a:lnTo>
                  <a:pt x="201167" y="44195"/>
                </a:lnTo>
                <a:lnTo>
                  <a:pt x="173735" y="47243"/>
                </a:lnTo>
                <a:lnTo>
                  <a:pt x="158495" y="48767"/>
                </a:lnTo>
                <a:lnTo>
                  <a:pt x="144779" y="50291"/>
                </a:lnTo>
                <a:close/>
              </a:path>
              <a:path w="521335" h="56514">
                <a:moveTo>
                  <a:pt x="19811" y="41147"/>
                </a:moveTo>
                <a:lnTo>
                  <a:pt x="15240" y="39623"/>
                </a:lnTo>
                <a:lnTo>
                  <a:pt x="16763" y="38100"/>
                </a:lnTo>
                <a:lnTo>
                  <a:pt x="18287" y="38100"/>
                </a:lnTo>
                <a:lnTo>
                  <a:pt x="19049" y="39623"/>
                </a:lnTo>
                <a:lnTo>
                  <a:pt x="18287" y="39623"/>
                </a:lnTo>
                <a:lnTo>
                  <a:pt x="19811" y="41147"/>
                </a:lnTo>
                <a:close/>
              </a:path>
              <a:path w="521335" h="56514">
                <a:moveTo>
                  <a:pt x="22859" y="42671"/>
                </a:moveTo>
                <a:lnTo>
                  <a:pt x="21335" y="42671"/>
                </a:lnTo>
                <a:lnTo>
                  <a:pt x="19811" y="41147"/>
                </a:lnTo>
                <a:lnTo>
                  <a:pt x="18287" y="38100"/>
                </a:lnTo>
                <a:lnTo>
                  <a:pt x="22859" y="42671"/>
                </a:lnTo>
                <a:close/>
              </a:path>
              <a:path w="521335" h="56514">
                <a:moveTo>
                  <a:pt x="19811" y="41147"/>
                </a:moveTo>
                <a:lnTo>
                  <a:pt x="18287" y="39623"/>
                </a:lnTo>
                <a:lnTo>
                  <a:pt x="19049" y="39623"/>
                </a:lnTo>
                <a:lnTo>
                  <a:pt x="19811" y="41147"/>
                </a:lnTo>
                <a:close/>
              </a:path>
              <a:path w="521335" h="56514">
                <a:moveTo>
                  <a:pt x="1524" y="44195"/>
                </a:moveTo>
                <a:lnTo>
                  <a:pt x="1524" y="41147"/>
                </a:lnTo>
                <a:lnTo>
                  <a:pt x="3048" y="39623"/>
                </a:lnTo>
                <a:lnTo>
                  <a:pt x="1524" y="44195"/>
                </a:lnTo>
                <a:close/>
              </a:path>
              <a:path w="521335" h="56514">
                <a:moveTo>
                  <a:pt x="3700" y="53557"/>
                </a:moveTo>
                <a:lnTo>
                  <a:pt x="3048" y="53339"/>
                </a:lnTo>
                <a:lnTo>
                  <a:pt x="0" y="48767"/>
                </a:lnTo>
                <a:lnTo>
                  <a:pt x="1524" y="44195"/>
                </a:lnTo>
                <a:lnTo>
                  <a:pt x="1524" y="50291"/>
                </a:lnTo>
                <a:lnTo>
                  <a:pt x="3700" y="53557"/>
                </a:lnTo>
                <a:close/>
              </a:path>
              <a:path w="521335" h="56514">
                <a:moveTo>
                  <a:pt x="19507" y="51206"/>
                </a:moveTo>
                <a:lnTo>
                  <a:pt x="19811" y="50291"/>
                </a:lnTo>
                <a:lnTo>
                  <a:pt x="20319" y="50291"/>
                </a:lnTo>
                <a:lnTo>
                  <a:pt x="20116" y="50901"/>
                </a:lnTo>
                <a:lnTo>
                  <a:pt x="19507" y="51206"/>
                </a:lnTo>
                <a:close/>
              </a:path>
              <a:path w="521335" h="56514">
                <a:moveTo>
                  <a:pt x="108203" y="51816"/>
                </a:moveTo>
                <a:lnTo>
                  <a:pt x="19811" y="51816"/>
                </a:lnTo>
                <a:lnTo>
                  <a:pt x="20116" y="50901"/>
                </a:lnTo>
                <a:lnTo>
                  <a:pt x="21335" y="50291"/>
                </a:lnTo>
                <a:lnTo>
                  <a:pt x="118871" y="50291"/>
                </a:lnTo>
                <a:lnTo>
                  <a:pt x="108203" y="51816"/>
                </a:lnTo>
                <a:close/>
              </a:path>
              <a:path w="521335" h="56514">
                <a:moveTo>
                  <a:pt x="27432" y="56387"/>
                </a:moveTo>
                <a:lnTo>
                  <a:pt x="13716" y="56387"/>
                </a:lnTo>
                <a:lnTo>
                  <a:pt x="18287" y="54863"/>
                </a:lnTo>
                <a:lnTo>
                  <a:pt x="19507" y="51206"/>
                </a:lnTo>
                <a:lnTo>
                  <a:pt x="20116" y="50901"/>
                </a:lnTo>
                <a:lnTo>
                  <a:pt x="19811" y="51816"/>
                </a:lnTo>
                <a:lnTo>
                  <a:pt x="53340" y="51816"/>
                </a:lnTo>
                <a:lnTo>
                  <a:pt x="47243" y="53339"/>
                </a:lnTo>
                <a:lnTo>
                  <a:pt x="39624" y="53339"/>
                </a:lnTo>
                <a:lnTo>
                  <a:pt x="36575" y="54863"/>
                </a:lnTo>
                <a:lnTo>
                  <a:pt x="32003" y="54863"/>
                </a:lnTo>
                <a:lnTo>
                  <a:pt x="27432" y="56387"/>
                </a:lnTo>
                <a:close/>
              </a:path>
              <a:path w="521335" h="56514">
                <a:moveTo>
                  <a:pt x="19303" y="51816"/>
                </a:moveTo>
                <a:lnTo>
                  <a:pt x="18287" y="51816"/>
                </a:lnTo>
                <a:lnTo>
                  <a:pt x="19507" y="51206"/>
                </a:lnTo>
                <a:lnTo>
                  <a:pt x="19303" y="51816"/>
                </a:lnTo>
                <a:close/>
              </a:path>
              <a:path w="521335" h="56514">
                <a:moveTo>
                  <a:pt x="13716" y="56387"/>
                </a:moveTo>
                <a:lnTo>
                  <a:pt x="9143" y="56387"/>
                </a:lnTo>
                <a:lnTo>
                  <a:pt x="4571" y="54863"/>
                </a:lnTo>
                <a:lnTo>
                  <a:pt x="3700" y="53557"/>
                </a:lnTo>
                <a:lnTo>
                  <a:pt x="7619" y="54863"/>
                </a:lnTo>
                <a:lnTo>
                  <a:pt x="13716" y="56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843528" y="2807208"/>
            <a:ext cx="260604" cy="2667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99203" y="2400300"/>
            <a:ext cx="345948" cy="48310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21352" y="2420112"/>
            <a:ext cx="291083" cy="32766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094732" y="2311908"/>
            <a:ext cx="213360" cy="106553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1395971" y="3622560"/>
            <a:ext cx="448309" cy="334010"/>
          </a:xfrm>
          <a:custGeom>
            <a:avLst/>
            <a:gdLst/>
            <a:ahLst/>
            <a:cxnLst/>
            <a:rect l="l" t="t" r="r" b="b"/>
            <a:pathLst>
              <a:path w="448310" h="334010">
                <a:moveTo>
                  <a:pt x="149364" y="15240"/>
                </a:moveTo>
                <a:lnTo>
                  <a:pt x="147840" y="12192"/>
                </a:lnTo>
                <a:lnTo>
                  <a:pt x="146316" y="7620"/>
                </a:lnTo>
                <a:lnTo>
                  <a:pt x="138696" y="0"/>
                </a:lnTo>
                <a:lnTo>
                  <a:pt x="132600" y="0"/>
                </a:lnTo>
                <a:lnTo>
                  <a:pt x="126504" y="6096"/>
                </a:lnTo>
                <a:lnTo>
                  <a:pt x="124980" y="10668"/>
                </a:lnTo>
                <a:lnTo>
                  <a:pt x="128028" y="15240"/>
                </a:lnTo>
                <a:lnTo>
                  <a:pt x="129552" y="15240"/>
                </a:lnTo>
                <a:lnTo>
                  <a:pt x="149364" y="15240"/>
                </a:lnTo>
                <a:close/>
              </a:path>
              <a:path w="448310" h="334010">
                <a:moveTo>
                  <a:pt x="195084" y="246888"/>
                </a:moveTo>
                <a:lnTo>
                  <a:pt x="192036" y="242316"/>
                </a:lnTo>
                <a:lnTo>
                  <a:pt x="187464" y="240792"/>
                </a:lnTo>
                <a:lnTo>
                  <a:pt x="187464" y="242316"/>
                </a:lnTo>
                <a:lnTo>
                  <a:pt x="186702" y="240792"/>
                </a:lnTo>
                <a:lnTo>
                  <a:pt x="187020" y="241007"/>
                </a:lnTo>
                <a:lnTo>
                  <a:pt x="187464" y="242316"/>
                </a:lnTo>
                <a:lnTo>
                  <a:pt x="187464" y="240792"/>
                </a:lnTo>
                <a:lnTo>
                  <a:pt x="185940" y="237744"/>
                </a:lnTo>
                <a:lnTo>
                  <a:pt x="186702" y="240030"/>
                </a:lnTo>
                <a:lnTo>
                  <a:pt x="186855" y="240487"/>
                </a:lnTo>
                <a:lnTo>
                  <a:pt x="186448" y="240284"/>
                </a:lnTo>
                <a:lnTo>
                  <a:pt x="185940" y="239268"/>
                </a:lnTo>
                <a:lnTo>
                  <a:pt x="185940" y="237744"/>
                </a:lnTo>
                <a:lnTo>
                  <a:pt x="185940" y="234696"/>
                </a:lnTo>
                <a:lnTo>
                  <a:pt x="185178" y="233172"/>
                </a:lnTo>
                <a:lnTo>
                  <a:pt x="184416" y="231648"/>
                </a:lnTo>
                <a:lnTo>
                  <a:pt x="184416" y="216408"/>
                </a:lnTo>
                <a:lnTo>
                  <a:pt x="183400" y="213360"/>
                </a:lnTo>
                <a:lnTo>
                  <a:pt x="182892" y="211836"/>
                </a:lnTo>
                <a:lnTo>
                  <a:pt x="182892" y="207264"/>
                </a:lnTo>
                <a:lnTo>
                  <a:pt x="182892" y="205740"/>
                </a:lnTo>
                <a:lnTo>
                  <a:pt x="181673" y="199644"/>
                </a:lnTo>
                <a:lnTo>
                  <a:pt x="181368" y="198120"/>
                </a:lnTo>
                <a:lnTo>
                  <a:pt x="181368" y="192024"/>
                </a:lnTo>
                <a:lnTo>
                  <a:pt x="179844" y="182880"/>
                </a:lnTo>
                <a:lnTo>
                  <a:pt x="178320" y="175260"/>
                </a:lnTo>
                <a:lnTo>
                  <a:pt x="178320" y="173736"/>
                </a:lnTo>
                <a:lnTo>
                  <a:pt x="176796" y="166116"/>
                </a:lnTo>
                <a:lnTo>
                  <a:pt x="175272" y="155448"/>
                </a:lnTo>
                <a:lnTo>
                  <a:pt x="173748" y="146304"/>
                </a:lnTo>
                <a:lnTo>
                  <a:pt x="170700" y="137160"/>
                </a:lnTo>
                <a:lnTo>
                  <a:pt x="169786" y="132588"/>
                </a:lnTo>
                <a:lnTo>
                  <a:pt x="169176" y="129540"/>
                </a:lnTo>
                <a:lnTo>
                  <a:pt x="169176" y="128016"/>
                </a:lnTo>
                <a:lnTo>
                  <a:pt x="167652" y="120396"/>
                </a:lnTo>
                <a:lnTo>
                  <a:pt x="164604" y="112776"/>
                </a:lnTo>
                <a:lnTo>
                  <a:pt x="160286" y="86868"/>
                </a:lnTo>
                <a:lnTo>
                  <a:pt x="160032" y="85344"/>
                </a:lnTo>
                <a:lnTo>
                  <a:pt x="160032" y="77724"/>
                </a:lnTo>
                <a:lnTo>
                  <a:pt x="157238" y="60960"/>
                </a:lnTo>
                <a:lnTo>
                  <a:pt x="156984" y="59436"/>
                </a:lnTo>
                <a:lnTo>
                  <a:pt x="156984" y="53340"/>
                </a:lnTo>
                <a:lnTo>
                  <a:pt x="155460" y="47244"/>
                </a:lnTo>
                <a:lnTo>
                  <a:pt x="155460" y="41148"/>
                </a:lnTo>
                <a:lnTo>
                  <a:pt x="153936" y="35052"/>
                </a:lnTo>
                <a:lnTo>
                  <a:pt x="153936" y="33528"/>
                </a:lnTo>
                <a:lnTo>
                  <a:pt x="152793" y="28956"/>
                </a:lnTo>
                <a:lnTo>
                  <a:pt x="152412" y="27432"/>
                </a:lnTo>
                <a:lnTo>
                  <a:pt x="150888" y="22860"/>
                </a:lnTo>
                <a:lnTo>
                  <a:pt x="150888" y="21336"/>
                </a:lnTo>
                <a:lnTo>
                  <a:pt x="149872" y="18288"/>
                </a:lnTo>
                <a:lnTo>
                  <a:pt x="149364" y="16764"/>
                </a:lnTo>
                <a:lnTo>
                  <a:pt x="149364" y="15646"/>
                </a:lnTo>
                <a:lnTo>
                  <a:pt x="129755" y="15646"/>
                </a:lnTo>
                <a:lnTo>
                  <a:pt x="128028" y="15240"/>
                </a:lnTo>
                <a:lnTo>
                  <a:pt x="129552" y="16764"/>
                </a:lnTo>
                <a:lnTo>
                  <a:pt x="131076" y="19812"/>
                </a:lnTo>
                <a:lnTo>
                  <a:pt x="131076" y="27432"/>
                </a:lnTo>
                <a:lnTo>
                  <a:pt x="132600" y="28956"/>
                </a:lnTo>
                <a:lnTo>
                  <a:pt x="133362" y="28956"/>
                </a:lnTo>
                <a:lnTo>
                  <a:pt x="134124" y="32004"/>
                </a:lnTo>
                <a:lnTo>
                  <a:pt x="135648" y="36576"/>
                </a:lnTo>
                <a:lnTo>
                  <a:pt x="135648" y="42672"/>
                </a:lnTo>
                <a:lnTo>
                  <a:pt x="137172" y="48768"/>
                </a:lnTo>
                <a:lnTo>
                  <a:pt x="137172" y="54864"/>
                </a:lnTo>
                <a:lnTo>
                  <a:pt x="135636" y="54864"/>
                </a:lnTo>
                <a:lnTo>
                  <a:pt x="131064" y="59436"/>
                </a:lnTo>
                <a:lnTo>
                  <a:pt x="131064" y="70104"/>
                </a:lnTo>
                <a:lnTo>
                  <a:pt x="135636" y="74676"/>
                </a:lnTo>
                <a:lnTo>
                  <a:pt x="139458" y="74676"/>
                </a:lnTo>
                <a:lnTo>
                  <a:pt x="140220" y="79248"/>
                </a:lnTo>
                <a:lnTo>
                  <a:pt x="140220" y="88392"/>
                </a:lnTo>
                <a:lnTo>
                  <a:pt x="141744" y="88392"/>
                </a:lnTo>
                <a:lnTo>
                  <a:pt x="141744" y="99060"/>
                </a:lnTo>
                <a:lnTo>
                  <a:pt x="143268" y="106680"/>
                </a:lnTo>
                <a:lnTo>
                  <a:pt x="146316" y="124968"/>
                </a:lnTo>
                <a:lnTo>
                  <a:pt x="147840" y="124968"/>
                </a:lnTo>
                <a:lnTo>
                  <a:pt x="149364" y="134112"/>
                </a:lnTo>
                <a:lnTo>
                  <a:pt x="149364" y="132588"/>
                </a:lnTo>
                <a:lnTo>
                  <a:pt x="156984" y="178308"/>
                </a:lnTo>
                <a:lnTo>
                  <a:pt x="158508" y="185928"/>
                </a:lnTo>
                <a:lnTo>
                  <a:pt x="158508" y="193548"/>
                </a:lnTo>
                <a:lnTo>
                  <a:pt x="160032" y="201168"/>
                </a:lnTo>
                <a:lnTo>
                  <a:pt x="160032" y="202692"/>
                </a:lnTo>
                <a:lnTo>
                  <a:pt x="161556" y="208788"/>
                </a:lnTo>
                <a:lnTo>
                  <a:pt x="161556" y="224028"/>
                </a:lnTo>
                <a:lnTo>
                  <a:pt x="163080" y="228600"/>
                </a:lnTo>
                <a:lnTo>
                  <a:pt x="163182" y="241007"/>
                </a:lnTo>
                <a:lnTo>
                  <a:pt x="164604" y="243840"/>
                </a:lnTo>
                <a:lnTo>
                  <a:pt x="164604" y="248412"/>
                </a:lnTo>
                <a:lnTo>
                  <a:pt x="167652" y="251460"/>
                </a:lnTo>
                <a:lnTo>
                  <a:pt x="169176" y="254508"/>
                </a:lnTo>
                <a:lnTo>
                  <a:pt x="172224" y="257556"/>
                </a:lnTo>
                <a:lnTo>
                  <a:pt x="173748" y="257556"/>
                </a:lnTo>
                <a:lnTo>
                  <a:pt x="176796" y="259080"/>
                </a:lnTo>
                <a:lnTo>
                  <a:pt x="181368" y="260604"/>
                </a:lnTo>
                <a:lnTo>
                  <a:pt x="188988" y="260604"/>
                </a:lnTo>
                <a:lnTo>
                  <a:pt x="193560" y="257556"/>
                </a:lnTo>
                <a:lnTo>
                  <a:pt x="195084" y="251460"/>
                </a:lnTo>
                <a:lnTo>
                  <a:pt x="195084" y="246888"/>
                </a:lnTo>
                <a:close/>
              </a:path>
              <a:path w="448310" h="334010">
                <a:moveTo>
                  <a:pt x="448056" y="297180"/>
                </a:moveTo>
                <a:lnTo>
                  <a:pt x="445020" y="294132"/>
                </a:lnTo>
                <a:lnTo>
                  <a:pt x="443496" y="289560"/>
                </a:lnTo>
                <a:lnTo>
                  <a:pt x="437400" y="288036"/>
                </a:lnTo>
                <a:lnTo>
                  <a:pt x="432828" y="289560"/>
                </a:lnTo>
                <a:lnTo>
                  <a:pt x="431292" y="289560"/>
                </a:lnTo>
                <a:lnTo>
                  <a:pt x="428244" y="291084"/>
                </a:lnTo>
                <a:lnTo>
                  <a:pt x="425196" y="291084"/>
                </a:lnTo>
                <a:lnTo>
                  <a:pt x="419100" y="292608"/>
                </a:lnTo>
                <a:lnTo>
                  <a:pt x="413004" y="292608"/>
                </a:lnTo>
                <a:lnTo>
                  <a:pt x="405396" y="294132"/>
                </a:lnTo>
                <a:lnTo>
                  <a:pt x="399300" y="295656"/>
                </a:lnTo>
                <a:lnTo>
                  <a:pt x="384048" y="298704"/>
                </a:lnTo>
                <a:lnTo>
                  <a:pt x="376428" y="298704"/>
                </a:lnTo>
                <a:lnTo>
                  <a:pt x="368820" y="300228"/>
                </a:lnTo>
                <a:lnTo>
                  <a:pt x="367296" y="300228"/>
                </a:lnTo>
                <a:lnTo>
                  <a:pt x="358152" y="303276"/>
                </a:lnTo>
                <a:lnTo>
                  <a:pt x="348996" y="303276"/>
                </a:lnTo>
                <a:lnTo>
                  <a:pt x="336804" y="304800"/>
                </a:lnTo>
                <a:lnTo>
                  <a:pt x="338328" y="304800"/>
                </a:lnTo>
                <a:lnTo>
                  <a:pt x="326136" y="306324"/>
                </a:lnTo>
                <a:lnTo>
                  <a:pt x="327660" y="306324"/>
                </a:lnTo>
                <a:lnTo>
                  <a:pt x="315468" y="307848"/>
                </a:lnTo>
                <a:lnTo>
                  <a:pt x="303276" y="307848"/>
                </a:lnTo>
                <a:lnTo>
                  <a:pt x="291084" y="309372"/>
                </a:lnTo>
                <a:lnTo>
                  <a:pt x="266700" y="309372"/>
                </a:lnTo>
                <a:lnTo>
                  <a:pt x="239268" y="312420"/>
                </a:lnTo>
                <a:lnTo>
                  <a:pt x="143256" y="312420"/>
                </a:lnTo>
                <a:lnTo>
                  <a:pt x="131064" y="310896"/>
                </a:lnTo>
                <a:lnTo>
                  <a:pt x="121920" y="310896"/>
                </a:lnTo>
                <a:lnTo>
                  <a:pt x="111252" y="309372"/>
                </a:lnTo>
                <a:lnTo>
                  <a:pt x="41148" y="309372"/>
                </a:lnTo>
                <a:lnTo>
                  <a:pt x="36576" y="307848"/>
                </a:lnTo>
                <a:lnTo>
                  <a:pt x="30480" y="307848"/>
                </a:lnTo>
                <a:lnTo>
                  <a:pt x="25908" y="306324"/>
                </a:lnTo>
                <a:lnTo>
                  <a:pt x="27432" y="307848"/>
                </a:lnTo>
                <a:lnTo>
                  <a:pt x="22860" y="306324"/>
                </a:lnTo>
                <a:lnTo>
                  <a:pt x="25603" y="305409"/>
                </a:lnTo>
                <a:lnTo>
                  <a:pt x="20726" y="305409"/>
                </a:lnTo>
                <a:lnTo>
                  <a:pt x="20116" y="305409"/>
                </a:lnTo>
                <a:lnTo>
                  <a:pt x="18288" y="304800"/>
                </a:lnTo>
                <a:lnTo>
                  <a:pt x="21336" y="304800"/>
                </a:lnTo>
                <a:lnTo>
                  <a:pt x="27432" y="304800"/>
                </a:lnTo>
                <a:lnTo>
                  <a:pt x="30480" y="303276"/>
                </a:lnTo>
                <a:lnTo>
                  <a:pt x="28956" y="304800"/>
                </a:lnTo>
                <a:lnTo>
                  <a:pt x="32004" y="303276"/>
                </a:lnTo>
                <a:lnTo>
                  <a:pt x="35052" y="303276"/>
                </a:lnTo>
                <a:lnTo>
                  <a:pt x="38100" y="300228"/>
                </a:lnTo>
                <a:lnTo>
                  <a:pt x="38100" y="295656"/>
                </a:lnTo>
                <a:lnTo>
                  <a:pt x="35052" y="292608"/>
                </a:lnTo>
                <a:lnTo>
                  <a:pt x="32004" y="292608"/>
                </a:lnTo>
                <a:lnTo>
                  <a:pt x="28956" y="291084"/>
                </a:lnTo>
                <a:lnTo>
                  <a:pt x="25908" y="292608"/>
                </a:lnTo>
                <a:lnTo>
                  <a:pt x="22860" y="292608"/>
                </a:lnTo>
                <a:lnTo>
                  <a:pt x="19812" y="294132"/>
                </a:lnTo>
                <a:lnTo>
                  <a:pt x="13716" y="294132"/>
                </a:lnTo>
                <a:lnTo>
                  <a:pt x="10668" y="295656"/>
                </a:lnTo>
                <a:lnTo>
                  <a:pt x="4572" y="295656"/>
                </a:lnTo>
                <a:lnTo>
                  <a:pt x="3048" y="297180"/>
                </a:lnTo>
                <a:lnTo>
                  <a:pt x="0" y="303276"/>
                </a:lnTo>
                <a:lnTo>
                  <a:pt x="0" y="307848"/>
                </a:lnTo>
                <a:lnTo>
                  <a:pt x="1524" y="310896"/>
                </a:lnTo>
                <a:lnTo>
                  <a:pt x="3048" y="312420"/>
                </a:lnTo>
                <a:lnTo>
                  <a:pt x="6096" y="318516"/>
                </a:lnTo>
                <a:lnTo>
                  <a:pt x="9144" y="321564"/>
                </a:lnTo>
                <a:lnTo>
                  <a:pt x="10668" y="321564"/>
                </a:lnTo>
                <a:lnTo>
                  <a:pt x="13716" y="323088"/>
                </a:lnTo>
                <a:lnTo>
                  <a:pt x="22860" y="326136"/>
                </a:lnTo>
                <a:lnTo>
                  <a:pt x="27432" y="326136"/>
                </a:lnTo>
                <a:lnTo>
                  <a:pt x="33528" y="327660"/>
                </a:lnTo>
                <a:lnTo>
                  <a:pt x="39624" y="327660"/>
                </a:lnTo>
                <a:lnTo>
                  <a:pt x="45720" y="329184"/>
                </a:lnTo>
                <a:lnTo>
                  <a:pt x="109728" y="329184"/>
                </a:lnTo>
                <a:lnTo>
                  <a:pt x="120396" y="330708"/>
                </a:lnTo>
                <a:lnTo>
                  <a:pt x="129540" y="330708"/>
                </a:lnTo>
                <a:lnTo>
                  <a:pt x="141732" y="332232"/>
                </a:lnTo>
                <a:lnTo>
                  <a:pt x="153924" y="332232"/>
                </a:lnTo>
                <a:lnTo>
                  <a:pt x="166116" y="333756"/>
                </a:lnTo>
                <a:lnTo>
                  <a:pt x="216408" y="333756"/>
                </a:lnTo>
                <a:lnTo>
                  <a:pt x="228600" y="332232"/>
                </a:lnTo>
                <a:lnTo>
                  <a:pt x="242316" y="332232"/>
                </a:lnTo>
                <a:lnTo>
                  <a:pt x="254508" y="330708"/>
                </a:lnTo>
                <a:lnTo>
                  <a:pt x="292608" y="330708"/>
                </a:lnTo>
                <a:lnTo>
                  <a:pt x="304800" y="329184"/>
                </a:lnTo>
                <a:lnTo>
                  <a:pt x="329184" y="329184"/>
                </a:lnTo>
                <a:lnTo>
                  <a:pt x="339852" y="327660"/>
                </a:lnTo>
                <a:lnTo>
                  <a:pt x="341376" y="327660"/>
                </a:lnTo>
                <a:lnTo>
                  <a:pt x="352044" y="326136"/>
                </a:lnTo>
                <a:lnTo>
                  <a:pt x="350520" y="326136"/>
                </a:lnTo>
                <a:lnTo>
                  <a:pt x="361200" y="324612"/>
                </a:lnTo>
                <a:lnTo>
                  <a:pt x="362724" y="324612"/>
                </a:lnTo>
                <a:lnTo>
                  <a:pt x="371856" y="323088"/>
                </a:lnTo>
                <a:lnTo>
                  <a:pt x="387096" y="320040"/>
                </a:lnTo>
                <a:lnTo>
                  <a:pt x="388620" y="320040"/>
                </a:lnTo>
                <a:lnTo>
                  <a:pt x="396252" y="318516"/>
                </a:lnTo>
                <a:lnTo>
                  <a:pt x="402348" y="318516"/>
                </a:lnTo>
                <a:lnTo>
                  <a:pt x="417576" y="315468"/>
                </a:lnTo>
                <a:lnTo>
                  <a:pt x="423672" y="313944"/>
                </a:lnTo>
                <a:lnTo>
                  <a:pt x="428244" y="313944"/>
                </a:lnTo>
                <a:lnTo>
                  <a:pt x="432828" y="312420"/>
                </a:lnTo>
                <a:lnTo>
                  <a:pt x="434352" y="312420"/>
                </a:lnTo>
                <a:lnTo>
                  <a:pt x="437400" y="310896"/>
                </a:lnTo>
                <a:lnTo>
                  <a:pt x="438924" y="310896"/>
                </a:lnTo>
                <a:lnTo>
                  <a:pt x="440448" y="309372"/>
                </a:lnTo>
                <a:lnTo>
                  <a:pt x="441972" y="309372"/>
                </a:lnTo>
                <a:lnTo>
                  <a:pt x="443496" y="306324"/>
                </a:lnTo>
                <a:lnTo>
                  <a:pt x="448056" y="303276"/>
                </a:lnTo>
                <a:lnTo>
                  <a:pt x="448056" y="297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82851" y="4021835"/>
            <a:ext cx="257556" cy="24638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17776" y="3651503"/>
            <a:ext cx="272795" cy="46329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336292" y="3674364"/>
            <a:ext cx="286511" cy="30734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717292" y="3461003"/>
            <a:ext cx="156972" cy="102108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3009900" y="3723144"/>
            <a:ext cx="218440" cy="119380"/>
          </a:xfrm>
          <a:custGeom>
            <a:avLst/>
            <a:gdLst/>
            <a:ahLst/>
            <a:cxnLst/>
            <a:rect l="l" t="t" r="r" b="b"/>
            <a:pathLst>
              <a:path w="218439" h="119379">
                <a:moveTo>
                  <a:pt x="208788" y="102108"/>
                </a:moveTo>
                <a:lnTo>
                  <a:pt x="207264" y="97536"/>
                </a:lnTo>
                <a:lnTo>
                  <a:pt x="207264" y="96012"/>
                </a:lnTo>
                <a:lnTo>
                  <a:pt x="207264" y="94488"/>
                </a:lnTo>
                <a:lnTo>
                  <a:pt x="204216" y="91440"/>
                </a:lnTo>
                <a:lnTo>
                  <a:pt x="193548" y="91440"/>
                </a:lnTo>
                <a:lnTo>
                  <a:pt x="192024" y="89916"/>
                </a:lnTo>
                <a:lnTo>
                  <a:pt x="187452" y="89916"/>
                </a:lnTo>
                <a:lnTo>
                  <a:pt x="185623" y="90830"/>
                </a:lnTo>
                <a:lnTo>
                  <a:pt x="178308" y="88392"/>
                </a:lnTo>
                <a:lnTo>
                  <a:pt x="173736" y="88392"/>
                </a:lnTo>
                <a:lnTo>
                  <a:pt x="169164" y="86868"/>
                </a:lnTo>
                <a:lnTo>
                  <a:pt x="153924" y="86868"/>
                </a:lnTo>
                <a:lnTo>
                  <a:pt x="147828" y="85344"/>
                </a:lnTo>
                <a:lnTo>
                  <a:pt x="124968" y="85344"/>
                </a:lnTo>
                <a:lnTo>
                  <a:pt x="123444" y="83820"/>
                </a:lnTo>
                <a:lnTo>
                  <a:pt x="100584" y="83820"/>
                </a:lnTo>
                <a:lnTo>
                  <a:pt x="92964" y="85344"/>
                </a:lnTo>
                <a:lnTo>
                  <a:pt x="77724" y="85344"/>
                </a:lnTo>
                <a:lnTo>
                  <a:pt x="70104" y="86868"/>
                </a:lnTo>
                <a:lnTo>
                  <a:pt x="62484" y="86868"/>
                </a:lnTo>
                <a:lnTo>
                  <a:pt x="54864" y="88392"/>
                </a:lnTo>
                <a:lnTo>
                  <a:pt x="48768" y="89916"/>
                </a:lnTo>
                <a:lnTo>
                  <a:pt x="42672" y="89916"/>
                </a:lnTo>
                <a:lnTo>
                  <a:pt x="36576" y="91440"/>
                </a:lnTo>
                <a:lnTo>
                  <a:pt x="28956" y="92964"/>
                </a:lnTo>
                <a:lnTo>
                  <a:pt x="22860" y="94488"/>
                </a:lnTo>
                <a:lnTo>
                  <a:pt x="18288" y="96012"/>
                </a:lnTo>
                <a:lnTo>
                  <a:pt x="19812" y="94488"/>
                </a:lnTo>
                <a:lnTo>
                  <a:pt x="10668" y="97536"/>
                </a:lnTo>
                <a:lnTo>
                  <a:pt x="7620" y="99060"/>
                </a:lnTo>
                <a:lnTo>
                  <a:pt x="3048" y="100584"/>
                </a:lnTo>
                <a:lnTo>
                  <a:pt x="0" y="106680"/>
                </a:lnTo>
                <a:lnTo>
                  <a:pt x="3048" y="111252"/>
                </a:lnTo>
                <a:lnTo>
                  <a:pt x="4572" y="115824"/>
                </a:lnTo>
                <a:lnTo>
                  <a:pt x="9144" y="118872"/>
                </a:lnTo>
                <a:lnTo>
                  <a:pt x="13716" y="117348"/>
                </a:lnTo>
                <a:lnTo>
                  <a:pt x="16764" y="115824"/>
                </a:lnTo>
                <a:lnTo>
                  <a:pt x="18288" y="115824"/>
                </a:lnTo>
                <a:lnTo>
                  <a:pt x="22860" y="114300"/>
                </a:lnTo>
                <a:lnTo>
                  <a:pt x="27432" y="114300"/>
                </a:lnTo>
                <a:lnTo>
                  <a:pt x="39624" y="111252"/>
                </a:lnTo>
                <a:lnTo>
                  <a:pt x="45720" y="111252"/>
                </a:lnTo>
                <a:lnTo>
                  <a:pt x="51816" y="109728"/>
                </a:lnTo>
                <a:lnTo>
                  <a:pt x="53340" y="109728"/>
                </a:lnTo>
                <a:lnTo>
                  <a:pt x="59436" y="108204"/>
                </a:lnTo>
                <a:lnTo>
                  <a:pt x="71628" y="108204"/>
                </a:lnTo>
                <a:lnTo>
                  <a:pt x="79248" y="106680"/>
                </a:lnTo>
                <a:lnTo>
                  <a:pt x="94488" y="106680"/>
                </a:lnTo>
                <a:lnTo>
                  <a:pt x="102108" y="105156"/>
                </a:lnTo>
                <a:lnTo>
                  <a:pt x="114300" y="105156"/>
                </a:lnTo>
                <a:lnTo>
                  <a:pt x="121920" y="106680"/>
                </a:lnTo>
                <a:lnTo>
                  <a:pt x="120396" y="106680"/>
                </a:lnTo>
                <a:lnTo>
                  <a:pt x="126492" y="108204"/>
                </a:lnTo>
                <a:lnTo>
                  <a:pt x="161544" y="108204"/>
                </a:lnTo>
                <a:lnTo>
                  <a:pt x="166116" y="109728"/>
                </a:lnTo>
                <a:lnTo>
                  <a:pt x="169164" y="109728"/>
                </a:lnTo>
                <a:lnTo>
                  <a:pt x="173736" y="111252"/>
                </a:lnTo>
                <a:lnTo>
                  <a:pt x="187452" y="111252"/>
                </a:lnTo>
                <a:lnTo>
                  <a:pt x="190500" y="109728"/>
                </a:lnTo>
                <a:lnTo>
                  <a:pt x="196596" y="109728"/>
                </a:lnTo>
                <a:lnTo>
                  <a:pt x="198120" y="108204"/>
                </a:lnTo>
                <a:lnTo>
                  <a:pt x="202692" y="106680"/>
                </a:lnTo>
                <a:lnTo>
                  <a:pt x="205740" y="105156"/>
                </a:lnTo>
                <a:lnTo>
                  <a:pt x="208788" y="102108"/>
                </a:lnTo>
                <a:close/>
              </a:path>
              <a:path w="218439" h="119379">
                <a:moveTo>
                  <a:pt x="217932" y="6096"/>
                </a:moveTo>
                <a:lnTo>
                  <a:pt x="214884" y="1524"/>
                </a:lnTo>
                <a:lnTo>
                  <a:pt x="210312" y="1524"/>
                </a:lnTo>
                <a:lnTo>
                  <a:pt x="207264" y="0"/>
                </a:lnTo>
                <a:lnTo>
                  <a:pt x="204216" y="0"/>
                </a:lnTo>
                <a:lnTo>
                  <a:pt x="201168" y="1524"/>
                </a:lnTo>
                <a:lnTo>
                  <a:pt x="195072" y="1524"/>
                </a:lnTo>
                <a:lnTo>
                  <a:pt x="190500" y="3048"/>
                </a:lnTo>
                <a:lnTo>
                  <a:pt x="192024" y="3048"/>
                </a:lnTo>
                <a:lnTo>
                  <a:pt x="185928" y="4572"/>
                </a:lnTo>
                <a:lnTo>
                  <a:pt x="179832" y="4572"/>
                </a:lnTo>
                <a:lnTo>
                  <a:pt x="167640" y="7620"/>
                </a:lnTo>
                <a:lnTo>
                  <a:pt x="160020" y="7620"/>
                </a:lnTo>
                <a:lnTo>
                  <a:pt x="150876" y="9144"/>
                </a:lnTo>
                <a:lnTo>
                  <a:pt x="141732" y="12192"/>
                </a:lnTo>
                <a:lnTo>
                  <a:pt x="134112" y="12192"/>
                </a:lnTo>
                <a:lnTo>
                  <a:pt x="128016" y="13716"/>
                </a:lnTo>
                <a:lnTo>
                  <a:pt x="126492" y="13716"/>
                </a:lnTo>
                <a:lnTo>
                  <a:pt x="118872" y="15240"/>
                </a:lnTo>
                <a:lnTo>
                  <a:pt x="112776" y="15240"/>
                </a:lnTo>
                <a:lnTo>
                  <a:pt x="112776" y="16764"/>
                </a:lnTo>
                <a:lnTo>
                  <a:pt x="105156" y="16764"/>
                </a:lnTo>
                <a:lnTo>
                  <a:pt x="97536" y="18288"/>
                </a:lnTo>
                <a:lnTo>
                  <a:pt x="89916" y="18288"/>
                </a:lnTo>
                <a:lnTo>
                  <a:pt x="82296" y="19812"/>
                </a:lnTo>
                <a:lnTo>
                  <a:pt x="68580" y="19812"/>
                </a:lnTo>
                <a:lnTo>
                  <a:pt x="64008" y="21336"/>
                </a:lnTo>
                <a:lnTo>
                  <a:pt x="53340" y="21336"/>
                </a:lnTo>
                <a:lnTo>
                  <a:pt x="50292" y="19812"/>
                </a:lnTo>
                <a:lnTo>
                  <a:pt x="48768" y="19812"/>
                </a:lnTo>
                <a:lnTo>
                  <a:pt x="45720" y="19812"/>
                </a:lnTo>
                <a:lnTo>
                  <a:pt x="42672" y="21336"/>
                </a:lnTo>
                <a:lnTo>
                  <a:pt x="41148" y="22860"/>
                </a:lnTo>
                <a:lnTo>
                  <a:pt x="39624" y="24384"/>
                </a:lnTo>
                <a:lnTo>
                  <a:pt x="38100" y="27432"/>
                </a:lnTo>
                <a:lnTo>
                  <a:pt x="38100" y="30480"/>
                </a:lnTo>
                <a:lnTo>
                  <a:pt x="38100" y="32004"/>
                </a:lnTo>
                <a:lnTo>
                  <a:pt x="38100" y="35052"/>
                </a:lnTo>
                <a:lnTo>
                  <a:pt x="41148" y="36576"/>
                </a:lnTo>
                <a:lnTo>
                  <a:pt x="42672" y="38100"/>
                </a:lnTo>
                <a:lnTo>
                  <a:pt x="45720" y="39624"/>
                </a:lnTo>
                <a:lnTo>
                  <a:pt x="50292" y="39624"/>
                </a:lnTo>
                <a:lnTo>
                  <a:pt x="54864" y="41148"/>
                </a:lnTo>
                <a:lnTo>
                  <a:pt x="62484" y="41148"/>
                </a:lnTo>
                <a:lnTo>
                  <a:pt x="64008" y="41148"/>
                </a:lnTo>
                <a:lnTo>
                  <a:pt x="65532" y="41910"/>
                </a:lnTo>
                <a:lnTo>
                  <a:pt x="65532" y="42672"/>
                </a:lnTo>
                <a:lnTo>
                  <a:pt x="68580" y="45720"/>
                </a:lnTo>
                <a:lnTo>
                  <a:pt x="71628" y="45720"/>
                </a:lnTo>
                <a:lnTo>
                  <a:pt x="74676" y="44196"/>
                </a:lnTo>
                <a:lnTo>
                  <a:pt x="76200" y="44196"/>
                </a:lnTo>
                <a:lnTo>
                  <a:pt x="76962" y="42672"/>
                </a:lnTo>
                <a:lnTo>
                  <a:pt x="77724" y="41148"/>
                </a:lnTo>
                <a:lnTo>
                  <a:pt x="77724" y="39624"/>
                </a:lnTo>
                <a:lnTo>
                  <a:pt x="91440" y="39624"/>
                </a:lnTo>
                <a:lnTo>
                  <a:pt x="99060" y="38100"/>
                </a:lnTo>
                <a:lnTo>
                  <a:pt x="106680" y="38100"/>
                </a:lnTo>
                <a:lnTo>
                  <a:pt x="114300" y="36576"/>
                </a:lnTo>
                <a:lnTo>
                  <a:pt x="123444" y="36576"/>
                </a:lnTo>
                <a:lnTo>
                  <a:pt x="146304" y="32004"/>
                </a:lnTo>
                <a:lnTo>
                  <a:pt x="155448" y="30480"/>
                </a:lnTo>
                <a:lnTo>
                  <a:pt x="153924" y="30480"/>
                </a:lnTo>
                <a:lnTo>
                  <a:pt x="163068" y="28956"/>
                </a:lnTo>
                <a:lnTo>
                  <a:pt x="169164" y="28956"/>
                </a:lnTo>
                <a:lnTo>
                  <a:pt x="176784" y="27432"/>
                </a:lnTo>
                <a:lnTo>
                  <a:pt x="188976" y="24384"/>
                </a:lnTo>
                <a:lnTo>
                  <a:pt x="190500" y="24384"/>
                </a:lnTo>
                <a:lnTo>
                  <a:pt x="195072" y="22860"/>
                </a:lnTo>
                <a:lnTo>
                  <a:pt x="196596" y="22860"/>
                </a:lnTo>
                <a:lnTo>
                  <a:pt x="201168" y="21336"/>
                </a:lnTo>
                <a:lnTo>
                  <a:pt x="205740" y="21336"/>
                </a:lnTo>
                <a:lnTo>
                  <a:pt x="208788" y="19812"/>
                </a:lnTo>
                <a:lnTo>
                  <a:pt x="210312" y="19812"/>
                </a:lnTo>
                <a:lnTo>
                  <a:pt x="214884" y="18288"/>
                </a:lnTo>
                <a:lnTo>
                  <a:pt x="217932" y="15240"/>
                </a:lnTo>
                <a:lnTo>
                  <a:pt x="217932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534155" y="3468624"/>
            <a:ext cx="74676" cy="217932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3442715" y="3739896"/>
            <a:ext cx="391795" cy="356235"/>
            <a:chOff x="3442715" y="3739896"/>
            <a:chExt cx="391795" cy="356235"/>
          </a:xfrm>
        </p:grpSpPr>
        <p:sp>
          <p:nvSpPr>
            <p:cNvPr id="41" name="object 41"/>
            <p:cNvSpPr/>
            <p:nvPr/>
          </p:nvSpPr>
          <p:spPr>
            <a:xfrm>
              <a:off x="3442715" y="3739896"/>
              <a:ext cx="349250" cy="58419"/>
            </a:xfrm>
            <a:custGeom>
              <a:avLst/>
              <a:gdLst/>
              <a:ahLst/>
              <a:cxnLst/>
              <a:rect l="l" t="t" r="r" b="b"/>
              <a:pathLst>
                <a:path w="349250" h="58420">
                  <a:moveTo>
                    <a:pt x="346456" y="4572"/>
                  </a:moveTo>
                  <a:lnTo>
                    <a:pt x="301751" y="4572"/>
                  </a:lnTo>
                  <a:lnTo>
                    <a:pt x="309372" y="1524"/>
                  </a:lnTo>
                  <a:lnTo>
                    <a:pt x="323088" y="1524"/>
                  </a:lnTo>
                  <a:lnTo>
                    <a:pt x="327660" y="0"/>
                  </a:lnTo>
                  <a:lnTo>
                    <a:pt x="341376" y="0"/>
                  </a:lnTo>
                  <a:lnTo>
                    <a:pt x="345948" y="3048"/>
                  </a:lnTo>
                  <a:lnTo>
                    <a:pt x="346456" y="4572"/>
                  </a:lnTo>
                  <a:close/>
                </a:path>
                <a:path w="349250" h="58420">
                  <a:moveTo>
                    <a:pt x="327660" y="24384"/>
                  </a:moveTo>
                  <a:lnTo>
                    <a:pt x="137160" y="24384"/>
                  </a:lnTo>
                  <a:lnTo>
                    <a:pt x="149352" y="22860"/>
                  </a:lnTo>
                  <a:lnTo>
                    <a:pt x="160020" y="21336"/>
                  </a:lnTo>
                  <a:lnTo>
                    <a:pt x="161544" y="21336"/>
                  </a:lnTo>
                  <a:lnTo>
                    <a:pt x="172212" y="19812"/>
                  </a:lnTo>
                  <a:lnTo>
                    <a:pt x="196596" y="16764"/>
                  </a:lnTo>
                  <a:lnTo>
                    <a:pt x="198120" y="16764"/>
                  </a:lnTo>
                  <a:lnTo>
                    <a:pt x="210312" y="15240"/>
                  </a:lnTo>
                  <a:lnTo>
                    <a:pt x="208787" y="15240"/>
                  </a:lnTo>
                  <a:lnTo>
                    <a:pt x="220980" y="13716"/>
                  </a:lnTo>
                  <a:lnTo>
                    <a:pt x="233172" y="13716"/>
                  </a:lnTo>
                  <a:lnTo>
                    <a:pt x="265175" y="9144"/>
                  </a:lnTo>
                  <a:lnTo>
                    <a:pt x="274320" y="7620"/>
                  </a:lnTo>
                  <a:lnTo>
                    <a:pt x="284987" y="6096"/>
                  </a:lnTo>
                  <a:lnTo>
                    <a:pt x="294132" y="4572"/>
                  </a:lnTo>
                  <a:lnTo>
                    <a:pt x="301751" y="3048"/>
                  </a:lnTo>
                  <a:lnTo>
                    <a:pt x="301751" y="4572"/>
                  </a:lnTo>
                  <a:lnTo>
                    <a:pt x="346456" y="4572"/>
                  </a:lnTo>
                  <a:lnTo>
                    <a:pt x="348996" y="12192"/>
                  </a:lnTo>
                  <a:lnTo>
                    <a:pt x="345948" y="18288"/>
                  </a:lnTo>
                  <a:lnTo>
                    <a:pt x="341376" y="19812"/>
                  </a:lnTo>
                  <a:lnTo>
                    <a:pt x="339852" y="21336"/>
                  </a:lnTo>
                  <a:lnTo>
                    <a:pt x="335280" y="22860"/>
                  </a:lnTo>
                  <a:lnTo>
                    <a:pt x="332231" y="22860"/>
                  </a:lnTo>
                  <a:lnTo>
                    <a:pt x="327660" y="24384"/>
                  </a:lnTo>
                  <a:close/>
                </a:path>
                <a:path w="349250" h="58420">
                  <a:moveTo>
                    <a:pt x="288036" y="30480"/>
                  </a:moveTo>
                  <a:lnTo>
                    <a:pt x="105156" y="30480"/>
                  </a:lnTo>
                  <a:lnTo>
                    <a:pt x="115824" y="27432"/>
                  </a:lnTo>
                  <a:lnTo>
                    <a:pt x="126492" y="25908"/>
                  </a:lnTo>
                  <a:lnTo>
                    <a:pt x="138684" y="24384"/>
                  </a:lnTo>
                  <a:lnTo>
                    <a:pt x="318516" y="24384"/>
                  </a:lnTo>
                  <a:lnTo>
                    <a:pt x="312420" y="25908"/>
                  </a:lnTo>
                  <a:lnTo>
                    <a:pt x="313944" y="25908"/>
                  </a:lnTo>
                  <a:lnTo>
                    <a:pt x="306324" y="27432"/>
                  </a:lnTo>
                  <a:lnTo>
                    <a:pt x="304800" y="27432"/>
                  </a:lnTo>
                  <a:lnTo>
                    <a:pt x="297180" y="28956"/>
                  </a:lnTo>
                  <a:lnTo>
                    <a:pt x="288036" y="30480"/>
                  </a:lnTo>
                  <a:close/>
                </a:path>
                <a:path w="349250" h="58420">
                  <a:moveTo>
                    <a:pt x="105156" y="30480"/>
                  </a:moveTo>
                  <a:lnTo>
                    <a:pt x="97536" y="30480"/>
                  </a:lnTo>
                  <a:lnTo>
                    <a:pt x="106680" y="28956"/>
                  </a:lnTo>
                  <a:lnTo>
                    <a:pt x="105156" y="30480"/>
                  </a:lnTo>
                  <a:close/>
                </a:path>
                <a:path w="349250" h="58420">
                  <a:moveTo>
                    <a:pt x="236220" y="36576"/>
                  </a:moveTo>
                  <a:lnTo>
                    <a:pt x="60960" y="36576"/>
                  </a:lnTo>
                  <a:lnTo>
                    <a:pt x="70104" y="35052"/>
                  </a:lnTo>
                  <a:lnTo>
                    <a:pt x="77724" y="33528"/>
                  </a:lnTo>
                  <a:lnTo>
                    <a:pt x="96012" y="30480"/>
                  </a:lnTo>
                  <a:lnTo>
                    <a:pt x="277368" y="30480"/>
                  </a:lnTo>
                  <a:lnTo>
                    <a:pt x="268224" y="32004"/>
                  </a:lnTo>
                  <a:lnTo>
                    <a:pt x="236220" y="36576"/>
                  </a:lnTo>
                  <a:close/>
                </a:path>
                <a:path w="349250" h="58420">
                  <a:moveTo>
                    <a:pt x="65532" y="56388"/>
                  </a:moveTo>
                  <a:lnTo>
                    <a:pt x="9144" y="56388"/>
                  </a:lnTo>
                  <a:lnTo>
                    <a:pt x="4572" y="54864"/>
                  </a:lnTo>
                  <a:lnTo>
                    <a:pt x="0" y="50292"/>
                  </a:lnTo>
                  <a:lnTo>
                    <a:pt x="1524" y="45720"/>
                  </a:lnTo>
                  <a:lnTo>
                    <a:pt x="1524" y="39624"/>
                  </a:lnTo>
                  <a:lnTo>
                    <a:pt x="7620" y="36576"/>
                  </a:lnTo>
                  <a:lnTo>
                    <a:pt x="12192" y="36576"/>
                  </a:lnTo>
                  <a:lnTo>
                    <a:pt x="16764" y="38100"/>
                  </a:lnTo>
                  <a:lnTo>
                    <a:pt x="211836" y="38100"/>
                  </a:lnTo>
                  <a:lnTo>
                    <a:pt x="198120" y="39624"/>
                  </a:lnTo>
                  <a:lnTo>
                    <a:pt x="187451" y="39624"/>
                  </a:lnTo>
                  <a:lnTo>
                    <a:pt x="163068" y="42672"/>
                  </a:lnTo>
                  <a:lnTo>
                    <a:pt x="152400" y="44196"/>
                  </a:lnTo>
                  <a:lnTo>
                    <a:pt x="140208" y="45720"/>
                  </a:lnTo>
                  <a:lnTo>
                    <a:pt x="129540" y="47244"/>
                  </a:lnTo>
                  <a:lnTo>
                    <a:pt x="120396" y="47244"/>
                  </a:lnTo>
                  <a:lnTo>
                    <a:pt x="109728" y="50292"/>
                  </a:lnTo>
                  <a:lnTo>
                    <a:pt x="100584" y="50292"/>
                  </a:lnTo>
                  <a:lnTo>
                    <a:pt x="91440" y="51816"/>
                  </a:lnTo>
                  <a:lnTo>
                    <a:pt x="89916" y="51816"/>
                  </a:lnTo>
                  <a:lnTo>
                    <a:pt x="82296" y="53340"/>
                  </a:lnTo>
                  <a:lnTo>
                    <a:pt x="73152" y="54864"/>
                  </a:lnTo>
                  <a:lnTo>
                    <a:pt x="65532" y="56388"/>
                  </a:lnTo>
                  <a:close/>
                </a:path>
                <a:path w="349250" h="58420">
                  <a:moveTo>
                    <a:pt x="27432" y="38100"/>
                  </a:moveTo>
                  <a:lnTo>
                    <a:pt x="22860" y="38100"/>
                  </a:lnTo>
                  <a:lnTo>
                    <a:pt x="27432" y="36576"/>
                  </a:lnTo>
                  <a:lnTo>
                    <a:pt x="27432" y="38100"/>
                  </a:lnTo>
                  <a:close/>
                </a:path>
                <a:path w="349250" h="58420">
                  <a:moveTo>
                    <a:pt x="56388" y="38100"/>
                  </a:moveTo>
                  <a:lnTo>
                    <a:pt x="27432" y="38100"/>
                  </a:lnTo>
                  <a:lnTo>
                    <a:pt x="32004" y="36576"/>
                  </a:lnTo>
                  <a:lnTo>
                    <a:pt x="48768" y="36576"/>
                  </a:lnTo>
                  <a:lnTo>
                    <a:pt x="56388" y="38100"/>
                  </a:lnTo>
                  <a:close/>
                </a:path>
                <a:path w="349250" h="58420">
                  <a:moveTo>
                    <a:pt x="211836" y="38100"/>
                  </a:moveTo>
                  <a:lnTo>
                    <a:pt x="56388" y="38100"/>
                  </a:lnTo>
                  <a:lnTo>
                    <a:pt x="54864" y="36576"/>
                  </a:lnTo>
                  <a:lnTo>
                    <a:pt x="224027" y="36576"/>
                  </a:lnTo>
                  <a:lnTo>
                    <a:pt x="211836" y="38100"/>
                  </a:lnTo>
                  <a:close/>
                </a:path>
                <a:path w="349250" h="58420">
                  <a:moveTo>
                    <a:pt x="24384" y="57912"/>
                  </a:moveTo>
                  <a:lnTo>
                    <a:pt x="18288" y="57912"/>
                  </a:lnTo>
                  <a:lnTo>
                    <a:pt x="13716" y="56388"/>
                  </a:lnTo>
                  <a:lnTo>
                    <a:pt x="28956" y="56388"/>
                  </a:lnTo>
                  <a:lnTo>
                    <a:pt x="24384" y="579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1775" y="3842004"/>
              <a:ext cx="292608" cy="25400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82796" y="3459480"/>
            <a:ext cx="448055" cy="47777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600955" y="3480815"/>
            <a:ext cx="199643" cy="29413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831080" y="3284220"/>
            <a:ext cx="228600" cy="10210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691639" y="4533900"/>
            <a:ext cx="405765" cy="648970"/>
            <a:chOff x="1691639" y="4533900"/>
            <a:chExt cx="405765" cy="648970"/>
          </a:xfrm>
        </p:grpSpPr>
        <p:sp>
          <p:nvSpPr>
            <p:cNvPr id="47" name="object 47"/>
            <p:cNvSpPr/>
            <p:nvPr/>
          </p:nvSpPr>
          <p:spPr>
            <a:xfrm>
              <a:off x="1691627" y="4533899"/>
              <a:ext cx="394970" cy="346075"/>
            </a:xfrm>
            <a:custGeom>
              <a:avLst/>
              <a:gdLst/>
              <a:ahLst/>
              <a:cxnLst/>
              <a:rect l="l" t="t" r="r" b="b"/>
              <a:pathLst>
                <a:path w="394969" h="346075">
                  <a:moveTo>
                    <a:pt x="190500" y="263652"/>
                  </a:moveTo>
                  <a:lnTo>
                    <a:pt x="188976" y="259080"/>
                  </a:lnTo>
                  <a:lnTo>
                    <a:pt x="188976" y="252984"/>
                  </a:lnTo>
                  <a:lnTo>
                    <a:pt x="187452" y="248412"/>
                  </a:lnTo>
                  <a:lnTo>
                    <a:pt x="186309" y="243840"/>
                  </a:lnTo>
                  <a:lnTo>
                    <a:pt x="185928" y="242316"/>
                  </a:lnTo>
                  <a:lnTo>
                    <a:pt x="185928" y="239268"/>
                  </a:lnTo>
                  <a:lnTo>
                    <a:pt x="185928" y="236220"/>
                  </a:lnTo>
                  <a:lnTo>
                    <a:pt x="184785" y="231648"/>
                  </a:lnTo>
                  <a:lnTo>
                    <a:pt x="184404" y="230124"/>
                  </a:lnTo>
                  <a:lnTo>
                    <a:pt x="184404" y="231648"/>
                  </a:lnTo>
                  <a:lnTo>
                    <a:pt x="182880" y="224028"/>
                  </a:lnTo>
                  <a:lnTo>
                    <a:pt x="182880" y="216408"/>
                  </a:lnTo>
                  <a:lnTo>
                    <a:pt x="180086" y="199644"/>
                  </a:lnTo>
                  <a:lnTo>
                    <a:pt x="179832" y="198120"/>
                  </a:lnTo>
                  <a:lnTo>
                    <a:pt x="179832" y="188976"/>
                  </a:lnTo>
                  <a:lnTo>
                    <a:pt x="176784" y="170688"/>
                  </a:lnTo>
                  <a:lnTo>
                    <a:pt x="175260" y="160020"/>
                  </a:lnTo>
                  <a:lnTo>
                    <a:pt x="175260" y="149352"/>
                  </a:lnTo>
                  <a:lnTo>
                    <a:pt x="173736" y="138684"/>
                  </a:lnTo>
                  <a:lnTo>
                    <a:pt x="173736" y="126492"/>
                  </a:lnTo>
                  <a:lnTo>
                    <a:pt x="172212" y="115824"/>
                  </a:lnTo>
                  <a:lnTo>
                    <a:pt x="172212" y="82296"/>
                  </a:lnTo>
                  <a:lnTo>
                    <a:pt x="170688" y="71628"/>
                  </a:lnTo>
                  <a:lnTo>
                    <a:pt x="170688" y="53340"/>
                  </a:lnTo>
                  <a:lnTo>
                    <a:pt x="170688" y="51816"/>
                  </a:lnTo>
                  <a:lnTo>
                    <a:pt x="169164" y="42672"/>
                  </a:lnTo>
                  <a:lnTo>
                    <a:pt x="167640" y="35052"/>
                  </a:lnTo>
                  <a:lnTo>
                    <a:pt x="166878" y="32004"/>
                  </a:lnTo>
                  <a:lnTo>
                    <a:pt x="166116" y="28956"/>
                  </a:lnTo>
                  <a:lnTo>
                    <a:pt x="166116" y="27432"/>
                  </a:lnTo>
                  <a:lnTo>
                    <a:pt x="165735" y="25908"/>
                  </a:lnTo>
                  <a:lnTo>
                    <a:pt x="163499" y="16954"/>
                  </a:lnTo>
                  <a:lnTo>
                    <a:pt x="153733" y="16954"/>
                  </a:lnTo>
                  <a:lnTo>
                    <a:pt x="153073" y="16954"/>
                  </a:lnTo>
                  <a:lnTo>
                    <a:pt x="141465" y="19545"/>
                  </a:lnTo>
                  <a:lnTo>
                    <a:pt x="147066" y="18288"/>
                  </a:lnTo>
                  <a:lnTo>
                    <a:pt x="153073" y="16954"/>
                  </a:lnTo>
                  <a:lnTo>
                    <a:pt x="153162" y="16764"/>
                  </a:lnTo>
                  <a:lnTo>
                    <a:pt x="153924" y="16764"/>
                  </a:lnTo>
                  <a:lnTo>
                    <a:pt x="163449" y="16764"/>
                  </a:lnTo>
                  <a:lnTo>
                    <a:pt x="163068" y="15240"/>
                  </a:lnTo>
                  <a:lnTo>
                    <a:pt x="161544" y="15240"/>
                  </a:lnTo>
                  <a:lnTo>
                    <a:pt x="160020" y="10668"/>
                  </a:lnTo>
                  <a:lnTo>
                    <a:pt x="158496" y="9144"/>
                  </a:lnTo>
                  <a:lnTo>
                    <a:pt x="156972" y="6096"/>
                  </a:lnTo>
                  <a:lnTo>
                    <a:pt x="153924" y="3048"/>
                  </a:lnTo>
                  <a:lnTo>
                    <a:pt x="150876" y="1524"/>
                  </a:lnTo>
                  <a:lnTo>
                    <a:pt x="146304" y="0"/>
                  </a:lnTo>
                  <a:lnTo>
                    <a:pt x="141732" y="0"/>
                  </a:lnTo>
                  <a:lnTo>
                    <a:pt x="140208" y="1524"/>
                  </a:lnTo>
                  <a:lnTo>
                    <a:pt x="140208" y="21336"/>
                  </a:lnTo>
                  <a:lnTo>
                    <a:pt x="140208" y="22860"/>
                  </a:lnTo>
                  <a:lnTo>
                    <a:pt x="139700" y="20828"/>
                  </a:lnTo>
                  <a:lnTo>
                    <a:pt x="140208" y="21336"/>
                  </a:lnTo>
                  <a:lnTo>
                    <a:pt x="140208" y="1524"/>
                  </a:lnTo>
                  <a:lnTo>
                    <a:pt x="138684" y="3048"/>
                  </a:lnTo>
                  <a:lnTo>
                    <a:pt x="135636" y="4572"/>
                  </a:lnTo>
                  <a:lnTo>
                    <a:pt x="134112" y="9144"/>
                  </a:lnTo>
                  <a:lnTo>
                    <a:pt x="135636" y="13716"/>
                  </a:lnTo>
                  <a:lnTo>
                    <a:pt x="135636" y="15240"/>
                  </a:lnTo>
                  <a:lnTo>
                    <a:pt x="137160" y="18288"/>
                  </a:lnTo>
                  <a:lnTo>
                    <a:pt x="138684" y="19812"/>
                  </a:lnTo>
                  <a:lnTo>
                    <a:pt x="137160" y="22860"/>
                  </a:lnTo>
                  <a:lnTo>
                    <a:pt x="137160" y="24384"/>
                  </a:lnTo>
                  <a:lnTo>
                    <a:pt x="135636" y="25908"/>
                  </a:lnTo>
                  <a:lnTo>
                    <a:pt x="134112" y="28956"/>
                  </a:lnTo>
                  <a:lnTo>
                    <a:pt x="135636" y="27432"/>
                  </a:lnTo>
                  <a:lnTo>
                    <a:pt x="129540" y="39624"/>
                  </a:lnTo>
                  <a:lnTo>
                    <a:pt x="129540" y="42672"/>
                  </a:lnTo>
                  <a:lnTo>
                    <a:pt x="128016" y="45720"/>
                  </a:lnTo>
                  <a:lnTo>
                    <a:pt x="128016" y="53340"/>
                  </a:lnTo>
                  <a:lnTo>
                    <a:pt x="126492" y="54864"/>
                  </a:lnTo>
                  <a:lnTo>
                    <a:pt x="126492" y="56388"/>
                  </a:lnTo>
                  <a:lnTo>
                    <a:pt x="128016" y="57912"/>
                  </a:lnTo>
                  <a:lnTo>
                    <a:pt x="128016" y="62484"/>
                  </a:lnTo>
                  <a:lnTo>
                    <a:pt x="129540" y="64008"/>
                  </a:lnTo>
                  <a:lnTo>
                    <a:pt x="131064" y="64008"/>
                  </a:lnTo>
                  <a:lnTo>
                    <a:pt x="134112" y="60960"/>
                  </a:lnTo>
                  <a:lnTo>
                    <a:pt x="134112" y="59436"/>
                  </a:lnTo>
                  <a:lnTo>
                    <a:pt x="132588" y="57912"/>
                  </a:lnTo>
                  <a:lnTo>
                    <a:pt x="134112" y="56388"/>
                  </a:lnTo>
                  <a:lnTo>
                    <a:pt x="134112" y="54864"/>
                  </a:lnTo>
                  <a:lnTo>
                    <a:pt x="134874" y="53340"/>
                  </a:lnTo>
                  <a:lnTo>
                    <a:pt x="137160" y="48768"/>
                  </a:lnTo>
                  <a:lnTo>
                    <a:pt x="137160" y="45720"/>
                  </a:lnTo>
                  <a:lnTo>
                    <a:pt x="138684" y="45720"/>
                  </a:lnTo>
                  <a:lnTo>
                    <a:pt x="138684" y="42672"/>
                  </a:lnTo>
                  <a:lnTo>
                    <a:pt x="141732" y="36576"/>
                  </a:lnTo>
                  <a:lnTo>
                    <a:pt x="141732" y="35052"/>
                  </a:lnTo>
                  <a:lnTo>
                    <a:pt x="142494" y="33528"/>
                  </a:lnTo>
                  <a:lnTo>
                    <a:pt x="143256" y="32004"/>
                  </a:lnTo>
                  <a:lnTo>
                    <a:pt x="144272" y="28956"/>
                  </a:lnTo>
                  <a:lnTo>
                    <a:pt x="144780" y="27432"/>
                  </a:lnTo>
                  <a:lnTo>
                    <a:pt x="146304" y="33528"/>
                  </a:lnTo>
                  <a:lnTo>
                    <a:pt x="146304" y="39624"/>
                  </a:lnTo>
                  <a:lnTo>
                    <a:pt x="147828" y="45720"/>
                  </a:lnTo>
                  <a:lnTo>
                    <a:pt x="149352" y="54864"/>
                  </a:lnTo>
                  <a:lnTo>
                    <a:pt x="149352" y="62484"/>
                  </a:lnTo>
                  <a:lnTo>
                    <a:pt x="150876" y="71628"/>
                  </a:lnTo>
                  <a:lnTo>
                    <a:pt x="150876" y="117348"/>
                  </a:lnTo>
                  <a:lnTo>
                    <a:pt x="152400" y="128016"/>
                  </a:lnTo>
                  <a:lnTo>
                    <a:pt x="152400" y="140208"/>
                  </a:lnTo>
                  <a:lnTo>
                    <a:pt x="153924" y="150876"/>
                  </a:lnTo>
                  <a:lnTo>
                    <a:pt x="153924" y="161544"/>
                  </a:lnTo>
                  <a:lnTo>
                    <a:pt x="155448" y="172212"/>
                  </a:lnTo>
                  <a:lnTo>
                    <a:pt x="155448" y="182880"/>
                  </a:lnTo>
                  <a:lnTo>
                    <a:pt x="158496" y="201168"/>
                  </a:lnTo>
                  <a:lnTo>
                    <a:pt x="158496" y="210312"/>
                  </a:lnTo>
                  <a:lnTo>
                    <a:pt x="160020" y="219456"/>
                  </a:lnTo>
                  <a:lnTo>
                    <a:pt x="161544" y="227076"/>
                  </a:lnTo>
                  <a:lnTo>
                    <a:pt x="161544" y="234696"/>
                  </a:lnTo>
                  <a:lnTo>
                    <a:pt x="163068" y="240792"/>
                  </a:lnTo>
                  <a:lnTo>
                    <a:pt x="163068" y="239268"/>
                  </a:lnTo>
                  <a:lnTo>
                    <a:pt x="164592" y="246888"/>
                  </a:lnTo>
                  <a:lnTo>
                    <a:pt x="164592" y="252984"/>
                  </a:lnTo>
                  <a:lnTo>
                    <a:pt x="166116" y="259080"/>
                  </a:lnTo>
                  <a:lnTo>
                    <a:pt x="167640" y="263652"/>
                  </a:lnTo>
                  <a:lnTo>
                    <a:pt x="169164" y="266700"/>
                  </a:lnTo>
                  <a:lnTo>
                    <a:pt x="167640" y="265176"/>
                  </a:lnTo>
                  <a:lnTo>
                    <a:pt x="169164" y="269748"/>
                  </a:lnTo>
                  <a:lnTo>
                    <a:pt x="169164" y="277368"/>
                  </a:lnTo>
                  <a:lnTo>
                    <a:pt x="172212" y="283464"/>
                  </a:lnTo>
                  <a:lnTo>
                    <a:pt x="175260" y="286512"/>
                  </a:lnTo>
                  <a:lnTo>
                    <a:pt x="184404" y="286512"/>
                  </a:lnTo>
                  <a:lnTo>
                    <a:pt x="187452" y="283464"/>
                  </a:lnTo>
                  <a:lnTo>
                    <a:pt x="190500" y="277368"/>
                  </a:lnTo>
                  <a:lnTo>
                    <a:pt x="190500" y="266700"/>
                  </a:lnTo>
                  <a:lnTo>
                    <a:pt x="190500" y="263652"/>
                  </a:lnTo>
                  <a:close/>
                </a:path>
                <a:path w="394969" h="346075">
                  <a:moveTo>
                    <a:pt x="394728" y="323100"/>
                  </a:moveTo>
                  <a:lnTo>
                    <a:pt x="388632" y="317004"/>
                  </a:lnTo>
                  <a:lnTo>
                    <a:pt x="384048" y="315480"/>
                  </a:lnTo>
                  <a:lnTo>
                    <a:pt x="384048" y="313956"/>
                  </a:lnTo>
                  <a:lnTo>
                    <a:pt x="381000" y="313956"/>
                  </a:lnTo>
                  <a:lnTo>
                    <a:pt x="374904" y="312432"/>
                  </a:lnTo>
                  <a:lnTo>
                    <a:pt x="367296" y="312432"/>
                  </a:lnTo>
                  <a:lnTo>
                    <a:pt x="361200" y="310908"/>
                  </a:lnTo>
                  <a:lnTo>
                    <a:pt x="283476" y="310908"/>
                  </a:lnTo>
                  <a:lnTo>
                    <a:pt x="271284" y="312432"/>
                  </a:lnTo>
                  <a:lnTo>
                    <a:pt x="248424" y="312432"/>
                  </a:lnTo>
                  <a:lnTo>
                    <a:pt x="224040" y="315480"/>
                  </a:lnTo>
                  <a:lnTo>
                    <a:pt x="196608" y="315480"/>
                  </a:lnTo>
                  <a:lnTo>
                    <a:pt x="184416" y="317004"/>
                  </a:lnTo>
                  <a:lnTo>
                    <a:pt x="156984" y="320052"/>
                  </a:lnTo>
                  <a:lnTo>
                    <a:pt x="144792" y="320052"/>
                  </a:lnTo>
                  <a:lnTo>
                    <a:pt x="132600" y="321576"/>
                  </a:lnTo>
                  <a:lnTo>
                    <a:pt x="120408" y="321576"/>
                  </a:lnTo>
                  <a:lnTo>
                    <a:pt x="109740" y="323100"/>
                  </a:lnTo>
                  <a:lnTo>
                    <a:pt x="108216" y="323100"/>
                  </a:lnTo>
                  <a:lnTo>
                    <a:pt x="99072" y="324624"/>
                  </a:lnTo>
                  <a:lnTo>
                    <a:pt x="88404" y="326148"/>
                  </a:lnTo>
                  <a:lnTo>
                    <a:pt x="88404" y="324624"/>
                  </a:lnTo>
                  <a:lnTo>
                    <a:pt x="79260" y="326148"/>
                  </a:lnTo>
                  <a:lnTo>
                    <a:pt x="59436" y="326148"/>
                  </a:lnTo>
                  <a:lnTo>
                    <a:pt x="48768" y="327672"/>
                  </a:lnTo>
                  <a:lnTo>
                    <a:pt x="36576" y="327672"/>
                  </a:lnTo>
                  <a:lnTo>
                    <a:pt x="39624" y="326148"/>
                  </a:lnTo>
                  <a:lnTo>
                    <a:pt x="44196" y="324624"/>
                  </a:lnTo>
                  <a:lnTo>
                    <a:pt x="62496" y="324624"/>
                  </a:lnTo>
                  <a:lnTo>
                    <a:pt x="64020" y="323100"/>
                  </a:lnTo>
                  <a:lnTo>
                    <a:pt x="64020" y="320052"/>
                  </a:lnTo>
                  <a:lnTo>
                    <a:pt x="62496" y="318528"/>
                  </a:lnTo>
                  <a:lnTo>
                    <a:pt x="45720" y="318528"/>
                  </a:lnTo>
                  <a:lnTo>
                    <a:pt x="42672" y="320052"/>
                  </a:lnTo>
                  <a:lnTo>
                    <a:pt x="39624" y="320052"/>
                  </a:lnTo>
                  <a:lnTo>
                    <a:pt x="35052" y="318528"/>
                  </a:lnTo>
                  <a:lnTo>
                    <a:pt x="13716" y="318528"/>
                  </a:lnTo>
                  <a:lnTo>
                    <a:pt x="12192" y="318528"/>
                  </a:lnTo>
                  <a:lnTo>
                    <a:pt x="7620" y="318528"/>
                  </a:lnTo>
                  <a:lnTo>
                    <a:pt x="4572" y="320052"/>
                  </a:lnTo>
                  <a:lnTo>
                    <a:pt x="3810" y="322338"/>
                  </a:lnTo>
                  <a:lnTo>
                    <a:pt x="1524" y="324624"/>
                  </a:lnTo>
                  <a:lnTo>
                    <a:pt x="0" y="329196"/>
                  </a:lnTo>
                  <a:lnTo>
                    <a:pt x="1524" y="331482"/>
                  </a:lnTo>
                  <a:lnTo>
                    <a:pt x="1524" y="332244"/>
                  </a:lnTo>
                  <a:lnTo>
                    <a:pt x="2286" y="332625"/>
                  </a:lnTo>
                  <a:lnTo>
                    <a:pt x="3048" y="333768"/>
                  </a:lnTo>
                  <a:lnTo>
                    <a:pt x="6096" y="336816"/>
                  </a:lnTo>
                  <a:lnTo>
                    <a:pt x="6705" y="336969"/>
                  </a:lnTo>
                  <a:lnTo>
                    <a:pt x="7620" y="338340"/>
                  </a:lnTo>
                  <a:lnTo>
                    <a:pt x="9144" y="338340"/>
                  </a:lnTo>
                  <a:lnTo>
                    <a:pt x="12192" y="341388"/>
                  </a:lnTo>
                  <a:lnTo>
                    <a:pt x="15240" y="342912"/>
                  </a:lnTo>
                  <a:lnTo>
                    <a:pt x="19812" y="342912"/>
                  </a:lnTo>
                  <a:lnTo>
                    <a:pt x="25908" y="344436"/>
                  </a:lnTo>
                  <a:lnTo>
                    <a:pt x="33528" y="344436"/>
                  </a:lnTo>
                  <a:lnTo>
                    <a:pt x="41148" y="345960"/>
                  </a:lnTo>
                  <a:lnTo>
                    <a:pt x="50292" y="345960"/>
                  </a:lnTo>
                  <a:lnTo>
                    <a:pt x="60972" y="344436"/>
                  </a:lnTo>
                  <a:lnTo>
                    <a:pt x="89928" y="344436"/>
                  </a:lnTo>
                  <a:lnTo>
                    <a:pt x="111264" y="341388"/>
                  </a:lnTo>
                  <a:lnTo>
                    <a:pt x="121932" y="341388"/>
                  </a:lnTo>
                  <a:lnTo>
                    <a:pt x="134124" y="339864"/>
                  </a:lnTo>
                  <a:lnTo>
                    <a:pt x="158508" y="339864"/>
                  </a:lnTo>
                  <a:lnTo>
                    <a:pt x="172224" y="338340"/>
                  </a:lnTo>
                  <a:lnTo>
                    <a:pt x="185940" y="338340"/>
                  </a:lnTo>
                  <a:lnTo>
                    <a:pt x="198132" y="336816"/>
                  </a:lnTo>
                  <a:lnTo>
                    <a:pt x="211848" y="336816"/>
                  </a:lnTo>
                  <a:lnTo>
                    <a:pt x="224040" y="335292"/>
                  </a:lnTo>
                  <a:lnTo>
                    <a:pt x="237744" y="335292"/>
                  </a:lnTo>
                  <a:lnTo>
                    <a:pt x="249948" y="333768"/>
                  </a:lnTo>
                  <a:lnTo>
                    <a:pt x="342912" y="333768"/>
                  </a:lnTo>
                  <a:lnTo>
                    <a:pt x="342912" y="332244"/>
                  </a:lnTo>
                  <a:lnTo>
                    <a:pt x="358152" y="332244"/>
                  </a:lnTo>
                  <a:lnTo>
                    <a:pt x="365772" y="333768"/>
                  </a:lnTo>
                  <a:lnTo>
                    <a:pt x="365772" y="332244"/>
                  </a:lnTo>
                  <a:lnTo>
                    <a:pt x="371856" y="333768"/>
                  </a:lnTo>
                  <a:lnTo>
                    <a:pt x="382524" y="333768"/>
                  </a:lnTo>
                  <a:lnTo>
                    <a:pt x="387108" y="332244"/>
                  </a:lnTo>
                  <a:lnTo>
                    <a:pt x="390156" y="330720"/>
                  </a:lnTo>
                  <a:lnTo>
                    <a:pt x="391680" y="329196"/>
                  </a:lnTo>
                  <a:lnTo>
                    <a:pt x="393204" y="327672"/>
                  </a:lnTo>
                  <a:lnTo>
                    <a:pt x="394728" y="326148"/>
                  </a:lnTo>
                  <a:lnTo>
                    <a:pt x="394728" y="323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84604" y="4920996"/>
              <a:ext cx="312420" cy="261620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331720" y="4393692"/>
            <a:ext cx="1123187" cy="50444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639311" y="4326635"/>
            <a:ext cx="339852" cy="530098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078224" y="4317492"/>
            <a:ext cx="397764" cy="400811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532376" y="4299203"/>
            <a:ext cx="249935" cy="312420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4861560" y="4178808"/>
            <a:ext cx="288290" cy="108585"/>
          </a:xfrm>
          <a:custGeom>
            <a:avLst/>
            <a:gdLst/>
            <a:ahLst/>
            <a:cxnLst/>
            <a:rect l="l" t="t" r="r" b="b"/>
            <a:pathLst>
              <a:path w="288289" h="108585">
                <a:moveTo>
                  <a:pt x="54863" y="1524"/>
                </a:moveTo>
                <a:lnTo>
                  <a:pt x="24384" y="1524"/>
                </a:lnTo>
                <a:lnTo>
                  <a:pt x="28956" y="0"/>
                </a:lnTo>
                <a:lnTo>
                  <a:pt x="51816" y="0"/>
                </a:lnTo>
                <a:lnTo>
                  <a:pt x="54863" y="1524"/>
                </a:lnTo>
                <a:close/>
              </a:path>
              <a:path w="288289" h="108585">
                <a:moveTo>
                  <a:pt x="12191" y="41148"/>
                </a:moveTo>
                <a:lnTo>
                  <a:pt x="7620" y="39624"/>
                </a:lnTo>
                <a:lnTo>
                  <a:pt x="3048" y="39624"/>
                </a:lnTo>
                <a:lnTo>
                  <a:pt x="0" y="36575"/>
                </a:lnTo>
                <a:lnTo>
                  <a:pt x="0" y="22859"/>
                </a:lnTo>
                <a:lnTo>
                  <a:pt x="1524" y="19811"/>
                </a:lnTo>
                <a:lnTo>
                  <a:pt x="1524" y="15240"/>
                </a:lnTo>
                <a:lnTo>
                  <a:pt x="3048" y="13716"/>
                </a:lnTo>
                <a:lnTo>
                  <a:pt x="4572" y="10667"/>
                </a:lnTo>
                <a:lnTo>
                  <a:pt x="6096" y="10667"/>
                </a:lnTo>
                <a:lnTo>
                  <a:pt x="7620" y="7619"/>
                </a:lnTo>
                <a:lnTo>
                  <a:pt x="10667" y="4572"/>
                </a:lnTo>
                <a:lnTo>
                  <a:pt x="16763" y="1524"/>
                </a:lnTo>
                <a:lnTo>
                  <a:pt x="59436" y="1524"/>
                </a:lnTo>
                <a:lnTo>
                  <a:pt x="68579" y="4572"/>
                </a:lnTo>
                <a:lnTo>
                  <a:pt x="70104" y="6095"/>
                </a:lnTo>
                <a:lnTo>
                  <a:pt x="73152" y="7619"/>
                </a:lnTo>
                <a:lnTo>
                  <a:pt x="77724" y="10667"/>
                </a:lnTo>
                <a:lnTo>
                  <a:pt x="80772" y="12191"/>
                </a:lnTo>
                <a:lnTo>
                  <a:pt x="85343" y="16764"/>
                </a:lnTo>
                <a:lnTo>
                  <a:pt x="86868" y="19811"/>
                </a:lnTo>
                <a:lnTo>
                  <a:pt x="35052" y="19811"/>
                </a:lnTo>
                <a:lnTo>
                  <a:pt x="30479" y="21335"/>
                </a:lnTo>
                <a:lnTo>
                  <a:pt x="22859" y="21335"/>
                </a:lnTo>
                <a:lnTo>
                  <a:pt x="19811" y="22859"/>
                </a:lnTo>
                <a:lnTo>
                  <a:pt x="21336" y="22859"/>
                </a:lnTo>
                <a:lnTo>
                  <a:pt x="18288" y="24383"/>
                </a:lnTo>
                <a:lnTo>
                  <a:pt x="16763" y="27432"/>
                </a:lnTo>
                <a:lnTo>
                  <a:pt x="18288" y="27432"/>
                </a:lnTo>
                <a:lnTo>
                  <a:pt x="16763" y="30480"/>
                </a:lnTo>
                <a:lnTo>
                  <a:pt x="16763" y="33527"/>
                </a:lnTo>
                <a:lnTo>
                  <a:pt x="15240" y="38100"/>
                </a:lnTo>
                <a:lnTo>
                  <a:pt x="12191" y="41148"/>
                </a:lnTo>
                <a:close/>
              </a:path>
              <a:path w="288289" h="108585">
                <a:moveTo>
                  <a:pt x="48768" y="21335"/>
                </a:moveTo>
                <a:lnTo>
                  <a:pt x="44195" y="19811"/>
                </a:lnTo>
                <a:lnTo>
                  <a:pt x="47243" y="19811"/>
                </a:lnTo>
                <a:lnTo>
                  <a:pt x="48768" y="21335"/>
                </a:lnTo>
                <a:close/>
              </a:path>
              <a:path w="288289" h="108585">
                <a:moveTo>
                  <a:pt x="91440" y="28956"/>
                </a:moveTo>
                <a:lnTo>
                  <a:pt x="70104" y="28956"/>
                </a:lnTo>
                <a:lnTo>
                  <a:pt x="64008" y="25908"/>
                </a:lnTo>
                <a:lnTo>
                  <a:pt x="62484" y="25908"/>
                </a:lnTo>
                <a:lnTo>
                  <a:pt x="59436" y="22859"/>
                </a:lnTo>
                <a:lnTo>
                  <a:pt x="57911" y="22859"/>
                </a:lnTo>
                <a:lnTo>
                  <a:pt x="53340" y="21335"/>
                </a:lnTo>
                <a:lnTo>
                  <a:pt x="51816" y="21335"/>
                </a:lnTo>
                <a:lnTo>
                  <a:pt x="47243" y="19811"/>
                </a:lnTo>
                <a:lnTo>
                  <a:pt x="88391" y="19811"/>
                </a:lnTo>
                <a:lnTo>
                  <a:pt x="89916" y="22859"/>
                </a:lnTo>
                <a:lnTo>
                  <a:pt x="59436" y="22859"/>
                </a:lnTo>
                <a:lnTo>
                  <a:pt x="60959" y="24383"/>
                </a:lnTo>
                <a:lnTo>
                  <a:pt x="91440" y="24383"/>
                </a:lnTo>
                <a:lnTo>
                  <a:pt x="91440" y="28956"/>
                </a:lnTo>
                <a:close/>
              </a:path>
              <a:path w="288289" h="108585">
                <a:moveTo>
                  <a:pt x="16763" y="27432"/>
                </a:moveTo>
                <a:lnTo>
                  <a:pt x="18288" y="24383"/>
                </a:lnTo>
                <a:lnTo>
                  <a:pt x="18288" y="25908"/>
                </a:lnTo>
                <a:lnTo>
                  <a:pt x="16763" y="27432"/>
                </a:lnTo>
                <a:close/>
              </a:path>
              <a:path w="288289" h="108585">
                <a:moveTo>
                  <a:pt x="18288" y="27432"/>
                </a:moveTo>
                <a:lnTo>
                  <a:pt x="16763" y="27432"/>
                </a:lnTo>
                <a:lnTo>
                  <a:pt x="18288" y="25908"/>
                </a:lnTo>
                <a:lnTo>
                  <a:pt x="18288" y="27432"/>
                </a:lnTo>
                <a:close/>
              </a:path>
              <a:path w="288289" h="108585">
                <a:moveTo>
                  <a:pt x="92202" y="30480"/>
                </a:moveTo>
                <a:lnTo>
                  <a:pt x="70104" y="30480"/>
                </a:lnTo>
                <a:lnTo>
                  <a:pt x="67056" y="27432"/>
                </a:lnTo>
                <a:lnTo>
                  <a:pt x="70104" y="28956"/>
                </a:lnTo>
                <a:lnTo>
                  <a:pt x="91440" y="28956"/>
                </a:lnTo>
                <a:lnTo>
                  <a:pt x="92202" y="30480"/>
                </a:lnTo>
                <a:close/>
              </a:path>
              <a:path w="288289" h="108585">
                <a:moveTo>
                  <a:pt x="92963" y="51816"/>
                </a:moveTo>
                <a:lnTo>
                  <a:pt x="73152" y="51816"/>
                </a:lnTo>
                <a:lnTo>
                  <a:pt x="73152" y="33527"/>
                </a:lnTo>
                <a:lnTo>
                  <a:pt x="68579" y="28956"/>
                </a:lnTo>
                <a:lnTo>
                  <a:pt x="70104" y="30480"/>
                </a:lnTo>
                <a:lnTo>
                  <a:pt x="92202" y="30480"/>
                </a:lnTo>
                <a:lnTo>
                  <a:pt x="92963" y="32003"/>
                </a:lnTo>
                <a:lnTo>
                  <a:pt x="92963" y="36575"/>
                </a:lnTo>
                <a:lnTo>
                  <a:pt x="94488" y="41148"/>
                </a:lnTo>
                <a:lnTo>
                  <a:pt x="94488" y="47243"/>
                </a:lnTo>
                <a:lnTo>
                  <a:pt x="92963" y="50291"/>
                </a:lnTo>
                <a:lnTo>
                  <a:pt x="92963" y="51816"/>
                </a:lnTo>
                <a:close/>
              </a:path>
              <a:path w="288289" h="108585">
                <a:moveTo>
                  <a:pt x="73152" y="35051"/>
                </a:moveTo>
                <a:lnTo>
                  <a:pt x="71627" y="32003"/>
                </a:lnTo>
                <a:lnTo>
                  <a:pt x="73152" y="33527"/>
                </a:lnTo>
                <a:lnTo>
                  <a:pt x="73152" y="35051"/>
                </a:lnTo>
                <a:close/>
              </a:path>
              <a:path w="288289" h="108585">
                <a:moveTo>
                  <a:pt x="70104" y="56387"/>
                </a:moveTo>
                <a:lnTo>
                  <a:pt x="73152" y="50291"/>
                </a:lnTo>
                <a:lnTo>
                  <a:pt x="73152" y="51816"/>
                </a:lnTo>
                <a:lnTo>
                  <a:pt x="92963" y="51816"/>
                </a:lnTo>
                <a:lnTo>
                  <a:pt x="92963" y="54864"/>
                </a:lnTo>
                <a:lnTo>
                  <a:pt x="71627" y="54864"/>
                </a:lnTo>
                <a:lnTo>
                  <a:pt x="70104" y="56387"/>
                </a:lnTo>
                <a:close/>
              </a:path>
              <a:path w="288289" h="108585">
                <a:moveTo>
                  <a:pt x="266700" y="73151"/>
                </a:moveTo>
                <a:lnTo>
                  <a:pt x="138684" y="73151"/>
                </a:lnTo>
                <a:lnTo>
                  <a:pt x="152400" y="70103"/>
                </a:lnTo>
                <a:lnTo>
                  <a:pt x="167640" y="67056"/>
                </a:lnTo>
                <a:lnTo>
                  <a:pt x="181356" y="64008"/>
                </a:lnTo>
                <a:lnTo>
                  <a:pt x="196595" y="60959"/>
                </a:lnTo>
                <a:lnTo>
                  <a:pt x="211836" y="59435"/>
                </a:lnTo>
                <a:lnTo>
                  <a:pt x="211836" y="57911"/>
                </a:lnTo>
                <a:lnTo>
                  <a:pt x="245363" y="54864"/>
                </a:lnTo>
                <a:lnTo>
                  <a:pt x="262127" y="51816"/>
                </a:lnTo>
                <a:lnTo>
                  <a:pt x="263652" y="51816"/>
                </a:lnTo>
                <a:lnTo>
                  <a:pt x="280416" y="53340"/>
                </a:lnTo>
                <a:lnTo>
                  <a:pt x="283463" y="53340"/>
                </a:lnTo>
                <a:lnTo>
                  <a:pt x="286510" y="56387"/>
                </a:lnTo>
                <a:lnTo>
                  <a:pt x="286511" y="59435"/>
                </a:lnTo>
                <a:lnTo>
                  <a:pt x="288036" y="62483"/>
                </a:lnTo>
                <a:lnTo>
                  <a:pt x="284988" y="65532"/>
                </a:lnTo>
                <a:lnTo>
                  <a:pt x="281940" y="67056"/>
                </a:lnTo>
                <a:lnTo>
                  <a:pt x="266700" y="73151"/>
                </a:lnTo>
                <a:close/>
              </a:path>
              <a:path w="288289" h="108585">
                <a:moveTo>
                  <a:pt x="92963" y="56388"/>
                </a:moveTo>
                <a:lnTo>
                  <a:pt x="70104" y="56388"/>
                </a:lnTo>
                <a:lnTo>
                  <a:pt x="71627" y="54864"/>
                </a:lnTo>
                <a:lnTo>
                  <a:pt x="92963" y="54864"/>
                </a:lnTo>
                <a:lnTo>
                  <a:pt x="92963" y="56388"/>
                </a:lnTo>
                <a:close/>
              </a:path>
              <a:path w="288289" h="108585">
                <a:moveTo>
                  <a:pt x="83820" y="71627"/>
                </a:moveTo>
                <a:lnTo>
                  <a:pt x="57911" y="71627"/>
                </a:lnTo>
                <a:lnTo>
                  <a:pt x="60959" y="67056"/>
                </a:lnTo>
                <a:lnTo>
                  <a:pt x="65532" y="62483"/>
                </a:lnTo>
                <a:lnTo>
                  <a:pt x="68579" y="59435"/>
                </a:lnTo>
                <a:lnTo>
                  <a:pt x="68579" y="57911"/>
                </a:lnTo>
                <a:lnTo>
                  <a:pt x="70104" y="56387"/>
                </a:lnTo>
                <a:lnTo>
                  <a:pt x="92963" y="56388"/>
                </a:lnTo>
                <a:lnTo>
                  <a:pt x="91440" y="57911"/>
                </a:lnTo>
                <a:lnTo>
                  <a:pt x="89916" y="60959"/>
                </a:lnTo>
                <a:lnTo>
                  <a:pt x="88391" y="65532"/>
                </a:lnTo>
                <a:lnTo>
                  <a:pt x="86868" y="67056"/>
                </a:lnTo>
                <a:lnTo>
                  <a:pt x="83820" y="71627"/>
                </a:lnTo>
                <a:close/>
              </a:path>
              <a:path w="288289" h="108585">
                <a:moveTo>
                  <a:pt x="64008" y="64008"/>
                </a:moveTo>
                <a:lnTo>
                  <a:pt x="65531" y="62483"/>
                </a:lnTo>
                <a:lnTo>
                  <a:pt x="64008" y="64008"/>
                </a:lnTo>
                <a:close/>
              </a:path>
              <a:path w="288289" h="108585">
                <a:moveTo>
                  <a:pt x="54863" y="86867"/>
                </a:moveTo>
                <a:lnTo>
                  <a:pt x="45720" y="86867"/>
                </a:lnTo>
                <a:lnTo>
                  <a:pt x="41147" y="85343"/>
                </a:lnTo>
                <a:lnTo>
                  <a:pt x="42672" y="83819"/>
                </a:lnTo>
                <a:lnTo>
                  <a:pt x="42672" y="82295"/>
                </a:lnTo>
                <a:lnTo>
                  <a:pt x="45720" y="79248"/>
                </a:lnTo>
                <a:lnTo>
                  <a:pt x="47243" y="79248"/>
                </a:lnTo>
                <a:lnTo>
                  <a:pt x="50291" y="76200"/>
                </a:lnTo>
                <a:lnTo>
                  <a:pt x="54863" y="73151"/>
                </a:lnTo>
                <a:lnTo>
                  <a:pt x="53340" y="73151"/>
                </a:lnTo>
                <a:lnTo>
                  <a:pt x="57911" y="70103"/>
                </a:lnTo>
                <a:lnTo>
                  <a:pt x="57911" y="71627"/>
                </a:lnTo>
                <a:lnTo>
                  <a:pt x="83820" y="71627"/>
                </a:lnTo>
                <a:lnTo>
                  <a:pt x="80772" y="76200"/>
                </a:lnTo>
                <a:lnTo>
                  <a:pt x="79247" y="76200"/>
                </a:lnTo>
                <a:lnTo>
                  <a:pt x="76200" y="80772"/>
                </a:lnTo>
                <a:lnTo>
                  <a:pt x="73152" y="83819"/>
                </a:lnTo>
                <a:lnTo>
                  <a:pt x="68579" y="83819"/>
                </a:lnTo>
                <a:lnTo>
                  <a:pt x="60959" y="85343"/>
                </a:lnTo>
                <a:lnTo>
                  <a:pt x="62484" y="85343"/>
                </a:lnTo>
                <a:lnTo>
                  <a:pt x="54863" y="86867"/>
                </a:lnTo>
                <a:close/>
              </a:path>
              <a:path w="288289" h="108585">
                <a:moveTo>
                  <a:pt x="199643" y="83819"/>
                </a:moveTo>
                <a:lnTo>
                  <a:pt x="79247" y="83819"/>
                </a:lnTo>
                <a:lnTo>
                  <a:pt x="89916" y="82295"/>
                </a:lnTo>
                <a:lnTo>
                  <a:pt x="88391" y="82295"/>
                </a:lnTo>
                <a:lnTo>
                  <a:pt x="100584" y="79248"/>
                </a:lnTo>
                <a:lnTo>
                  <a:pt x="99059" y="79248"/>
                </a:lnTo>
                <a:lnTo>
                  <a:pt x="111252" y="76200"/>
                </a:lnTo>
                <a:lnTo>
                  <a:pt x="124968" y="74675"/>
                </a:lnTo>
                <a:lnTo>
                  <a:pt x="138684" y="71627"/>
                </a:lnTo>
                <a:lnTo>
                  <a:pt x="138684" y="73151"/>
                </a:lnTo>
                <a:lnTo>
                  <a:pt x="265175" y="73151"/>
                </a:lnTo>
                <a:lnTo>
                  <a:pt x="214884" y="82295"/>
                </a:lnTo>
                <a:lnTo>
                  <a:pt x="199643" y="83819"/>
                </a:lnTo>
                <a:close/>
              </a:path>
              <a:path w="288289" h="108585">
                <a:moveTo>
                  <a:pt x="70104" y="86867"/>
                </a:moveTo>
                <a:lnTo>
                  <a:pt x="54863" y="86867"/>
                </a:lnTo>
                <a:lnTo>
                  <a:pt x="62484" y="85343"/>
                </a:lnTo>
                <a:lnTo>
                  <a:pt x="60959" y="85343"/>
                </a:lnTo>
                <a:lnTo>
                  <a:pt x="68579" y="83819"/>
                </a:lnTo>
                <a:lnTo>
                  <a:pt x="73152" y="83819"/>
                </a:lnTo>
                <a:lnTo>
                  <a:pt x="70104" y="86867"/>
                </a:lnTo>
                <a:close/>
              </a:path>
              <a:path w="288289" h="108585">
                <a:moveTo>
                  <a:pt x="128016" y="97535"/>
                </a:moveTo>
                <a:lnTo>
                  <a:pt x="57911" y="97535"/>
                </a:lnTo>
                <a:lnTo>
                  <a:pt x="60959" y="94488"/>
                </a:lnTo>
                <a:lnTo>
                  <a:pt x="59436" y="94488"/>
                </a:lnTo>
                <a:lnTo>
                  <a:pt x="62484" y="92964"/>
                </a:lnTo>
                <a:lnTo>
                  <a:pt x="67056" y="89916"/>
                </a:lnTo>
                <a:lnTo>
                  <a:pt x="73152" y="83819"/>
                </a:lnTo>
                <a:lnTo>
                  <a:pt x="201168" y="83819"/>
                </a:lnTo>
                <a:lnTo>
                  <a:pt x="185927" y="86867"/>
                </a:lnTo>
                <a:lnTo>
                  <a:pt x="172211" y="89916"/>
                </a:lnTo>
                <a:lnTo>
                  <a:pt x="164592" y="91440"/>
                </a:lnTo>
                <a:lnTo>
                  <a:pt x="156972" y="91440"/>
                </a:lnTo>
                <a:lnTo>
                  <a:pt x="143256" y="94488"/>
                </a:lnTo>
                <a:lnTo>
                  <a:pt x="141732" y="96011"/>
                </a:lnTo>
                <a:lnTo>
                  <a:pt x="128016" y="97535"/>
                </a:lnTo>
                <a:close/>
              </a:path>
              <a:path w="288289" h="108585">
                <a:moveTo>
                  <a:pt x="36068" y="90423"/>
                </a:moveTo>
                <a:lnTo>
                  <a:pt x="36575" y="88391"/>
                </a:lnTo>
                <a:lnTo>
                  <a:pt x="41147" y="85343"/>
                </a:lnTo>
                <a:lnTo>
                  <a:pt x="36068" y="90423"/>
                </a:lnTo>
                <a:close/>
              </a:path>
              <a:path w="288289" h="108585">
                <a:moveTo>
                  <a:pt x="46863" y="107822"/>
                </a:moveTo>
                <a:lnTo>
                  <a:pt x="45720" y="106680"/>
                </a:lnTo>
                <a:lnTo>
                  <a:pt x="42672" y="106680"/>
                </a:lnTo>
                <a:lnTo>
                  <a:pt x="36575" y="103632"/>
                </a:lnTo>
                <a:lnTo>
                  <a:pt x="33832" y="98145"/>
                </a:lnTo>
                <a:lnTo>
                  <a:pt x="35052" y="94488"/>
                </a:lnTo>
                <a:lnTo>
                  <a:pt x="36068" y="90423"/>
                </a:lnTo>
                <a:lnTo>
                  <a:pt x="41147" y="85343"/>
                </a:lnTo>
                <a:lnTo>
                  <a:pt x="39624" y="86867"/>
                </a:lnTo>
                <a:lnTo>
                  <a:pt x="70104" y="86867"/>
                </a:lnTo>
                <a:lnTo>
                  <a:pt x="67056" y="89916"/>
                </a:lnTo>
                <a:lnTo>
                  <a:pt x="62484" y="92964"/>
                </a:lnTo>
                <a:lnTo>
                  <a:pt x="59436" y="94488"/>
                </a:lnTo>
                <a:lnTo>
                  <a:pt x="60959" y="94488"/>
                </a:lnTo>
                <a:lnTo>
                  <a:pt x="59436" y="96011"/>
                </a:lnTo>
                <a:lnTo>
                  <a:pt x="57911" y="96011"/>
                </a:lnTo>
                <a:lnTo>
                  <a:pt x="56388" y="99059"/>
                </a:lnTo>
                <a:lnTo>
                  <a:pt x="54863" y="100583"/>
                </a:lnTo>
                <a:lnTo>
                  <a:pt x="51816" y="102108"/>
                </a:lnTo>
                <a:lnTo>
                  <a:pt x="53340" y="102108"/>
                </a:lnTo>
                <a:lnTo>
                  <a:pt x="50291" y="106680"/>
                </a:lnTo>
                <a:lnTo>
                  <a:pt x="46863" y="107822"/>
                </a:lnTo>
                <a:close/>
              </a:path>
              <a:path w="288289" h="108585">
                <a:moveTo>
                  <a:pt x="45720" y="86867"/>
                </a:moveTo>
                <a:lnTo>
                  <a:pt x="39624" y="86867"/>
                </a:lnTo>
                <a:lnTo>
                  <a:pt x="41147" y="85343"/>
                </a:lnTo>
                <a:lnTo>
                  <a:pt x="45720" y="86867"/>
                </a:lnTo>
                <a:close/>
              </a:path>
              <a:path w="288289" h="108585">
                <a:moveTo>
                  <a:pt x="33832" y="98145"/>
                </a:moveTo>
                <a:lnTo>
                  <a:pt x="33527" y="97535"/>
                </a:lnTo>
                <a:lnTo>
                  <a:pt x="33527" y="92964"/>
                </a:lnTo>
                <a:lnTo>
                  <a:pt x="36068" y="90423"/>
                </a:lnTo>
                <a:lnTo>
                  <a:pt x="35052" y="94488"/>
                </a:lnTo>
                <a:lnTo>
                  <a:pt x="33832" y="98145"/>
                </a:lnTo>
                <a:close/>
              </a:path>
              <a:path w="288289" h="108585">
                <a:moveTo>
                  <a:pt x="156972" y="92964"/>
                </a:moveTo>
                <a:lnTo>
                  <a:pt x="156972" y="91440"/>
                </a:lnTo>
                <a:lnTo>
                  <a:pt x="164592" y="91440"/>
                </a:lnTo>
                <a:lnTo>
                  <a:pt x="156972" y="92964"/>
                </a:lnTo>
                <a:close/>
              </a:path>
              <a:path w="288289" h="108585">
                <a:moveTo>
                  <a:pt x="64008" y="108203"/>
                </a:moveTo>
                <a:lnTo>
                  <a:pt x="47243" y="108203"/>
                </a:lnTo>
                <a:lnTo>
                  <a:pt x="46863" y="107822"/>
                </a:lnTo>
                <a:lnTo>
                  <a:pt x="50291" y="106680"/>
                </a:lnTo>
                <a:lnTo>
                  <a:pt x="53340" y="102108"/>
                </a:lnTo>
                <a:lnTo>
                  <a:pt x="56388" y="99059"/>
                </a:lnTo>
                <a:lnTo>
                  <a:pt x="57911" y="96011"/>
                </a:lnTo>
                <a:lnTo>
                  <a:pt x="57911" y="97535"/>
                </a:lnTo>
                <a:lnTo>
                  <a:pt x="129540" y="97535"/>
                </a:lnTo>
                <a:lnTo>
                  <a:pt x="115824" y="99059"/>
                </a:lnTo>
                <a:lnTo>
                  <a:pt x="117347" y="99059"/>
                </a:lnTo>
                <a:lnTo>
                  <a:pt x="105156" y="102108"/>
                </a:lnTo>
                <a:lnTo>
                  <a:pt x="92963" y="103632"/>
                </a:lnTo>
                <a:lnTo>
                  <a:pt x="71627" y="106680"/>
                </a:lnTo>
                <a:lnTo>
                  <a:pt x="64008" y="106680"/>
                </a:lnTo>
                <a:lnTo>
                  <a:pt x="64008" y="108203"/>
                </a:lnTo>
                <a:close/>
              </a:path>
              <a:path w="288289" h="108585">
                <a:moveTo>
                  <a:pt x="57911" y="97535"/>
                </a:moveTo>
                <a:lnTo>
                  <a:pt x="57911" y="96011"/>
                </a:lnTo>
                <a:lnTo>
                  <a:pt x="59436" y="96011"/>
                </a:lnTo>
                <a:lnTo>
                  <a:pt x="57911" y="97535"/>
                </a:lnTo>
                <a:close/>
              </a:path>
              <a:path w="288289" h="108585">
                <a:moveTo>
                  <a:pt x="36575" y="103632"/>
                </a:moveTo>
                <a:lnTo>
                  <a:pt x="33527" y="99059"/>
                </a:lnTo>
                <a:lnTo>
                  <a:pt x="33832" y="98145"/>
                </a:lnTo>
                <a:lnTo>
                  <a:pt x="36575" y="103632"/>
                </a:lnTo>
                <a:close/>
              </a:path>
              <a:path w="288289" h="108585">
                <a:moveTo>
                  <a:pt x="53340" y="102108"/>
                </a:moveTo>
                <a:lnTo>
                  <a:pt x="51816" y="102108"/>
                </a:lnTo>
                <a:lnTo>
                  <a:pt x="54863" y="100583"/>
                </a:lnTo>
                <a:lnTo>
                  <a:pt x="53340" y="102108"/>
                </a:lnTo>
                <a:close/>
              </a:path>
              <a:path w="288289" h="108585">
                <a:moveTo>
                  <a:pt x="45720" y="108203"/>
                </a:moveTo>
                <a:lnTo>
                  <a:pt x="41147" y="106680"/>
                </a:lnTo>
                <a:lnTo>
                  <a:pt x="36575" y="103632"/>
                </a:lnTo>
                <a:lnTo>
                  <a:pt x="42672" y="106680"/>
                </a:lnTo>
                <a:lnTo>
                  <a:pt x="45720" y="106680"/>
                </a:lnTo>
                <a:lnTo>
                  <a:pt x="46863" y="107822"/>
                </a:lnTo>
                <a:lnTo>
                  <a:pt x="45720" y="1082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037332" y="4942332"/>
            <a:ext cx="4515612" cy="912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823" y="1135379"/>
            <a:ext cx="5382895" cy="1090930"/>
            <a:chOff x="115823" y="1135379"/>
            <a:chExt cx="5382895" cy="1090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7" y="1135379"/>
              <a:ext cx="5228844" cy="9095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09159" y="1159763"/>
              <a:ext cx="108585" cy="314325"/>
            </a:xfrm>
            <a:custGeom>
              <a:avLst/>
              <a:gdLst/>
              <a:ahLst/>
              <a:cxnLst/>
              <a:rect l="l" t="t" r="r" b="b"/>
              <a:pathLst>
                <a:path w="108585" h="314325">
                  <a:moveTo>
                    <a:pt x="86868" y="313943"/>
                  </a:moveTo>
                  <a:lnTo>
                    <a:pt x="83820" y="313943"/>
                  </a:lnTo>
                  <a:lnTo>
                    <a:pt x="73152" y="312420"/>
                  </a:lnTo>
                  <a:lnTo>
                    <a:pt x="71628" y="310896"/>
                  </a:lnTo>
                  <a:lnTo>
                    <a:pt x="62484" y="309372"/>
                  </a:lnTo>
                  <a:lnTo>
                    <a:pt x="60960" y="307848"/>
                  </a:lnTo>
                  <a:lnTo>
                    <a:pt x="51816" y="303276"/>
                  </a:lnTo>
                  <a:lnTo>
                    <a:pt x="50292" y="301752"/>
                  </a:lnTo>
                  <a:lnTo>
                    <a:pt x="41148" y="295655"/>
                  </a:lnTo>
                  <a:lnTo>
                    <a:pt x="41148" y="294131"/>
                  </a:lnTo>
                  <a:lnTo>
                    <a:pt x="33528" y="286512"/>
                  </a:lnTo>
                  <a:lnTo>
                    <a:pt x="32004" y="286512"/>
                  </a:lnTo>
                  <a:lnTo>
                    <a:pt x="25908" y="277367"/>
                  </a:lnTo>
                  <a:lnTo>
                    <a:pt x="24384" y="275843"/>
                  </a:lnTo>
                  <a:lnTo>
                    <a:pt x="19812" y="266700"/>
                  </a:lnTo>
                  <a:lnTo>
                    <a:pt x="18288" y="266700"/>
                  </a:lnTo>
                  <a:lnTo>
                    <a:pt x="9144" y="245364"/>
                  </a:lnTo>
                  <a:lnTo>
                    <a:pt x="4572" y="233172"/>
                  </a:lnTo>
                  <a:lnTo>
                    <a:pt x="4572" y="231648"/>
                  </a:lnTo>
                  <a:lnTo>
                    <a:pt x="1524" y="220979"/>
                  </a:lnTo>
                  <a:lnTo>
                    <a:pt x="0" y="207264"/>
                  </a:lnTo>
                  <a:lnTo>
                    <a:pt x="0" y="179831"/>
                  </a:lnTo>
                  <a:lnTo>
                    <a:pt x="1524" y="167640"/>
                  </a:lnTo>
                  <a:lnTo>
                    <a:pt x="1524" y="166116"/>
                  </a:lnTo>
                  <a:lnTo>
                    <a:pt x="3048" y="153924"/>
                  </a:lnTo>
                  <a:lnTo>
                    <a:pt x="3048" y="152400"/>
                  </a:lnTo>
                  <a:lnTo>
                    <a:pt x="6096" y="138684"/>
                  </a:lnTo>
                  <a:lnTo>
                    <a:pt x="10668" y="124968"/>
                  </a:lnTo>
                  <a:lnTo>
                    <a:pt x="13716" y="112776"/>
                  </a:lnTo>
                  <a:lnTo>
                    <a:pt x="22860" y="91440"/>
                  </a:lnTo>
                  <a:lnTo>
                    <a:pt x="25908" y="82296"/>
                  </a:lnTo>
                  <a:lnTo>
                    <a:pt x="30480" y="73152"/>
                  </a:lnTo>
                  <a:lnTo>
                    <a:pt x="33528" y="65532"/>
                  </a:lnTo>
                  <a:lnTo>
                    <a:pt x="33528" y="64008"/>
                  </a:lnTo>
                  <a:lnTo>
                    <a:pt x="38100" y="56388"/>
                  </a:lnTo>
                  <a:lnTo>
                    <a:pt x="41148" y="48768"/>
                  </a:lnTo>
                  <a:lnTo>
                    <a:pt x="45720" y="41148"/>
                  </a:lnTo>
                  <a:lnTo>
                    <a:pt x="50292" y="35052"/>
                  </a:lnTo>
                  <a:lnTo>
                    <a:pt x="53340" y="27432"/>
                  </a:lnTo>
                  <a:lnTo>
                    <a:pt x="57912" y="22860"/>
                  </a:lnTo>
                  <a:lnTo>
                    <a:pt x="57912" y="21336"/>
                  </a:lnTo>
                  <a:lnTo>
                    <a:pt x="60960" y="16764"/>
                  </a:lnTo>
                  <a:lnTo>
                    <a:pt x="62484" y="16764"/>
                  </a:lnTo>
                  <a:lnTo>
                    <a:pt x="65532" y="12192"/>
                  </a:lnTo>
                  <a:lnTo>
                    <a:pt x="67056" y="12192"/>
                  </a:lnTo>
                  <a:lnTo>
                    <a:pt x="71628" y="9144"/>
                  </a:lnTo>
                  <a:lnTo>
                    <a:pt x="74676" y="7620"/>
                  </a:lnTo>
                  <a:lnTo>
                    <a:pt x="76200" y="6096"/>
                  </a:lnTo>
                  <a:lnTo>
                    <a:pt x="77724" y="6096"/>
                  </a:lnTo>
                  <a:lnTo>
                    <a:pt x="80772" y="4572"/>
                  </a:lnTo>
                  <a:lnTo>
                    <a:pt x="82296" y="3048"/>
                  </a:lnTo>
                  <a:lnTo>
                    <a:pt x="85344" y="3048"/>
                  </a:lnTo>
                  <a:lnTo>
                    <a:pt x="89916" y="0"/>
                  </a:lnTo>
                  <a:lnTo>
                    <a:pt x="96012" y="1524"/>
                  </a:lnTo>
                  <a:lnTo>
                    <a:pt x="99060" y="6096"/>
                  </a:lnTo>
                  <a:lnTo>
                    <a:pt x="100584" y="10668"/>
                  </a:lnTo>
                  <a:lnTo>
                    <a:pt x="100584" y="15240"/>
                  </a:lnTo>
                  <a:lnTo>
                    <a:pt x="96012" y="19812"/>
                  </a:lnTo>
                  <a:lnTo>
                    <a:pt x="94488" y="19812"/>
                  </a:lnTo>
                  <a:lnTo>
                    <a:pt x="91440" y="21336"/>
                  </a:lnTo>
                  <a:lnTo>
                    <a:pt x="89916" y="22860"/>
                  </a:lnTo>
                  <a:lnTo>
                    <a:pt x="86868" y="24384"/>
                  </a:lnTo>
                  <a:lnTo>
                    <a:pt x="85344" y="24384"/>
                  </a:lnTo>
                  <a:lnTo>
                    <a:pt x="83820" y="25908"/>
                  </a:lnTo>
                  <a:lnTo>
                    <a:pt x="84582" y="25908"/>
                  </a:lnTo>
                  <a:lnTo>
                    <a:pt x="83820" y="27432"/>
                  </a:lnTo>
                  <a:lnTo>
                    <a:pt x="82296" y="27432"/>
                  </a:lnTo>
                  <a:lnTo>
                    <a:pt x="79248" y="28956"/>
                  </a:lnTo>
                  <a:lnTo>
                    <a:pt x="80772" y="28956"/>
                  </a:lnTo>
                  <a:lnTo>
                    <a:pt x="79248" y="30480"/>
                  </a:lnTo>
                  <a:lnTo>
                    <a:pt x="77724" y="30480"/>
                  </a:lnTo>
                  <a:lnTo>
                    <a:pt x="71628" y="39624"/>
                  </a:lnTo>
                  <a:lnTo>
                    <a:pt x="68580" y="45720"/>
                  </a:lnTo>
                  <a:lnTo>
                    <a:pt x="64008" y="51816"/>
                  </a:lnTo>
                  <a:lnTo>
                    <a:pt x="65532" y="51816"/>
                  </a:lnTo>
                  <a:lnTo>
                    <a:pt x="61874" y="57912"/>
                  </a:lnTo>
                  <a:lnTo>
                    <a:pt x="60960" y="57912"/>
                  </a:lnTo>
                  <a:lnTo>
                    <a:pt x="57912" y="65532"/>
                  </a:lnTo>
                  <a:lnTo>
                    <a:pt x="55372" y="73152"/>
                  </a:lnTo>
                  <a:lnTo>
                    <a:pt x="54864" y="73152"/>
                  </a:lnTo>
                  <a:lnTo>
                    <a:pt x="50292" y="82296"/>
                  </a:lnTo>
                  <a:lnTo>
                    <a:pt x="44196" y="100584"/>
                  </a:lnTo>
                  <a:lnTo>
                    <a:pt x="39624" y="109728"/>
                  </a:lnTo>
                  <a:lnTo>
                    <a:pt x="36576" y="120396"/>
                  </a:lnTo>
                  <a:lnTo>
                    <a:pt x="32575" y="131064"/>
                  </a:lnTo>
                  <a:lnTo>
                    <a:pt x="32004" y="131064"/>
                  </a:lnTo>
                  <a:lnTo>
                    <a:pt x="29294" y="143256"/>
                  </a:lnTo>
                  <a:lnTo>
                    <a:pt x="28956" y="143256"/>
                  </a:lnTo>
                  <a:lnTo>
                    <a:pt x="25908" y="156972"/>
                  </a:lnTo>
                  <a:lnTo>
                    <a:pt x="24384" y="169164"/>
                  </a:lnTo>
                  <a:lnTo>
                    <a:pt x="23029" y="181355"/>
                  </a:lnTo>
                  <a:lnTo>
                    <a:pt x="22860" y="181355"/>
                  </a:lnTo>
                  <a:lnTo>
                    <a:pt x="22860" y="195072"/>
                  </a:lnTo>
                  <a:lnTo>
                    <a:pt x="23050" y="195072"/>
                  </a:lnTo>
                  <a:lnTo>
                    <a:pt x="24384" y="205740"/>
                  </a:lnTo>
                  <a:lnTo>
                    <a:pt x="24574" y="205740"/>
                  </a:lnTo>
                  <a:lnTo>
                    <a:pt x="25908" y="216408"/>
                  </a:lnTo>
                  <a:lnTo>
                    <a:pt x="27432" y="227076"/>
                  </a:lnTo>
                  <a:lnTo>
                    <a:pt x="28085" y="227076"/>
                  </a:lnTo>
                  <a:lnTo>
                    <a:pt x="32004" y="236220"/>
                  </a:lnTo>
                  <a:lnTo>
                    <a:pt x="30480" y="236220"/>
                  </a:lnTo>
                  <a:lnTo>
                    <a:pt x="35052" y="246888"/>
                  </a:lnTo>
                  <a:lnTo>
                    <a:pt x="35705" y="246888"/>
                  </a:lnTo>
                  <a:lnTo>
                    <a:pt x="39624" y="256031"/>
                  </a:lnTo>
                  <a:lnTo>
                    <a:pt x="40639" y="256031"/>
                  </a:lnTo>
                  <a:lnTo>
                    <a:pt x="44704" y="262128"/>
                  </a:lnTo>
                  <a:lnTo>
                    <a:pt x="44196" y="262128"/>
                  </a:lnTo>
                  <a:lnTo>
                    <a:pt x="50292" y="271272"/>
                  </a:lnTo>
                  <a:lnTo>
                    <a:pt x="51816" y="271272"/>
                  </a:lnTo>
                  <a:lnTo>
                    <a:pt x="57912" y="277367"/>
                  </a:lnTo>
                  <a:lnTo>
                    <a:pt x="56388" y="277367"/>
                  </a:lnTo>
                  <a:lnTo>
                    <a:pt x="64008" y="283464"/>
                  </a:lnTo>
                  <a:lnTo>
                    <a:pt x="65913" y="283464"/>
                  </a:lnTo>
                  <a:lnTo>
                    <a:pt x="71628" y="288036"/>
                  </a:lnTo>
                  <a:lnTo>
                    <a:pt x="73152" y="288036"/>
                  </a:lnTo>
                  <a:lnTo>
                    <a:pt x="79248" y="291084"/>
                  </a:lnTo>
                  <a:lnTo>
                    <a:pt x="83058" y="291084"/>
                  </a:lnTo>
                  <a:lnTo>
                    <a:pt x="88392" y="292608"/>
                  </a:lnTo>
                  <a:lnTo>
                    <a:pt x="89916" y="294131"/>
                  </a:lnTo>
                  <a:lnTo>
                    <a:pt x="103632" y="298704"/>
                  </a:lnTo>
                  <a:lnTo>
                    <a:pt x="106680" y="300228"/>
                  </a:lnTo>
                  <a:lnTo>
                    <a:pt x="108204" y="303276"/>
                  </a:lnTo>
                  <a:lnTo>
                    <a:pt x="106680" y="306324"/>
                  </a:lnTo>
                  <a:lnTo>
                    <a:pt x="106680" y="309372"/>
                  </a:lnTo>
                  <a:lnTo>
                    <a:pt x="103632" y="312420"/>
                  </a:lnTo>
                  <a:lnTo>
                    <a:pt x="100584" y="312420"/>
                  </a:lnTo>
                  <a:lnTo>
                    <a:pt x="86868" y="313943"/>
                  </a:lnTo>
                  <a:close/>
                </a:path>
                <a:path w="108585" h="314325">
                  <a:moveTo>
                    <a:pt x="83820" y="25908"/>
                  </a:moveTo>
                  <a:lnTo>
                    <a:pt x="85344" y="24384"/>
                  </a:lnTo>
                  <a:lnTo>
                    <a:pt x="84836" y="25400"/>
                  </a:lnTo>
                  <a:lnTo>
                    <a:pt x="83820" y="25908"/>
                  </a:lnTo>
                  <a:close/>
                </a:path>
                <a:path w="108585" h="314325">
                  <a:moveTo>
                    <a:pt x="84836" y="25400"/>
                  </a:moveTo>
                  <a:lnTo>
                    <a:pt x="85344" y="24384"/>
                  </a:lnTo>
                  <a:lnTo>
                    <a:pt x="86868" y="24384"/>
                  </a:lnTo>
                  <a:lnTo>
                    <a:pt x="84836" y="25400"/>
                  </a:lnTo>
                  <a:close/>
                </a:path>
                <a:path w="108585" h="314325">
                  <a:moveTo>
                    <a:pt x="84582" y="25908"/>
                  </a:moveTo>
                  <a:lnTo>
                    <a:pt x="83820" y="25908"/>
                  </a:lnTo>
                  <a:lnTo>
                    <a:pt x="84836" y="25400"/>
                  </a:lnTo>
                  <a:lnTo>
                    <a:pt x="84582" y="25908"/>
                  </a:lnTo>
                  <a:close/>
                </a:path>
                <a:path w="108585" h="314325">
                  <a:moveTo>
                    <a:pt x="77724" y="32004"/>
                  </a:moveTo>
                  <a:lnTo>
                    <a:pt x="77724" y="30480"/>
                  </a:lnTo>
                  <a:lnTo>
                    <a:pt x="79248" y="30480"/>
                  </a:lnTo>
                  <a:lnTo>
                    <a:pt x="77724" y="32004"/>
                  </a:lnTo>
                  <a:close/>
                </a:path>
                <a:path w="108585" h="314325">
                  <a:moveTo>
                    <a:pt x="60960" y="59436"/>
                  </a:moveTo>
                  <a:lnTo>
                    <a:pt x="60960" y="57912"/>
                  </a:lnTo>
                  <a:lnTo>
                    <a:pt x="61874" y="57912"/>
                  </a:lnTo>
                  <a:lnTo>
                    <a:pt x="60960" y="59436"/>
                  </a:lnTo>
                  <a:close/>
                </a:path>
                <a:path w="108585" h="314325">
                  <a:moveTo>
                    <a:pt x="54864" y="74676"/>
                  </a:moveTo>
                  <a:lnTo>
                    <a:pt x="54864" y="73152"/>
                  </a:lnTo>
                  <a:lnTo>
                    <a:pt x="55372" y="73152"/>
                  </a:lnTo>
                  <a:lnTo>
                    <a:pt x="54864" y="74676"/>
                  </a:lnTo>
                  <a:close/>
                </a:path>
                <a:path w="108585" h="314325">
                  <a:moveTo>
                    <a:pt x="32004" y="132588"/>
                  </a:moveTo>
                  <a:lnTo>
                    <a:pt x="32004" y="131064"/>
                  </a:lnTo>
                  <a:lnTo>
                    <a:pt x="32575" y="131064"/>
                  </a:lnTo>
                  <a:lnTo>
                    <a:pt x="32004" y="132588"/>
                  </a:lnTo>
                  <a:close/>
                </a:path>
                <a:path w="108585" h="314325">
                  <a:moveTo>
                    <a:pt x="28956" y="144780"/>
                  </a:moveTo>
                  <a:lnTo>
                    <a:pt x="28956" y="143256"/>
                  </a:lnTo>
                  <a:lnTo>
                    <a:pt x="29294" y="143256"/>
                  </a:lnTo>
                  <a:lnTo>
                    <a:pt x="28956" y="144780"/>
                  </a:lnTo>
                  <a:close/>
                </a:path>
                <a:path w="108585" h="314325">
                  <a:moveTo>
                    <a:pt x="22860" y="182879"/>
                  </a:moveTo>
                  <a:lnTo>
                    <a:pt x="22860" y="181355"/>
                  </a:lnTo>
                  <a:lnTo>
                    <a:pt x="23029" y="181355"/>
                  </a:lnTo>
                  <a:lnTo>
                    <a:pt x="22860" y="182879"/>
                  </a:lnTo>
                  <a:close/>
                </a:path>
                <a:path w="108585" h="314325">
                  <a:moveTo>
                    <a:pt x="23050" y="195072"/>
                  </a:moveTo>
                  <a:lnTo>
                    <a:pt x="22860" y="195072"/>
                  </a:lnTo>
                  <a:lnTo>
                    <a:pt x="22860" y="193548"/>
                  </a:lnTo>
                  <a:lnTo>
                    <a:pt x="23050" y="195072"/>
                  </a:lnTo>
                  <a:close/>
                </a:path>
                <a:path w="108585" h="314325">
                  <a:moveTo>
                    <a:pt x="24574" y="205740"/>
                  </a:moveTo>
                  <a:lnTo>
                    <a:pt x="24384" y="205740"/>
                  </a:lnTo>
                  <a:lnTo>
                    <a:pt x="24384" y="204216"/>
                  </a:lnTo>
                  <a:lnTo>
                    <a:pt x="24574" y="205740"/>
                  </a:lnTo>
                  <a:close/>
                </a:path>
                <a:path w="108585" h="314325">
                  <a:moveTo>
                    <a:pt x="28085" y="227076"/>
                  </a:moveTo>
                  <a:lnTo>
                    <a:pt x="27432" y="227076"/>
                  </a:lnTo>
                  <a:lnTo>
                    <a:pt x="27432" y="225552"/>
                  </a:lnTo>
                  <a:lnTo>
                    <a:pt x="28085" y="227076"/>
                  </a:lnTo>
                  <a:close/>
                </a:path>
                <a:path w="108585" h="314325">
                  <a:moveTo>
                    <a:pt x="35705" y="246888"/>
                  </a:moveTo>
                  <a:lnTo>
                    <a:pt x="35052" y="246888"/>
                  </a:lnTo>
                  <a:lnTo>
                    <a:pt x="35052" y="245364"/>
                  </a:lnTo>
                  <a:lnTo>
                    <a:pt x="35705" y="246888"/>
                  </a:lnTo>
                  <a:close/>
                </a:path>
                <a:path w="108585" h="314325">
                  <a:moveTo>
                    <a:pt x="40639" y="256031"/>
                  </a:moveTo>
                  <a:lnTo>
                    <a:pt x="39624" y="256031"/>
                  </a:lnTo>
                  <a:lnTo>
                    <a:pt x="39624" y="254508"/>
                  </a:lnTo>
                  <a:lnTo>
                    <a:pt x="40639" y="256031"/>
                  </a:lnTo>
                  <a:close/>
                </a:path>
                <a:path w="108585" h="314325">
                  <a:moveTo>
                    <a:pt x="45720" y="263652"/>
                  </a:moveTo>
                  <a:lnTo>
                    <a:pt x="44196" y="262128"/>
                  </a:lnTo>
                  <a:lnTo>
                    <a:pt x="44704" y="262128"/>
                  </a:lnTo>
                  <a:lnTo>
                    <a:pt x="45720" y="263652"/>
                  </a:lnTo>
                  <a:close/>
                </a:path>
                <a:path w="108585" h="314325">
                  <a:moveTo>
                    <a:pt x="51816" y="271272"/>
                  </a:moveTo>
                  <a:lnTo>
                    <a:pt x="50292" y="271272"/>
                  </a:lnTo>
                  <a:lnTo>
                    <a:pt x="50292" y="269748"/>
                  </a:lnTo>
                  <a:lnTo>
                    <a:pt x="51816" y="271272"/>
                  </a:lnTo>
                  <a:close/>
                </a:path>
                <a:path w="108585" h="314325">
                  <a:moveTo>
                    <a:pt x="65913" y="283464"/>
                  </a:moveTo>
                  <a:lnTo>
                    <a:pt x="64008" y="283464"/>
                  </a:lnTo>
                  <a:lnTo>
                    <a:pt x="64008" y="281940"/>
                  </a:lnTo>
                  <a:lnTo>
                    <a:pt x="65913" y="283464"/>
                  </a:lnTo>
                  <a:close/>
                </a:path>
                <a:path w="108585" h="314325">
                  <a:moveTo>
                    <a:pt x="73152" y="288036"/>
                  </a:moveTo>
                  <a:lnTo>
                    <a:pt x="71628" y="288036"/>
                  </a:lnTo>
                  <a:lnTo>
                    <a:pt x="70104" y="286512"/>
                  </a:lnTo>
                  <a:lnTo>
                    <a:pt x="73152" y="288036"/>
                  </a:lnTo>
                  <a:close/>
                </a:path>
                <a:path w="108585" h="314325">
                  <a:moveTo>
                    <a:pt x="83058" y="291084"/>
                  </a:moveTo>
                  <a:lnTo>
                    <a:pt x="79248" y="291084"/>
                  </a:lnTo>
                  <a:lnTo>
                    <a:pt x="77724" y="289560"/>
                  </a:lnTo>
                  <a:lnTo>
                    <a:pt x="83058" y="291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3376" y="1167383"/>
              <a:ext cx="419099" cy="309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23" y="1970532"/>
              <a:ext cx="853440" cy="2044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6840" y="1842516"/>
              <a:ext cx="739139" cy="3835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8212" y="1853183"/>
              <a:ext cx="762000" cy="3230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7372" y="1860803"/>
              <a:ext cx="272795" cy="2339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1523" y="1876044"/>
              <a:ext cx="219456" cy="192023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5684520" y="1679460"/>
            <a:ext cx="257810" cy="233679"/>
          </a:xfrm>
          <a:custGeom>
            <a:avLst/>
            <a:gdLst/>
            <a:ahLst/>
            <a:cxnLst/>
            <a:rect l="l" t="t" r="r" b="b"/>
            <a:pathLst>
              <a:path w="257810" h="233680">
                <a:moveTo>
                  <a:pt x="251460" y="178295"/>
                </a:moveTo>
                <a:lnTo>
                  <a:pt x="248412" y="176771"/>
                </a:lnTo>
                <a:lnTo>
                  <a:pt x="246888" y="175247"/>
                </a:lnTo>
                <a:lnTo>
                  <a:pt x="243840" y="175247"/>
                </a:lnTo>
                <a:lnTo>
                  <a:pt x="240792" y="173723"/>
                </a:lnTo>
                <a:lnTo>
                  <a:pt x="237744" y="173723"/>
                </a:lnTo>
                <a:lnTo>
                  <a:pt x="236220" y="175247"/>
                </a:lnTo>
                <a:lnTo>
                  <a:pt x="224028" y="181343"/>
                </a:lnTo>
                <a:lnTo>
                  <a:pt x="220980" y="184391"/>
                </a:lnTo>
                <a:lnTo>
                  <a:pt x="219456" y="185915"/>
                </a:lnTo>
                <a:lnTo>
                  <a:pt x="214884" y="187439"/>
                </a:lnTo>
                <a:lnTo>
                  <a:pt x="214884" y="192011"/>
                </a:lnTo>
                <a:lnTo>
                  <a:pt x="216408" y="196583"/>
                </a:lnTo>
                <a:lnTo>
                  <a:pt x="219456" y="199631"/>
                </a:lnTo>
                <a:lnTo>
                  <a:pt x="224028" y="199631"/>
                </a:lnTo>
                <a:lnTo>
                  <a:pt x="230124" y="202679"/>
                </a:lnTo>
                <a:lnTo>
                  <a:pt x="236220" y="199631"/>
                </a:lnTo>
                <a:lnTo>
                  <a:pt x="239268" y="199631"/>
                </a:lnTo>
                <a:lnTo>
                  <a:pt x="243840" y="195059"/>
                </a:lnTo>
                <a:lnTo>
                  <a:pt x="246888" y="193535"/>
                </a:lnTo>
                <a:lnTo>
                  <a:pt x="249936" y="192011"/>
                </a:lnTo>
                <a:lnTo>
                  <a:pt x="251460" y="187439"/>
                </a:lnTo>
                <a:lnTo>
                  <a:pt x="251460" y="185915"/>
                </a:lnTo>
                <a:lnTo>
                  <a:pt x="251460" y="182867"/>
                </a:lnTo>
                <a:lnTo>
                  <a:pt x="251460" y="178295"/>
                </a:lnTo>
                <a:close/>
              </a:path>
              <a:path w="257810" h="233680">
                <a:moveTo>
                  <a:pt x="257556" y="12192"/>
                </a:moveTo>
                <a:lnTo>
                  <a:pt x="256032" y="7620"/>
                </a:lnTo>
                <a:lnTo>
                  <a:pt x="255270" y="6858"/>
                </a:lnTo>
                <a:lnTo>
                  <a:pt x="254508" y="4572"/>
                </a:lnTo>
                <a:lnTo>
                  <a:pt x="251460" y="1524"/>
                </a:lnTo>
                <a:lnTo>
                  <a:pt x="242316" y="1524"/>
                </a:lnTo>
                <a:lnTo>
                  <a:pt x="219456" y="1524"/>
                </a:lnTo>
                <a:lnTo>
                  <a:pt x="211823" y="3048"/>
                </a:lnTo>
                <a:lnTo>
                  <a:pt x="172212" y="3048"/>
                </a:lnTo>
                <a:lnTo>
                  <a:pt x="160007" y="1524"/>
                </a:lnTo>
                <a:lnTo>
                  <a:pt x="73139" y="1524"/>
                </a:lnTo>
                <a:lnTo>
                  <a:pt x="60960" y="0"/>
                </a:lnTo>
                <a:lnTo>
                  <a:pt x="21323" y="0"/>
                </a:lnTo>
                <a:lnTo>
                  <a:pt x="16764" y="1524"/>
                </a:lnTo>
                <a:lnTo>
                  <a:pt x="13716" y="1524"/>
                </a:lnTo>
                <a:lnTo>
                  <a:pt x="10668" y="3048"/>
                </a:lnTo>
                <a:lnTo>
                  <a:pt x="7607" y="3048"/>
                </a:lnTo>
                <a:lnTo>
                  <a:pt x="6096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3048" y="7620"/>
                </a:lnTo>
                <a:lnTo>
                  <a:pt x="1524" y="10668"/>
                </a:lnTo>
                <a:lnTo>
                  <a:pt x="0" y="15240"/>
                </a:lnTo>
                <a:lnTo>
                  <a:pt x="3048" y="18288"/>
                </a:lnTo>
                <a:lnTo>
                  <a:pt x="4572" y="21336"/>
                </a:lnTo>
                <a:lnTo>
                  <a:pt x="7607" y="24384"/>
                </a:lnTo>
                <a:lnTo>
                  <a:pt x="9144" y="24384"/>
                </a:lnTo>
                <a:lnTo>
                  <a:pt x="10668" y="27432"/>
                </a:lnTo>
                <a:lnTo>
                  <a:pt x="12192" y="28956"/>
                </a:lnTo>
                <a:lnTo>
                  <a:pt x="13716" y="31991"/>
                </a:lnTo>
                <a:lnTo>
                  <a:pt x="15240" y="33528"/>
                </a:lnTo>
                <a:lnTo>
                  <a:pt x="16764" y="36576"/>
                </a:lnTo>
                <a:lnTo>
                  <a:pt x="16764" y="39624"/>
                </a:lnTo>
                <a:lnTo>
                  <a:pt x="18275" y="39624"/>
                </a:lnTo>
                <a:lnTo>
                  <a:pt x="19812" y="44196"/>
                </a:lnTo>
                <a:lnTo>
                  <a:pt x="22860" y="50292"/>
                </a:lnTo>
                <a:lnTo>
                  <a:pt x="22860" y="53340"/>
                </a:lnTo>
                <a:lnTo>
                  <a:pt x="24384" y="56388"/>
                </a:lnTo>
                <a:lnTo>
                  <a:pt x="25908" y="57899"/>
                </a:lnTo>
                <a:lnTo>
                  <a:pt x="27432" y="60960"/>
                </a:lnTo>
                <a:lnTo>
                  <a:pt x="31991" y="60960"/>
                </a:lnTo>
                <a:lnTo>
                  <a:pt x="33528" y="59436"/>
                </a:lnTo>
                <a:lnTo>
                  <a:pt x="35039" y="56388"/>
                </a:lnTo>
                <a:lnTo>
                  <a:pt x="33528" y="54864"/>
                </a:lnTo>
                <a:lnTo>
                  <a:pt x="33528" y="51816"/>
                </a:lnTo>
                <a:lnTo>
                  <a:pt x="32766" y="50292"/>
                </a:lnTo>
                <a:lnTo>
                  <a:pt x="31991" y="48768"/>
                </a:lnTo>
                <a:lnTo>
                  <a:pt x="31991" y="45720"/>
                </a:lnTo>
                <a:lnTo>
                  <a:pt x="30480" y="42672"/>
                </a:lnTo>
                <a:lnTo>
                  <a:pt x="30480" y="39624"/>
                </a:lnTo>
                <a:lnTo>
                  <a:pt x="28956" y="39624"/>
                </a:lnTo>
                <a:lnTo>
                  <a:pt x="27432" y="35052"/>
                </a:lnTo>
                <a:lnTo>
                  <a:pt x="28956" y="36576"/>
                </a:lnTo>
                <a:lnTo>
                  <a:pt x="28194" y="35052"/>
                </a:lnTo>
                <a:lnTo>
                  <a:pt x="27432" y="33528"/>
                </a:lnTo>
                <a:lnTo>
                  <a:pt x="27432" y="28956"/>
                </a:lnTo>
                <a:lnTo>
                  <a:pt x="25908" y="25895"/>
                </a:lnTo>
                <a:lnTo>
                  <a:pt x="24384" y="22860"/>
                </a:lnTo>
                <a:lnTo>
                  <a:pt x="24371" y="21336"/>
                </a:lnTo>
                <a:lnTo>
                  <a:pt x="33528" y="21336"/>
                </a:lnTo>
                <a:lnTo>
                  <a:pt x="41135" y="22847"/>
                </a:lnTo>
                <a:lnTo>
                  <a:pt x="71628" y="22860"/>
                </a:lnTo>
                <a:lnTo>
                  <a:pt x="83807" y="24384"/>
                </a:lnTo>
                <a:lnTo>
                  <a:pt x="143230" y="24384"/>
                </a:lnTo>
                <a:lnTo>
                  <a:pt x="140208" y="25895"/>
                </a:lnTo>
                <a:lnTo>
                  <a:pt x="134112" y="31991"/>
                </a:lnTo>
                <a:lnTo>
                  <a:pt x="132575" y="35052"/>
                </a:lnTo>
                <a:lnTo>
                  <a:pt x="129540" y="39624"/>
                </a:lnTo>
                <a:lnTo>
                  <a:pt x="129540" y="41148"/>
                </a:lnTo>
                <a:lnTo>
                  <a:pt x="128016" y="45720"/>
                </a:lnTo>
                <a:lnTo>
                  <a:pt x="128016" y="47244"/>
                </a:lnTo>
                <a:lnTo>
                  <a:pt x="126492" y="51816"/>
                </a:lnTo>
                <a:lnTo>
                  <a:pt x="126492" y="74676"/>
                </a:lnTo>
                <a:lnTo>
                  <a:pt x="128016" y="83820"/>
                </a:lnTo>
                <a:lnTo>
                  <a:pt x="128016" y="92964"/>
                </a:lnTo>
                <a:lnTo>
                  <a:pt x="129540" y="102095"/>
                </a:lnTo>
                <a:lnTo>
                  <a:pt x="129540" y="103632"/>
                </a:lnTo>
                <a:lnTo>
                  <a:pt x="132575" y="121920"/>
                </a:lnTo>
                <a:lnTo>
                  <a:pt x="132575" y="132588"/>
                </a:lnTo>
                <a:lnTo>
                  <a:pt x="134112" y="143256"/>
                </a:lnTo>
                <a:lnTo>
                  <a:pt x="135623" y="152400"/>
                </a:lnTo>
                <a:lnTo>
                  <a:pt x="137160" y="160020"/>
                </a:lnTo>
                <a:lnTo>
                  <a:pt x="137160" y="176784"/>
                </a:lnTo>
                <a:lnTo>
                  <a:pt x="138684" y="185928"/>
                </a:lnTo>
                <a:lnTo>
                  <a:pt x="138684" y="199644"/>
                </a:lnTo>
                <a:lnTo>
                  <a:pt x="140208" y="205740"/>
                </a:lnTo>
                <a:lnTo>
                  <a:pt x="140208" y="214884"/>
                </a:lnTo>
                <a:lnTo>
                  <a:pt x="141732" y="219456"/>
                </a:lnTo>
                <a:lnTo>
                  <a:pt x="141732" y="222491"/>
                </a:lnTo>
                <a:lnTo>
                  <a:pt x="143256" y="224028"/>
                </a:lnTo>
                <a:lnTo>
                  <a:pt x="144780" y="227076"/>
                </a:lnTo>
                <a:lnTo>
                  <a:pt x="146291" y="231648"/>
                </a:lnTo>
                <a:lnTo>
                  <a:pt x="152400" y="233172"/>
                </a:lnTo>
                <a:lnTo>
                  <a:pt x="155448" y="231648"/>
                </a:lnTo>
                <a:lnTo>
                  <a:pt x="160007" y="230124"/>
                </a:lnTo>
                <a:lnTo>
                  <a:pt x="163068" y="227076"/>
                </a:lnTo>
                <a:lnTo>
                  <a:pt x="164592" y="222491"/>
                </a:lnTo>
                <a:lnTo>
                  <a:pt x="164592" y="216395"/>
                </a:lnTo>
                <a:lnTo>
                  <a:pt x="163068" y="213360"/>
                </a:lnTo>
                <a:lnTo>
                  <a:pt x="164592" y="210299"/>
                </a:lnTo>
                <a:lnTo>
                  <a:pt x="164592" y="204216"/>
                </a:lnTo>
                <a:lnTo>
                  <a:pt x="163068" y="204216"/>
                </a:lnTo>
                <a:lnTo>
                  <a:pt x="163068" y="184391"/>
                </a:lnTo>
                <a:lnTo>
                  <a:pt x="163068" y="182880"/>
                </a:lnTo>
                <a:lnTo>
                  <a:pt x="161544" y="175260"/>
                </a:lnTo>
                <a:lnTo>
                  <a:pt x="161544" y="167640"/>
                </a:lnTo>
                <a:lnTo>
                  <a:pt x="160007" y="158496"/>
                </a:lnTo>
                <a:lnTo>
                  <a:pt x="160007" y="149352"/>
                </a:lnTo>
                <a:lnTo>
                  <a:pt x="158496" y="140195"/>
                </a:lnTo>
                <a:lnTo>
                  <a:pt x="157187" y="131064"/>
                </a:lnTo>
                <a:lnTo>
                  <a:pt x="156972" y="129540"/>
                </a:lnTo>
                <a:lnTo>
                  <a:pt x="156972" y="131064"/>
                </a:lnTo>
                <a:lnTo>
                  <a:pt x="153924" y="109728"/>
                </a:lnTo>
                <a:lnTo>
                  <a:pt x="153924" y="108191"/>
                </a:lnTo>
                <a:lnTo>
                  <a:pt x="147828" y="71628"/>
                </a:lnTo>
                <a:lnTo>
                  <a:pt x="146596" y="65532"/>
                </a:lnTo>
                <a:lnTo>
                  <a:pt x="146291" y="63995"/>
                </a:lnTo>
                <a:lnTo>
                  <a:pt x="146291" y="50292"/>
                </a:lnTo>
                <a:lnTo>
                  <a:pt x="146812" y="48768"/>
                </a:lnTo>
                <a:lnTo>
                  <a:pt x="147828" y="45720"/>
                </a:lnTo>
                <a:lnTo>
                  <a:pt x="147828" y="47244"/>
                </a:lnTo>
                <a:lnTo>
                  <a:pt x="148336" y="45720"/>
                </a:lnTo>
                <a:lnTo>
                  <a:pt x="149339" y="42672"/>
                </a:lnTo>
                <a:lnTo>
                  <a:pt x="150114" y="41148"/>
                </a:lnTo>
                <a:lnTo>
                  <a:pt x="150876" y="39624"/>
                </a:lnTo>
                <a:lnTo>
                  <a:pt x="155448" y="35052"/>
                </a:lnTo>
                <a:lnTo>
                  <a:pt x="158496" y="33528"/>
                </a:lnTo>
                <a:lnTo>
                  <a:pt x="156972" y="33528"/>
                </a:lnTo>
                <a:lnTo>
                  <a:pt x="161544" y="31991"/>
                </a:lnTo>
                <a:lnTo>
                  <a:pt x="160007" y="31991"/>
                </a:lnTo>
                <a:lnTo>
                  <a:pt x="169164" y="28956"/>
                </a:lnTo>
                <a:lnTo>
                  <a:pt x="167640" y="28956"/>
                </a:lnTo>
                <a:lnTo>
                  <a:pt x="173723" y="27432"/>
                </a:lnTo>
                <a:lnTo>
                  <a:pt x="178308" y="27432"/>
                </a:lnTo>
                <a:lnTo>
                  <a:pt x="182880" y="25895"/>
                </a:lnTo>
                <a:lnTo>
                  <a:pt x="188976" y="25895"/>
                </a:lnTo>
                <a:lnTo>
                  <a:pt x="220980" y="25895"/>
                </a:lnTo>
                <a:lnTo>
                  <a:pt x="228600" y="24384"/>
                </a:lnTo>
                <a:lnTo>
                  <a:pt x="242316" y="24384"/>
                </a:lnTo>
                <a:lnTo>
                  <a:pt x="246875" y="24384"/>
                </a:lnTo>
                <a:lnTo>
                  <a:pt x="248412" y="24384"/>
                </a:lnTo>
                <a:lnTo>
                  <a:pt x="249923" y="22860"/>
                </a:lnTo>
                <a:lnTo>
                  <a:pt x="254508" y="21336"/>
                </a:lnTo>
                <a:lnTo>
                  <a:pt x="255371" y="18719"/>
                </a:lnTo>
                <a:lnTo>
                  <a:pt x="256032" y="18288"/>
                </a:lnTo>
                <a:lnTo>
                  <a:pt x="257556" y="13716"/>
                </a:lnTo>
                <a:lnTo>
                  <a:pt x="257302" y="12954"/>
                </a:lnTo>
                <a:lnTo>
                  <a:pt x="257556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07607" y="1687067"/>
            <a:ext cx="202692" cy="2468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85560" y="1897380"/>
            <a:ext cx="80772" cy="807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40068" y="1563624"/>
            <a:ext cx="205739" cy="27813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64679" y="1676400"/>
            <a:ext cx="141732" cy="8534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191756" y="1540763"/>
            <a:ext cx="284988" cy="23876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592555" y="1633740"/>
            <a:ext cx="165100" cy="91440"/>
          </a:xfrm>
          <a:custGeom>
            <a:avLst/>
            <a:gdLst/>
            <a:ahLst/>
            <a:cxnLst/>
            <a:rect l="l" t="t" r="r" b="b"/>
            <a:pathLst>
              <a:path w="165100" h="91439">
                <a:moveTo>
                  <a:pt x="132600" y="79235"/>
                </a:moveTo>
                <a:lnTo>
                  <a:pt x="131076" y="74663"/>
                </a:lnTo>
                <a:lnTo>
                  <a:pt x="131076" y="70091"/>
                </a:lnTo>
                <a:lnTo>
                  <a:pt x="131076" y="68567"/>
                </a:lnTo>
                <a:lnTo>
                  <a:pt x="126504" y="65519"/>
                </a:lnTo>
                <a:lnTo>
                  <a:pt x="100596" y="65519"/>
                </a:lnTo>
                <a:lnTo>
                  <a:pt x="96024" y="67043"/>
                </a:lnTo>
                <a:lnTo>
                  <a:pt x="83832" y="67043"/>
                </a:lnTo>
                <a:lnTo>
                  <a:pt x="79260" y="68567"/>
                </a:lnTo>
                <a:lnTo>
                  <a:pt x="64020" y="68567"/>
                </a:lnTo>
                <a:lnTo>
                  <a:pt x="59448" y="67043"/>
                </a:lnTo>
                <a:lnTo>
                  <a:pt x="57924" y="67043"/>
                </a:lnTo>
                <a:lnTo>
                  <a:pt x="53352" y="68567"/>
                </a:lnTo>
                <a:lnTo>
                  <a:pt x="50304" y="68567"/>
                </a:lnTo>
                <a:lnTo>
                  <a:pt x="45732" y="67043"/>
                </a:lnTo>
                <a:lnTo>
                  <a:pt x="39636" y="67043"/>
                </a:lnTo>
                <a:lnTo>
                  <a:pt x="36588" y="65519"/>
                </a:lnTo>
                <a:lnTo>
                  <a:pt x="38112" y="65519"/>
                </a:lnTo>
                <a:lnTo>
                  <a:pt x="35064" y="63995"/>
                </a:lnTo>
                <a:lnTo>
                  <a:pt x="36207" y="65519"/>
                </a:lnTo>
                <a:lnTo>
                  <a:pt x="35064" y="65519"/>
                </a:lnTo>
                <a:lnTo>
                  <a:pt x="32016" y="62471"/>
                </a:lnTo>
                <a:lnTo>
                  <a:pt x="25920" y="63995"/>
                </a:lnTo>
                <a:lnTo>
                  <a:pt x="22872" y="68567"/>
                </a:lnTo>
                <a:lnTo>
                  <a:pt x="19824" y="71615"/>
                </a:lnTo>
                <a:lnTo>
                  <a:pt x="19824" y="77711"/>
                </a:lnTo>
                <a:lnTo>
                  <a:pt x="24396" y="80759"/>
                </a:lnTo>
                <a:lnTo>
                  <a:pt x="27444" y="82283"/>
                </a:lnTo>
                <a:lnTo>
                  <a:pt x="27444" y="83807"/>
                </a:lnTo>
                <a:lnTo>
                  <a:pt x="33540" y="86855"/>
                </a:lnTo>
                <a:lnTo>
                  <a:pt x="42684" y="89903"/>
                </a:lnTo>
                <a:lnTo>
                  <a:pt x="57924" y="89903"/>
                </a:lnTo>
                <a:lnTo>
                  <a:pt x="62496" y="91427"/>
                </a:lnTo>
                <a:lnTo>
                  <a:pt x="80784" y="91427"/>
                </a:lnTo>
                <a:lnTo>
                  <a:pt x="86880" y="89903"/>
                </a:lnTo>
                <a:lnTo>
                  <a:pt x="92976" y="89903"/>
                </a:lnTo>
                <a:lnTo>
                  <a:pt x="99072" y="88379"/>
                </a:lnTo>
                <a:lnTo>
                  <a:pt x="100596" y="88379"/>
                </a:lnTo>
                <a:lnTo>
                  <a:pt x="105168" y="86855"/>
                </a:lnTo>
                <a:lnTo>
                  <a:pt x="105168" y="88379"/>
                </a:lnTo>
                <a:lnTo>
                  <a:pt x="111264" y="86855"/>
                </a:lnTo>
                <a:lnTo>
                  <a:pt x="117360" y="86855"/>
                </a:lnTo>
                <a:lnTo>
                  <a:pt x="118884" y="85331"/>
                </a:lnTo>
                <a:lnTo>
                  <a:pt x="124980" y="83807"/>
                </a:lnTo>
                <a:lnTo>
                  <a:pt x="129552" y="83807"/>
                </a:lnTo>
                <a:lnTo>
                  <a:pt x="132600" y="79235"/>
                </a:lnTo>
                <a:close/>
              </a:path>
              <a:path w="165100" h="91439">
                <a:moveTo>
                  <a:pt x="164592" y="7620"/>
                </a:moveTo>
                <a:lnTo>
                  <a:pt x="161544" y="4572"/>
                </a:lnTo>
                <a:lnTo>
                  <a:pt x="156972" y="3048"/>
                </a:lnTo>
                <a:lnTo>
                  <a:pt x="155448" y="3048"/>
                </a:lnTo>
                <a:lnTo>
                  <a:pt x="153924" y="1524"/>
                </a:lnTo>
                <a:lnTo>
                  <a:pt x="131064" y="1524"/>
                </a:lnTo>
                <a:lnTo>
                  <a:pt x="123444" y="0"/>
                </a:lnTo>
                <a:lnTo>
                  <a:pt x="114300" y="0"/>
                </a:lnTo>
                <a:lnTo>
                  <a:pt x="108204" y="1524"/>
                </a:lnTo>
                <a:lnTo>
                  <a:pt x="102108" y="1524"/>
                </a:lnTo>
                <a:lnTo>
                  <a:pt x="94488" y="0"/>
                </a:lnTo>
                <a:lnTo>
                  <a:pt x="77724" y="0"/>
                </a:lnTo>
                <a:lnTo>
                  <a:pt x="70104" y="1524"/>
                </a:lnTo>
                <a:lnTo>
                  <a:pt x="39624" y="1524"/>
                </a:lnTo>
                <a:lnTo>
                  <a:pt x="33528" y="3048"/>
                </a:lnTo>
                <a:lnTo>
                  <a:pt x="21336" y="3048"/>
                </a:lnTo>
                <a:lnTo>
                  <a:pt x="16764" y="4572"/>
                </a:lnTo>
                <a:lnTo>
                  <a:pt x="13716" y="4572"/>
                </a:lnTo>
                <a:lnTo>
                  <a:pt x="13716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6096" y="9144"/>
                </a:lnTo>
                <a:lnTo>
                  <a:pt x="7620" y="9144"/>
                </a:lnTo>
                <a:lnTo>
                  <a:pt x="4572" y="10668"/>
                </a:lnTo>
                <a:lnTo>
                  <a:pt x="1524" y="13716"/>
                </a:lnTo>
                <a:lnTo>
                  <a:pt x="0" y="16764"/>
                </a:lnTo>
                <a:lnTo>
                  <a:pt x="0" y="21336"/>
                </a:lnTo>
                <a:lnTo>
                  <a:pt x="6096" y="27432"/>
                </a:lnTo>
                <a:lnTo>
                  <a:pt x="10668" y="27432"/>
                </a:lnTo>
                <a:lnTo>
                  <a:pt x="13716" y="25908"/>
                </a:lnTo>
                <a:lnTo>
                  <a:pt x="15240" y="24384"/>
                </a:lnTo>
                <a:lnTo>
                  <a:pt x="16764" y="24384"/>
                </a:lnTo>
                <a:lnTo>
                  <a:pt x="18288" y="22860"/>
                </a:lnTo>
                <a:lnTo>
                  <a:pt x="39624" y="22860"/>
                </a:lnTo>
                <a:lnTo>
                  <a:pt x="44958" y="21526"/>
                </a:lnTo>
                <a:lnTo>
                  <a:pt x="50292" y="22860"/>
                </a:lnTo>
                <a:lnTo>
                  <a:pt x="141732" y="22860"/>
                </a:lnTo>
                <a:lnTo>
                  <a:pt x="146304" y="21336"/>
                </a:lnTo>
                <a:lnTo>
                  <a:pt x="155448" y="21336"/>
                </a:lnTo>
                <a:lnTo>
                  <a:pt x="156972" y="19812"/>
                </a:lnTo>
                <a:lnTo>
                  <a:pt x="161544" y="19812"/>
                </a:lnTo>
                <a:lnTo>
                  <a:pt x="164592" y="15240"/>
                </a:lnTo>
                <a:lnTo>
                  <a:pt x="164592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63840" y="1517904"/>
            <a:ext cx="173736" cy="19304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202180" y="2374392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69" h="360044">
                <a:moveTo>
                  <a:pt x="30860" y="32004"/>
                </a:moveTo>
                <a:lnTo>
                  <a:pt x="10668" y="32004"/>
                </a:lnTo>
                <a:lnTo>
                  <a:pt x="9144" y="27432"/>
                </a:lnTo>
                <a:lnTo>
                  <a:pt x="7620" y="27432"/>
                </a:lnTo>
                <a:lnTo>
                  <a:pt x="7620" y="25908"/>
                </a:lnTo>
                <a:lnTo>
                  <a:pt x="6095" y="21336"/>
                </a:lnTo>
                <a:lnTo>
                  <a:pt x="7620" y="21336"/>
                </a:lnTo>
                <a:lnTo>
                  <a:pt x="9144" y="19812"/>
                </a:lnTo>
                <a:lnTo>
                  <a:pt x="12191" y="19812"/>
                </a:lnTo>
                <a:lnTo>
                  <a:pt x="1524" y="15240"/>
                </a:lnTo>
                <a:lnTo>
                  <a:pt x="0" y="13716"/>
                </a:lnTo>
                <a:lnTo>
                  <a:pt x="0" y="10667"/>
                </a:lnTo>
                <a:lnTo>
                  <a:pt x="1524" y="6095"/>
                </a:lnTo>
                <a:lnTo>
                  <a:pt x="1524" y="3048"/>
                </a:lnTo>
                <a:lnTo>
                  <a:pt x="4571" y="0"/>
                </a:lnTo>
                <a:lnTo>
                  <a:pt x="12191" y="0"/>
                </a:lnTo>
                <a:lnTo>
                  <a:pt x="16764" y="1524"/>
                </a:lnTo>
                <a:lnTo>
                  <a:pt x="18287" y="4571"/>
                </a:lnTo>
                <a:lnTo>
                  <a:pt x="21336" y="6095"/>
                </a:lnTo>
                <a:lnTo>
                  <a:pt x="21336" y="7620"/>
                </a:lnTo>
                <a:lnTo>
                  <a:pt x="22860" y="9144"/>
                </a:lnTo>
                <a:lnTo>
                  <a:pt x="24383" y="12191"/>
                </a:lnTo>
                <a:lnTo>
                  <a:pt x="24383" y="13716"/>
                </a:lnTo>
                <a:lnTo>
                  <a:pt x="25908" y="18287"/>
                </a:lnTo>
                <a:lnTo>
                  <a:pt x="27432" y="18287"/>
                </a:lnTo>
                <a:lnTo>
                  <a:pt x="28956" y="21336"/>
                </a:lnTo>
                <a:lnTo>
                  <a:pt x="30479" y="25908"/>
                </a:lnTo>
                <a:lnTo>
                  <a:pt x="30479" y="27432"/>
                </a:lnTo>
                <a:lnTo>
                  <a:pt x="9144" y="27432"/>
                </a:lnTo>
                <a:lnTo>
                  <a:pt x="9144" y="30479"/>
                </a:lnTo>
                <a:lnTo>
                  <a:pt x="30479" y="30479"/>
                </a:lnTo>
                <a:lnTo>
                  <a:pt x="30860" y="32004"/>
                </a:lnTo>
                <a:close/>
              </a:path>
              <a:path w="242569" h="360044">
                <a:moveTo>
                  <a:pt x="6095" y="22859"/>
                </a:moveTo>
                <a:lnTo>
                  <a:pt x="4571" y="19812"/>
                </a:lnTo>
                <a:lnTo>
                  <a:pt x="3048" y="18287"/>
                </a:lnTo>
                <a:lnTo>
                  <a:pt x="1524" y="15240"/>
                </a:lnTo>
                <a:lnTo>
                  <a:pt x="7620" y="21336"/>
                </a:lnTo>
                <a:lnTo>
                  <a:pt x="6095" y="21336"/>
                </a:lnTo>
                <a:lnTo>
                  <a:pt x="6095" y="22859"/>
                </a:lnTo>
                <a:close/>
              </a:path>
              <a:path w="242569" h="360044">
                <a:moveTo>
                  <a:pt x="7620" y="21336"/>
                </a:moveTo>
                <a:lnTo>
                  <a:pt x="1524" y="15240"/>
                </a:lnTo>
                <a:lnTo>
                  <a:pt x="12191" y="19812"/>
                </a:lnTo>
                <a:lnTo>
                  <a:pt x="9144" y="19812"/>
                </a:lnTo>
                <a:lnTo>
                  <a:pt x="7620" y="21336"/>
                </a:lnTo>
                <a:close/>
              </a:path>
              <a:path w="242569" h="360044">
                <a:moveTo>
                  <a:pt x="27432" y="18287"/>
                </a:moveTo>
                <a:lnTo>
                  <a:pt x="25908" y="18287"/>
                </a:lnTo>
                <a:lnTo>
                  <a:pt x="25908" y="15240"/>
                </a:lnTo>
                <a:lnTo>
                  <a:pt x="27432" y="18287"/>
                </a:lnTo>
                <a:close/>
              </a:path>
              <a:path w="242569" h="360044">
                <a:moveTo>
                  <a:pt x="12191" y="47244"/>
                </a:moveTo>
                <a:lnTo>
                  <a:pt x="10668" y="41148"/>
                </a:lnTo>
                <a:lnTo>
                  <a:pt x="10668" y="35052"/>
                </a:lnTo>
                <a:lnTo>
                  <a:pt x="9144" y="30479"/>
                </a:lnTo>
                <a:lnTo>
                  <a:pt x="10668" y="32004"/>
                </a:lnTo>
                <a:lnTo>
                  <a:pt x="30860" y="32004"/>
                </a:lnTo>
                <a:lnTo>
                  <a:pt x="33528" y="42671"/>
                </a:lnTo>
                <a:lnTo>
                  <a:pt x="33528" y="44195"/>
                </a:lnTo>
                <a:lnTo>
                  <a:pt x="33909" y="45720"/>
                </a:lnTo>
                <a:lnTo>
                  <a:pt x="12191" y="45720"/>
                </a:lnTo>
                <a:lnTo>
                  <a:pt x="12191" y="47244"/>
                </a:lnTo>
                <a:close/>
              </a:path>
              <a:path w="242569" h="360044">
                <a:moveTo>
                  <a:pt x="32004" y="32004"/>
                </a:moveTo>
                <a:lnTo>
                  <a:pt x="30479" y="30479"/>
                </a:lnTo>
                <a:lnTo>
                  <a:pt x="31495" y="30479"/>
                </a:lnTo>
                <a:lnTo>
                  <a:pt x="32004" y="32004"/>
                </a:lnTo>
                <a:close/>
              </a:path>
              <a:path w="242569" h="360044">
                <a:moveTo>
                  <a:pt x="13716" y="53340"/>
                </a:moveTo>
                <a:lnTo>
                  <a:pt x="12191" y="45720"/>
                </a:lnTo>
                <a:lnTo>
                  <a:pt x="33909" y="45720"/>
                </a:lnTo>
                <a:lnTo>
                  <a:pt x="35052" y="50291"/>
                </a:lnTo>
                <a:lnTo>
                  <a:pt x="35052" y="51816"/>
                </a:lnTo>
                <a:lnTo>
                  <a:pt x="13716" y="51816"/>
                </a:lnTo>
                <a:lnTo>
                  <a:pt x="13716" y="53340"/>
                </a:lnTo>
                <a:close/>
              </a:path>
              <a:path w="242569" h="360044">
                <a:moveTo>
                  <a:pt x="21336" y="167640"/>
                </a:moveTo>
                <a:lnTo>
                  <a:pt x="19812" y="156972"/>
                </a:lnTo>
                <a:lnTo>
                  <a:pt x="18287" y="147827"/>
                </a:lnTo>
                <a:lnTo>
                  <a:pt x="18287" y="137159"/>
                </a:lnTo>
                <a:lnTo>
                  <a:pt x="16764" y="126491"/>
                </a:lnTo>
                <a:lnTo>
                  <a:pt x="16764" y="96011"/>
                </a:lnTo>
                <a:lnTo>
                  <a:pt x="15240" y="85343"/>
                </a:lnTo>
                <a:lnTo>
                  <a:pt x="15240" y="76200"/>
                </a:lnTo>
                <a:lnTo>
                  <a:pt x="13716" y="68580"/>
                </a:lnTo>
                <a:lnTo>
                  <a:pt x="13716" y="51816"/>
                </a:lnTo>
                <a:lnTo>
                  <a:pt x="35052" y="51816"/>
                </a:lnTo>
                <a:lnTo>
                  <a:pt x="35052" y="67056"/>
                </a:lnTo>
                <a:lnTo>
                  <a:pt x="35306" y="67056"/>
                </a:lnTo>
                <a:lnTo>
                  <a:pt x="36575" y="74675"/>
                </a:lnTo>
                <a:lnTo>
                  <a:pt x="36575" y="83819"/>
                </a:lnTo>
                <a:lnTo>
                  <a:pt x="38100" y="94488"/>
                </a:lnTo>
                <a:lnTo>
                  <a:pt x="38100" y="114300"/>
                </a:lnTo>
                <a:lnTo>
                  <a:pt x="39624" y="124967"/>
                </a:lnTo>
                <a:lnTo>
                  <a:pt x="39624" y="135635"/>
                </a:lnTo>
                <a:lnTo>
                  <a:pt x="41148" y="146304"/>
                </a:lnTo>
                <a:lnTo>
                  <a:pt x="41148" y="155448"/>
                </a:lnTo>
                <a:lnTo>
                  <a:pt x="42671" y="166116"/>
                </a:lnTo>
                <a:lnTo>
                  <a:pt x="21336" y="166116"/>
                </a:lnTo>
                <a:lnTo>
                  <a:pt x="21336" y="167640"/>
                </a:lnTo>
                <a:close/>
              </a:path>
              <a:path w="242569" h="360044">
                <a:moveTo>
                  <a:pt x="35306" y="67056"/>
                </a:moveTo>
                <a:lnTo>
                  <a:pt x="35052" y="67056"/>
                </a:lnTo>
                <a:lnTo>
                  <a:pt x="35052" y="65532"/>
                </a:lnTo>
                <a:lnTo>
                  <a:pt x="35306" y="67056"/>
                </a:lnTo>
                <a:close/>
              </a:path>
              <a:path w="242569" h="360044">
                <a:moveTo>
                  <a:pt x="33528" y="316991"/>
                </a:moveTo>
                <a:lnTo>
                  <a:pt x="32004" y="312419"/>
                </a:lnTo>
                <a:lnTo>
                  <a:pt x="32004" y="307848"/>
                </a:lnTo>
                <a:lnTo>
                  <a:pt x="30479" y="303275"/>
                </a:lnTo>
                <a:lnTo>
                  <a:pt x="30479" y="297180"/>
                </a:lnTo>
                <a:lnTo>
                  <a:pt x="28956" y="291083"/>
                </a:lnTo>
                <a:lnTo>
                  <a:pt x="28956" y="277367"/>
                </a:lnTo>
                <a:lnTo>
                  <a:pt x="27432" y="271272"/>
                </a:lnTo>
                <a:lnTo>
                  <a:pt x="27432" y="248411"/>
                </a:lnTo>
                <a:lnTo>
                  <a:pt x="25908" y="239267"/>
                </a:lnTo>
                <a:lnTo>
                  <a:pt x="25908" y="230124"/>
                </a:lnTo>
                <a:lnTo>
                  <a:pt x="24383" y="220980"/>
                </a:lnTo>
                <a:lnTo>
                  <a:pt x="24383" y="211835"/>
                </a:lnTo>
                <a:lnTo>
                  <a:pt x="22860" y="204216"/>
                </a:lnTo>
                <a:lnTo>
                  <a:pt x="22860" y="195072"/>
                </a:lnTo>
                <a:lnTo>
                  <a:pt x="21336" y="185927"/>
                </a:lnTo>
                <a:lnTo>
                  <a:pt x="21336" y="166116"/>
                </a:lnTo>
                <a:lnTo>
                  <a:pt x="42671" y="166116"/>
                </a:lnTo>
                <a:lnTo>
                  <a:pt x="42671" y="175259"/>
                </a:lnTo>
                <a:lnTo>
                  <a:pt x="44195" y="184404"/>
                </a:lnTo>
                <a:lnTo>
                  <a:pt x="44195" y="193548"/>
                </a:lnTo>
                <a:lnTo>
                  <a:pt x="44450" y="193548"/>
                </a:lnTo>
                <a:lnTo>
                  <a:pt x="45720" y="201167"/>
                </a:lnTo>
                <a:lnTo>
                  <a:pt x="45720" y="210311"/>
                </a:lnTo>
                <a:lnTo>
                  <a:pt x="47244" y="219456"/>
                </a:lnTo>
                <a:lnTo>
                  <a:pt x="47244" y="228600"/>
                </a:lnTo>
                <a:lnTo>
                  <a:pt x="48768" y="237743"/>
                </a:lnTo>
                <a:lnTo>
                  <a:pt x="48768" y="256032"/>
                </a:lnTo>
                <a:lnTo>
                  <a:pt x="50291" y="262127"/>
                </a:lnTo>
                <a:lnTo>
                  <a:pt x="50291" y="283464"/>
                </a:lnTo>
                <a:lnTo>
                  <a:pt x="51816" y="289559"/>
                </a:lnTo>
                <a:lnTo>
                  <a:pt x="51816" y="295656"/>
                </a:lnTo>
                <a:lnTo>
                  <a:pt x="52197" y="295656"/>
                </a:lnTo>
                <a:lnTo>
                  <a:pt x="53340" y="300227"/>
                </a:lnTo>
                <a:lnTo>
                  <a:pt x="53340" y="304800"/>
                </a:lnTo>
                <a:lnTo>
                  <a:pt x="54864" y="309372"/>
                </a:lnTo>
                <a:lnTo>
                  <a:pt x="54864" y="312419"/>
                </a:lnTo>
                <a:lnTo>
                  <a:pt x="56387" y="313943"/>
                </a:lnTo>
                <a:lnTo>
                  <a:pt x="54864" y="313943"/>
                </a:lnTo>
                <a:lnTo>
                  <a:pt x="55372" y="315467"/>
                </a:lnTo>
                <a:lnTo>
                  <a:pt x="33528" y="315467"/>
                </a:lnTo>
                <a:lnTo>
                  <a:pt x="33528" y="316991"/>
                </a:lnTo>
                <a:close/>
              </a:path>
              <a:path w="242569" h="360044">
                <a:moveTo>
                  <a:pt x="44450" y="193548"/>
                </a:moveTo>
                <a:lnTo>
                  <a:pt x="44195" y="193548"/>
                </a:lnTo>
                <a:lnTo>
                  <a:pt x="44195" y="192024"/>
                </a:lnTo>
                <a:lnTo>
                  <a:pt x="44450" y="193548"/>
                </a:lnTo>
                <a:close/>
              </a:path>
              <a:path w="242569" h="360044">
                <a:moveTo>
                  <a:pt x="52197" y="295656"/>
                </a:moveTo>
                <a:lnTo>
                  <a:pt x="51816" y="295656"/>
                </a:lnTo>
                <a:lnTo>
                  <a:pt x="51816" y="294132"/>
                </a:lnTo>
                <a:lnTo>
                  <a:pt x="52197" y="295656"/>
                </a:lnTo>
                <a:close/>
              </a:path>
              <a:path w="242569" h="360044">
                <a:moveTo>
                  <a:pt x="56387" y="316991"/>
                </a:moveTo>
                <a:lnTo>
                  <a:pt x="54864" y="313943"/>
                </a:lnTo>
                <a:lnTo>
                  <a:pt x="56387" y="313943"/>
                </a:lnTo>
                <a:lnTo>
                  <a:pt x="56387" y="316991"/>
                </a:lnTo>
                <a:close/>
              </a:path>
              <a:path w="242569" h="360044">
                <a:moveTo>
                  <a:pt x="57912" y="347472"/>
                </a:moveTo>
                <a:lnTo>
                  <a:pt x="50291" y="347472"/>
                </a:lnTo>
                <a:lnTo>
                  <a:pt x="47244" y="345948"/>
                </a:lnTo>
                <a:lnTo>
                  <a:pt x="45720" y="344424"/>
                </a:lnTo>
                <a:lnTo>
                  <a:pt x="42671" y="342900"/>
                </a:lnTo>
                <a:lnTo>
                  <a:pt x="44195" y="342900"/>
                </a:lnTo>
                <a:lnTo>
                  <a:pt x="41148" y="341375"/>
                </a:lnTo>
                <a:lnTo>
                  <a:pt x="41148" y="339851"/>
                </a:lnTo>
                <a:lnTo>
                  <a:pt x="38100" y="336804"/>
                </a:lnTo>
                <a:lnTo>
                  <a:pt x="38100" y="335280"/>
                </a:lnTo>
                <a:lnTo>
                  <a:pt x="36575" y="332232"/>
                </a:lnTo>
                <a:lnTo>
                  <a:pt x="36575" y="329183"/>
                </a:lnTo>
                <a:lnTo>
                  <a:pt x="35052" y="326135"/>
                </a:lnTo>
                <a:lnTo>
                  <a:pt x="35052" y="323088"/>
                </a:lnTo>
                <a:lnTo>
                  <a:pt x="33528" y="320040"/>
                </a:lnTo>
                <a:lnTo>
                  <a:pt x="33528" y="315467"/>
                </a:lnTo>
                <a:lnTo>
                  <a:pt x="55372" y="315467"/>
                </a:lnTo>
                <a:lnTo>
                  <a:pt x="56387" y="318516"/>
                </a:lnTo>
                <a:lnTo>
                  <a:pt x="57150" y="320040"/>
                </a:lnTo>
                <a:lnTo>
                  <a:pt x="56387" y="320040"/>
                </a:lnTo>
                <a:lnTo>
                  <a:pt x="57912" y="323088"/>
                </a:lnTo>
                <a:lnTo>
                  <a:pt x="56387" y="323088"/>
                </a:lnTo>
                <a:lnTo>
                  <a:pt x="57911" y="324611"/>
                </a:lnTo>
                <a:lnTo>
                  <a:pt x="53340" y="324611"/>
                </a:lnTo>
                <a:lnTo>
                  <a:pt x="59054" y="325754"/>
                </a:lnTo>
                <a:lnTo>
                  <a:pt x="59436" y="326135"/>
                </a:lnTo>
                <a:lnTo>
                  <a:pt x="147828" y="326135"/>
                </a:lnTo>
                <a:lnTo>
                  <a:pt x="155448" y="327659"/>
                </a:lnTo>
                <a:lnTo>
                  <a:pt x="156971" y="327659"/>
                </a:lnTo>
                <a:lnTo>
                  <a:pt x="164591" y="329183"/>
                </a:lnTo>
                <a:lnTo>
                  <a:pt x="163068" y="329183"/>
                </a:lnTo>
                <a:lnTo>
                  <a:pt x="170687" y="330708"/>
                </a:lnTo>
                <a:lnTo>
                  <a:pt x="178308" y="330708"/>
                </a:lnTo>
                <a:lnTo>
                  <a:pt x="185928" y="332232"/>
                </a:lnTo>
                <a:lnTo>
                  <a:pt x="190500" y="332232"/>
                </a:lnTo>
                <a:lnTo>
                  <a:pt x="196595" y="333756"/>
                </a:lnTo>
                <a:lnTo>
                  <a:pt x="198120" y="333756"/>
                </a:lnTo>
                <a:lnTo>
                  <a:pt x="204216" y="335280"/>
                </a:lnTo>
                <a:lnTo>
                  <a:pt x="237744" y="335280"/>
                </a:lnTo>
                <a:lnTo>
                  <a:pt x="242316" y="341375"/>
                </a:lnTo>
                <a:lnTo>
                  <a:pt x="241173" y="345948"/>
                </a:lnTo>
                <a:lnTo>
                  <a:pt x="54864" y="345948"/>
                </a:lnTo>
                <a:lnTo>
                  <a:pt x="57912" y="347472"/>
                </a:lnTo>
                <a:close/>
              </a:path>
              <a:path w="242569" h="360044">
                <a:moveTo>
                  <a:pt x="57912" y="321564"/>
                </a:moveTo>
                <a:lnTo>
                  <a:pt x="56387" y="320040"/>
                </a:lnTo>
                <a:lnTo>
                  <a:pt x="57150" y="320040"/>
                </a:lnTo>
                <a:lnTo>
                  <a:pt x="57912" y="321564"/>
                </a:lnTo>
                <a:close/>
              </a:path>
              <a:path w="242569" h="360044">
                <a:moveTo>
                  <a:pt x="58928" y="325119"/>
                </a:moveTo>
                <a:lnTo>
                  <a:pt x="57912" y="324611"/>
                </a:lnTo>
                <a:lnTo>
                  <a:pt x="56387" y="323088"/>
                </a:lnTo>
                <a:lnTo>
                  <a:pt x="57912" y="323088"/>
                </a:lnTo>
                <a:lnTo>
                  <a:pt x="58928" y="325119"/>
                </a:lnTo>
                <a:close/>
              </a:path>
              <a:path w="242569" h="360044">
                <a:moveTo>
                  <a:pt x="59054" y="325754"/>
                </a:moveTo>
                <a:lnTo>
                  <a:pt x="53340" y="324611"/>
                </a:lnTo>
                <a:lnTo>
                  <a:pt x="57911" y="324611"/>
                </a:lnTo>
                <a:lnTo>
                  <a:pt x="59054" y="325754"/>
                </a:lnTo>
                <a:close/>
              </a:path>
              <a:path w="242569" h="360044">
                <a:moveTo>
                  <a:pt x="59266" y="325797"/>
                </a:moveTo>
                <a:lnTo>
                  <a:pt x="59055" y="325754"/>
                </a:lnTo>
                <a:lnTo>
                  <a:pt x="57912" y="324611"/>
                </a:lnTo>
                <a:lnTo>
                  <a:pt x="58928" y="325119"/>
                </a:lnTo>
                <a:lnTo>
                  <a:pt x="59266" y="325797"/>
                </a:lnTo>
                <a:close/>
              </a:path>
              <a:path w="242569" h="360044">
                <a:moveTo>
                  <a:pt x="132587" y="326135"/>
                </a:moveTo>
                <a:lnTo>
                  <a:pt x="60960" y="326135"/>
                </a:lnTo>
                <a:lnTo>
                  <a:pt x="58928" y="325119"/>
                </a:lnTo>
                <a:lnTo>
                  <a:pt x="58673" y="324611"/>
                </a:lnTo>
                <a:lnTo>
                  <a:pt x="124968" y="324611"/>
                </a:lnTo>
                <a:lnTo>
                  <a:pt x="132587" y="326135"/>
                </a:lnTo>
                <a:close/>
              </a:path>
              <a:path w="242569" h="360044">
                <a:moveTo>
                  <a:pt x="60960" y="326135"/>
                </a:moveTo>
                <a:lnTo>
                  <a:pt x="59266" y="325797"/>
                </a:lnTo>
                <a:lnTo>
                  <a:pt x="58928" y="325119"/>
                </a:lnTo>
                <a:lnTo>
                  <a:pt x="60960" y="326135"/>
                </a:lnTo>
                <a:close/>
              </a:path>
              <a:path w="242569" h="360044">
                <a:moveTo>
                  <a:pt x="59436" y="326135"/>
                </a:moveTo>
                <a:lnTo>
                  <a:pt x="59055" y="325754"/>
                </a:lnTo>
                <a:lnTo>
                  <a:pt x="59266" y="325797"/>
                </a:lnTo>
                <a:lnTo>
                  <a:pt x="59436" y="326135"/>
                </a:lnTo>
                <a:close/>
              </a:path>
              <a:path w="242569" h="360044">
                <a:moveTo>
                  <a:pt x="60960" y="326135"/>
                </a:moveTo>
                <a:lnTo>
                  <a:pt x="59436" y="326135"/>
                </a:lnTo>
                <a:lnTo>
                  <a:pt x="59266" y="325797"/>
                </a:lnTo>
                <a:lnTo>
                  <a:pt x="60960" y="326135"/>
                </a:lnTo>
                <a:close/>
              </a:path>
              <a:path w="242569" h="360044">
                <a:moveTo>
                  <a:pt x="237744" y="335280"/>
                </a:moveTo>
                <a:lnTo>
                  <a:pt x="207264" y="335280"/>
                </a:lnTo>
                <a:lnTo>
                  <a:pt x="211836" y="333756"/>
                </a:lnTo>
                <a:lnTo>
                  <a:pt x="219456" y="333756"/>
                </a:lnTo>
                <a:lnTo>
                  <a:pt x="225552" y="332232"/>
                </a:lnTo>
                <a:lnTo>
                  <a:pt x="222504" y="332232"/>
                </a:lnTo>
                <a:lnTo>
                  <a:pt x="227075" y="329183"/>
                </a:lnTo>
                <a:lnTo>
                  <a:pt x="234695" y="330708"/>
                </a:lnTo>
                <a:lnTo>
                  <a:pt x="235712" y="332232"/>
                </a:lnTo>
                <a:lnTo>
                  <a:pt x="225552" y="332232"/>
                </a:lnTo>
                <a:lnTo>
                  <a:pt x="219456" y="333756"/>
                </a:lnTo>
                <a:lnTo>
                  <a:pt x="236728" y="333756"/>
                </a:lnTo>
                <a:lnTo>
                  <a:pt x="237744" y="335280"/>
                </a:lnTo>
                <a:close/>
              </a:path>
              <a:path w="242569" h="360044">
                <a:moveTo>
                  <a:pt x="219456" y="333756"/>
                </a:moveTo>
                <a:lnTo>
                  <a:pt x="217932" y="333756"/>
                </a:lnTo>
                <a:lnTo>
                  <a:pt x="222504" y="332232"/>
                </a:lnTo>
                <a:lnTo>
                  <a:pt x="219456" y="333756"/>
                </a:lnTo>
                <a:close/>
              </a:path>
              <a:path w="242569" h="360044">
                <a:moveTo>
                  <a:pt x="233171" y="355092"/>
                </a:moveTo>
                <a:lnTo>
                  <a:pt x="167640" y="355092"/>
                </a:lnTo>
                <a:lnTo>
                  <a:pt x="144779" y="350519"/>
                </a:lnTo>
                <a:lnTo>
                  <a:pt x="138683" y="350519"/>
                </a:lnTo>
                <a:lnTo>
                  <a:pt x="131064" y="348996"/>
                </a:lnTo>
                <a:lnTo>
                  <a:pt x="129540" y="348996"/>
                </a:lnTo>
                <a:lnTo>
                  <a:pt x="121920" y="347472"/>
                </a:lnTo>
                <a:lnTo>
                  <a:pt x="57912" y="347472"/>
                </a:lnTo>
                <a:lnTo>
                  <a:pt x="54864" y="345948"/>
                </a:lnTo>
                <a:lnTo>
                  <a:pt x="241173" y="345948"/>
                </a:lnTo>
                <a:lnTo>
                  <a:pt x="240792" y="347472"/>
                </a:lnTo>
                <a:lnTo>
                  <a:pt x="233171" y="355092"/>
                </a:lnTo>
                <a:close/>
              </a:path>
              <a:path w="242569" h="360044">
                <a:moveTo>
                  <a:pt x="102108" y="348996"/>
                </a:moveTo>
                <a:lnTo>
                  <a:pt x="88391" y="348996"/>
                </a:lnTo>
                <a:lnTo>
                  <a:pt x="82295" y="347472"/>
                </a:lnTo>
                <a:lnTo>
                  <a:pt x="109728" y="347472"/>
                </a:lnTo>
                <a:lnTo>
                  <a:pt x="102108" y="348996"/>
                </a:lnTo>
                <a:close/>
              </a:path>
              <a:path w="242569" h="360044">
                <a:moveTo>
                  <a:pt x="123444" y="348996"/>
                </a:moveTo>
                <a:lnTo>
                  <a:pt x="115824" y="347472"/>
                </a:lnTo>
                <a:lnTo>
                  <a:pt x="121920" y="347472"/>
                </a:lnTo>
                <a:lnTo>
                  <a:pt x="123444" y="348996"/>
                </a:lnTo>
                <a:close/>
              </a:path>
              <a:path w="242569" h="360044">
                <a:moveTo>
                  <a:pt x="228600" y="356616"/>
                </a:moveTo>
                <a:lnTo>
                  <a:pt x="181356" y="356616"/>
                </a:lnTo>
                <a:lnTo>
                  <a:pt x="173736" y="355092"/>
                </a:lnTo>
                <a:lnTo>
                  <a:pt x="231648" y="355092"/>
                </a:lnTo>
                <a:lnTo>
                  <a:pt x="228600" y="356616"/>
                </a:lnTo>
                <a:close/>
              </a:path>
              <a:path w="242569" h="360044">
                <a:moveTo>
                  <a:pt x="219456" y="358140"/>
                </a:moveTo>
                <a:lnTo>
                  <a:pt x="195071" y="358140"/>
                </a:lnTo>
                <a:lnTo>
                  <a:pt x="188975" y="356616"/>
                </a:lnTo>
                <a:lnTo>
                  <a:pt x="224028" y="356616"/>
                </a:lnTo>
                <a:lnTo>
                  <a:pt x="219456" y="358140"/>
                </a:lnTo>
                <a:close/>
              </a:path>
              <a:path w="242569" h="360044">
                <a:moveTo>
                  <a:pt x="208787" y="359664"/>
                </a:moveTo>
                <a:lnTo>
                  <a:pt x="204216" y="359664"/>
                </a:lnTo>
                <a:lnTo>
                  <a:pt x="199644" y="358140"/>
                </a:lnTo>
                <a:lnTo>
                  <a:pt x="213360" y="358140"/>
                </a:lnTo>
                <a:lnTo>
                  <a:pt x="208787" y="359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5943" y="2566428"/>
            <a:ext cx="140335" cy="82550"/>
          </a:xfrm>
          <a:custGeom>
            <a:avLst/>
            <a:gdLst/>
            <a:ahLst/>
            <a:cxnLst/>
            <a:rect l="l" t="t" r="r" b="b"/>
            <a:pathLst>
              <a:path w="140335" h="82550">
                <a:moveTo>
                  <a:pt x="137160" y="13716"/>
                </a:moveTo>
                <a:lnTo>
                  <a:pt x="134112" y="9144"/>
                </a:lnTo>
                <a:lnTo>
                  <a:pt x="129540" y="6096"/>
                </a:lnTo>
                <a:lnTo>
                  <a:pt x="124968" y="6096"/>
                </a:lnTo>
                <a:lnTo>
                  <a:pt x="121920" y="4572"/>
                </a:lnTo>
                <a:lnTo>
                  <a:pt x="120396" y="4572"/>
                </a:lnTo>
                <a:lnTo>
                  <a:pt x="115824" y="3048"/>
                </a:lnTo>
                <a:lnTo>
                  <a:pt x="109728" y="3048"/>
                </a:lnTo>
                <a:lnTo>
                  <a:pt x="103632" y="1524"/>
                </a:lnTo>
                <a:lnTo>
                  <a:pt x="96012" y="1524"/>
                </a:lnTo>
                <a:lnTo>
                  <a:pt x="88392" y="0"/>
                </a:lnTo>
                <a:lnTo>
                  <a:pt x="73152" y="0"/>
                </a:lnTo>
                <a:lnTo>
                  <a:pt x="67056" y="1524"/>
                </a:lnTo>
                <a:lnTo>
                  <a:pt x="53340" y="1524"/>
                </a:lnTo>
                <a:lnTo>
                  <a:pt x="47244" y="3048"/>
                </a:lnTo>
                <a:lnTo>
                  <a:pt x="42672" y="4572"/>
                </a:lnTo>
                <a:lnTo>
                  <a:pt x="30480" y="7620"/>
                </a:lnTo>
                <a:lnTo>
                  <a:pt x="27432" y="7620"/>
                </a:lnTo>
                <a:lnTo>
                  <a:pt x="22860" y="9144"/>
                </a:lnTo>
                <a:lnTo>
                  <a:pt x="19812" y="9144"/>
                </a:lnTo>
                <a:lnTo>
                  <a:pt x="16764" y="10668"/>
                </a:lnTo>
                <a:lnTo>
                  <a:pt x="13716" y="10668"/>
                </a:lnTo>
                <a:lnTo>
                  <a:pt x="7620" y="13716"/>
                </a:lnTo>
                <a:lnTo>
                  <a:pt x="6096" y="13716"/>
                </a:lnTo>
                <a:lnTo>
                  <a:pt x="6096" y="15240"/>
                </a:lnTo>
                <a:lnTo>
                  <a:pt x="4572" y="15240"/>
                </a:lnTo>
                <a:lnTo>
                  <a:pt x="3048" y="18288"/>
                </a:lnTo>
                <a:lnTo>
                  <a:pt x="0" y="21336"/>
                </a:lnTo>
                <a:lnTo>
                  <a:pt x="0" y="24384"/>
                </a:lnTo>
                <a:lnTo>
                  <a:pt x="1524" y="27432"/>
                </a:lnTo>
                <a:lnTo>
                  <a:pt x="3048" y="32004"/>
                </a:lnTo>
                <a:lnTo>
                  <a:pt x="9144" y="35052"/>
                </a:lnTo>
                <a:lnTo>
                  <a:pt x="13716" y="35052"/>
                </a:lnTo>
                <a:lnTo>
                  <a:pt x="16764" y="33528"/>
                </a:lnTo>
                <a:lnTo>
                  <a:pt x="18288" y="32004"/>
                </a:lnTo>
                <a:lnTo>
                  <a:pt x="19812" y="32004"/>
                </a:lnTo>
                <a:lnTo>
                  <a:pt x="22860" y="32004"/>
                </a:lnTo>
                <a:lnTo>
                  <a:pt x="25908" y="30480"/>
                </a:lnTo>
                <a:lnTo>
                  <a:pt x="36576" y="30480"/>
                </a:lnTo>
                <a:lnTo>
                  <a:pt x="38100" y="28956"/>
                </a:lnTo>
                <a:lnTo>
                  <a:pt x="42672" y="27432"/>
                </a:lnTo>
                <a:lnTo>
                  <a:pt x="41148" y="28956"/>
                </a:lnTo>
                <a:lnTo>
                  <a:pt x="47244" y="27432"/>
                </a:lnTo>
                <a:lnTo>
                  <a:pt x="53340" y="25908"/>
                </a:lnTo>
                <a:lnTo>
                  <a:pt x="57912" y="24384"/>
                </a:lnTo>
                <a:lnTo>
                  <a:pt x="74676" y="24384"/>
                </a:lnTo>
                <a:lnTo>
                  <a:pt x="81457" y="23025"/>
                </a:lnTo>
                <a:lnTo>
                  <a:pt x="86868" y="24384"/>
                </a:lnTo>
                <a:lnTo>
                  <a:pt x="92964" y="24384"/>
                </a:lnTo>
                <a:lnTo>
                  <a:pt x="100584" y="25908"/>
                </a:lnTo>
                <a:lnTo>
                  <a:pt x="99060" y="24384"/>
                </a:lnTo>
                <a:lnTo>
                  <a:pt x="106680" y="25908"/>
                </a:lnTo>
                <a:lnTo>
                  <a:pt x="111252" y="25908"/>
                </a:lnTo>
                <a:lnTo>
                  <a:pt x="117348" y="27432"/>
                </a:lnTo>
                <a:lnTo>
                  <a:pt x="120396" y="27432"/>
                </a:lnTo>
                <a:lnTo>
                  <a:pt x="121920" y="28956"/>
                </a:lnTo>
                <a:lnTo>
                  <a:pt x="131064" y="28956"/>
                </a:lnTo>
                <a:lnTo>
                  <a:pt x="135636" y="24384"/>
                </a:lnTo>
                <a:lnTo>
                  <a:pt x="136144" y="22860"/>
                </a:lnTo>
                <a:lnTo>
                  <a:pt x="137160" y="19812"/>
                </a:lnTo>
                <a:lnTo>
                  <a:pt x="137160" y="13716"/>
                </a:lnTo>
                <a:close/>
              </a:path>
              <a:path w="140335" h="82550">
                <a:moveTo>
                  <a:pt x="140220" y="65519"/>
                </a:moveTo>
                <a:lnTo>
                  <a:pt x="138696" y="59423"/>
                </a:lnTo>
                <a:lnTo>
                  <a:pt x="134124" y="56375"/>
                </a:lnTo>
                <a:lnTo>
                  <a:pt x="128028" y="56375"/>
                </a:lnTo>
                <a:lnTo>
                  <a:pt x="123456" y="57899"/>
                </a:lnTo>
                <a:lnTo>
                  <a:pt x="83832" y="57899"/>
                </a:lnTo>
                <a:lnTo>
                  <a:pt x="83832" y="59423"/>
                </a:lnTo>
                <a:lnTo>
                  <a:pt x="65544" y="59423"/>
                </a:lnTo>
                <a:lnTo>
                  <a:pt x="64020" y="57899"/>
                </a:lnTo>
                <a:lnTo>
                  <a:pt x="62496" y="56375"/>
                </a:lnTo>
                <a:lnTo>
                  <a:pt x="60972" y="54851"/>
                </a:lnTo>
                <a:lnTo>
                  <a:pt x="56400" y="54851"/>
                </a:lnTo>
                <a:lnTo>
                  <a:pt x="54876" y="56375"/>
                </a:lnTo>
                <a:lnTo>
                  <a:pt x="53352" y="56375"/>
                </a:lnTo>
                <a:lnTo>
                  <a:pt x="51828" y="56375"/>
                </a:lnTo>
                <a:lnTo>
                  <a:pt x="48780" y="59423"/>
                </a:lnTo>
                <a:lnTo>
                  <a:pt x="47256" y="63995"/>
                </a:lnTo>
                <a:lnTo>
                  <a:pt x="45732" y="67043"/>
                </a:lnTo>
                <a:lnTo>
                  <a:pt x="47256" y="71615"/>
                </a:lnTo>
                <a:lnTo>
                  <a:pt x="51828" y="76187"/>
                </a:lnTo>
                <a:lnTo>
                  <a:pt x="57924" y="79235"/>
                </a:lnTo>
                <a:lnTo>
                  <a:pt x="62496" y="80759"/>
                </a:lnTo>
                <a:lnTo>
                  <a:pt x="68592" y="80759"/>
                </a:lnTo>
                <a:lnTo>
                  <a:pt x="73164" y="82283"/>
                </a:lnTo>
                <a:lnTo>
                  <a:pt x="111264" y="82283"/>
                </a:lnTo>
                <a:lnTo>
                  <a:pt x="114312" y="80759"/>
                </a:lnTo>
                <a:lnTo>
                  <a:pt x="120408" y="80759"/>
                </a:lnTo>
                <a:lnTo>
                  <a:pt x="126504" y="79235"/>
                </a:lnTo>
                <a:lnTo>
                  <a:pt x="128028" y="79235"/>
                </a:lnTo>
                <a:lnTo>
                  <a:pt x="132600" y="76187"/>
                </a:lnTo>
                <a:lnTo>
                  <a:pt x="137172" y="74663"/>
                </a:lnTo>
                <a:lnTo>
                  <a:pt x="140220" y="70091"/>
                </a:lnTo>
                <a:lnTo>
                  <a:pt x="140220" y="655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64179" y="2305811"/>
            <a:ext cx="1554480" cy="37033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96384" y="2435351"/>
            <a:ext cx="298703" cy="13335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56632" y="2348483"/>
            <a:ext cx="288035" cy="516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417820" y="2353055"/>
            <a:ext cx="208787" cy="15697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20155" y="2177795"/>
            <a:ext cx="806196" cy="30784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755892" y="2122932"/>
            <a:ext cx="885443" cy="463042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089404" y="2953511"/>
            <a:ext cx="318770" cy="337820"/>
          </a:xfrm>
          <a:custGeom>
            <a:avLst/>
            <a:gdLst/>
            <a:ahLst/>
            <a:cxnLst/>
            <a:rect l="l" t="t" r="r" b="b"/>
            <a:pathLst>
              <a:path w="318769" h="337820">
                <a:moveTo>
                  <a:pt x="134112" y="1270"/>
                </a:moveTo>
                <a:lnTo>
                  <a:pt x="97536" y="1270"/>
                </a:lnTo>
                <a:lnTo>
                  <a:pt x="105155" y="0"/>
                </a:lnTo>
                <a:lnTo>
                  <a:pt x="126491" y="0"/>
                </a:lnTo>
                <a:lnTo>
                  <a:pt x="134112" y="1270"/>
                </a:lnTo>
                <a:close/>
              </a:path>
              <a:path w="318769" h="337820">
                <a:moveTo>
                  <a:pt x="140208" y="1270"/>
                </a:moveTo>
                <a:lnTo>
                  <a:pt x="134112" y="1270"/>
                </a:lnTo>
                <a:lnTo>
                  <a:pt x="132587" y="0"/>
                </a:lnTo>
                <a:lnTo>
                  <a:pt x="138683" y="0"/>
                </a:lnTo>
                <a:lnTo>
                  <a:pt x="140208" y="1270"/>
                </a:lnTo>
                <a:close/>
              </a:path>
              <a:path w="318769" h="337820">
                <a:moveTo>
                  <a:pt x="179832" y="12700"/>
                </a:moveTo>
                <a:lnTo>
                  <a:pt x="62483" y="12700"/>
                </a:lnTo>
                <a:lnTo>
                  <a:pt x="68579" y="8890"/>
                </a:lnTo>
                <a:lnTo>
                  <a:pt x="70104" y="8890"/>
                </a:lnTo>
                <a:lnTo>
                  <a:pt x="76200" y="5080"/>
                </a:lnTo>
                <a:lnTo>
                  <a:pt x="77724" y="5080"/>
                </a:lnTo>
                <a:lnTo>
                  <a:pt x="83820" y="3810"/>
                </a:lnTo>
                <a:lnTo>
                  <a:pt x="82295" y="3810"/>
                </a:lnTo>
                <a:lnTo>
                  <a:pt x="89916" y="2540"/>
                </a:lnTo>
                <a:lnTo>
                  <a:pt x="96012" y="1270"/>
                </a:lnTo>
                <a:lnTo>
                  <a:pt x="147828" y="1270"/>
                </a:lnTo>
                <a:lnTo>
                  <a:pt x="166116" y="5080"/>
                </a:lnTo>
                <a:lnTo>
                  <a:pt x="167640" y="7620"/>
                </a:lnTo>
                <a:lnTo>
                  <a:pt x="173736" y="8890"/>
                </a:lnTo>
                <a:lnTo>
                  <a:pt x="173736" y="10160"/>
                </a:lnTo>
                <a:lnTo>
                  <a:pt x="178308" y="11430"/>
                </a:lnTo>
                <a:lnTo>
                  <a:pt x="179832" y="12700"/>
                </a:lnTo>
                <a:close/>
              </a:path>
              <a:path w="318769" h="337820">
                <a:moveTo>
                  <a:pt x="67055" y="35560"/>
                </a:moveTo>
                <a:lnTo>
                  <a:pt x="32004" y="35560"/>
                </a:lnTo>
                <a:lnTo>
                  <a:pt x="36575" y="30480"/>
                </a:lnTo>
                <a:lnTo>
                  <a:pt x="48767" y="20320"/>
                </a:lnTo>
                <a:lnTo>
                  <a:pt x="48767" y="19050"/>
                </a:lnTo>
                <a:lnTo>
                  <a:pt x="54863" y="16510"/>
                </a:lnTo>
                <a:lnTo>
                  <a:pt x="56387" y="15240"/>
                </a:lnTo>
                <a:lnTo>
                  <a:pt x="62483" y="11430"/>
                </a:lnTo>
                <a:lnTo>
                  <a:pt x="62483" y="12700"/>
                </a:lnTo>
                <a:lnTo>
                  <a:pt x="179832" y="12700"/>
                </a:lnTo>
                <a:lnTo>
                  <a:pt x="182879" y="15240"/>
                </a:lnTo>
                <a:lnTo>
                  <a:pt x="184404" y="15240"/>
                </a:lnTo>
                <a:lnTo>
                  <a:pt x="187451" y="17780"/>
                </a:lnTo>
                <a:lnTo>
                  <a:pt x="185928" y="17780"/>
                </a:lnTo>
                <a:lnTo>
                  <a:pt x="192024" y="20320"/>
                </a:lnTo>
                <a:lnTo>
                  <a:pt x="194055" y="22860"/>
                </a:lnTo>
                <a:lnTo>
                  <a:pt x="112775" y="22860"/>
                </a:lnTo>
                <a:lnTo>
                  <a:pt x="106679" y="24130"/>
                </a:lnTo>
                <a:lnTo>
                  <a:pt x="102108" y="24130"/>
                </a:lnTo>
                <a:lnTo>
                  <a:pt x="89916" y="26670"/>
                </a:lnTo>
                <a:lnTo>
                  <a:pt x="88391" y="26670"/>
                </a:lnTo>
                <a:lnTo>
                  <a:pt x="82295" y="27940"/>
                </a:lnTo>
                <a:lnTo>
                  <a:pt x="83820" y="27940"/>
                </a:lnTo>
                <a:lnTo>
                  <a:pt x="77724" y="30480"/>
                </a:lnTo>
                <a:lnTo>
                  <a:pt x="79247" y="30480"/>
                </a:lnTo>
                <a:lnTo>
                  <a:pt x="67055" y="35560"/>
                </a:lnTo>
                <a:close/>
              </a:path>
              <a:path w="318769" h="337820">
                <a:moveTo>
                  <a:pt x="202996" y="38100"/>
                </a:moveTo>
                <a:lnTo>
                  <a:pt x="179832" y="38100"/>
                </a:lnTo>
                <a:lnTo>
                  <a:pt x="179070" y="37465"/>
                </a:lnTo>
                <a:lnTo>
                  <a:pt x="178308" y="35560"/>
                </a:lnTo>
                <a:lnTo>
                  <a:pt x="173736" y="35560"/>
                </a:lnTo>
                <a:lnTo>
                  <a:pt x="170687" y="33020"/>
                </a:lnTo>
                <a:lnTo>
                  <a:pt x="172212" y="33020"/>
                </a:lnTo>
                <a:lnTo>
                  <a:pt x="167640" y="31750"/>
                </a:lnTo>
                <a:lnTo>
                  <a:pt x="169163" y="31750"/>
                </a:lnTo>
                <a:lnTo>
                  <a:pt x="164591" y="30480"/>
                </a:lnTo>
                <a:lnTo>
                  <a:pt x="158495" y="27940"/>
                </a:lnTo>
                <a:lnTo>
                  <a:pt x="160020" y="27940"/>
                </a:lnTo>
                <a:lnTo>
                  <a:pt x="147828" y="25400"/>
                </a:lnTo>
                <a:lnTo>
                  <a:pt x="149351" y="25400"/>
                </a:lnTo>
                <a:lnTo>
                  <a:pt x="143255" y="24130"/>
                </a:lnTo>
                <a:lnTo>
                  <a:pt x="131063" y="24130"/>
                </a:lnTo>
                <a:lnTo>
                  <a:pt x="123444" y="22860"/>
                </a:lnTo>
                <a:lnTo>
                  <a:pt x="194055" y="22860"/>
                </a:lnTo>
                <a:lnTo>
                  <a:pt x="195071" y="24130"/>
                </a:lnTo>
                <a:lnTo>
                  <a:pt x="198882" y="30480"/>
                </a:lnTo>
                <a:lnTo>
                  <a:pt x="198120" y="30480"/>
                </a:lnTo>
                <a:lnTo>
                  <a:pt x="199644" y="33020"/>
                </a:lnTo>
                <a:lnTo>
                  <a:pt x="201167" y="34290"/>
                </a:lnTo>
                <a:lnTo>
                  <a:pt x="202996" y="38100"/>
                </a:lnTo>
                <a:close/>
              </a:path>
              <a:path w="318769" h="337820">
                <a:moveTo>
                  <a:pt x="199644" y="31750"/>
                </a:moveTo>
                <a:lnTo>
                  <a:pt x="198120" y="30480"/>
                </a:lnTo>
                <a:lnTo>
                  <a:pt x="198882" y="30480"/>
                </a:lnTo>
                <a:lnTo>
                  <a:pt x="199644" y="31750"/>
                </a:lnTo>
                <a:close/>
              </a:path>
              <a:path w="318769" h="337820">
                <a:moveTo>
                  <a:pt x="35051" y="251460"/>
                </a:moveTo>
                <a:lnTo>
                  <a:pt x="30479" y="245110"/>
                </a:lnTo>
                <a:lnTo>
                  <a:pt x="28955" y="245110"/>
                </a:lnTo>
                <a:lnTo>
                  <a:pt x="25908" y="238760"/>
                </a:lnTo>
                <a:lnTo>
                  <a:pt x="24383" y="237490"/>
                </a:lnTo>
                <a:lnTo>
                  <a:pt x="21336" y="232410"/>
                </a:lnTo>
                <a:lnTo>
                  <a:pt x="18287" y="226060"/>
                </a:lnTo>
                <a:lnTo>
                  <a:pt x="18287" y="224790"/>
                </a:lnTo>
                <a:lnTo>
                  <a:pt x="12191" y="213360"/>
                </a:lnTo>
                <a:lnTo>
                  <a:pt x="10667" y="205740"/>
                </a:lnTo>
                <a:lnTo>
                  <a:pt x="7620" y="199390"/>
                </a:lnTo>
                <a:lnTo>
                  <a:pt x="6095" y="193040"/>
                </a:lnTo>
                <a:lnTo>
                  <a:pt x="4571" y="185420"/>
                </a:lnTo>
                <a:lnTo>
                  <a:pt x="4571" y="184150"/>
                </a:lnTo>
                <a:lnTo>
                  <a:pt x="3047" y="177800"/>
                </a:lnTo>
                <a:lnTo>
                  <a:pt x="0" y="162560"/>
                </a:lnTo>
                <a:lnTo>
                  <a:pt x="0" y="115570"/>
                </a:lnTo>
                <a:lnTo>
                  <a:pt x="1524" y="107950"/>
                </a:lnTo>
                <a:lnTo>
                  <a:pt x="1524" y="100330"/>
                </a:lnTo>
                <a:lnTo>
                  <a:pt x="3047" y="99060"/>
                </a:lnTo>
                <a:lnTo>
                  <a:pt x="6095" y="83820"/>
                </a:lnTo>
                <a:lnTo>
                  <a:pt x="7620" y="77470"/>
                </a:lnTo>
                <a:lnTo>
                  <a:pt x="7620" y="76200"/>
                </a:lnTo>
                <a:lnTo>
                  <a:pt x="10667" y="69850"/>
                </a:lnTo>
                <a:lnTo>
                  <a:pt x="10667" y="68580"/>
                </a:lnTo>
                <a:lnTo>
                  <a:pt x="13716" y="62230"/>
                </a:lnTo>
                <a:lnTo>
                  <a:pt x="13716" y="60960"/>
                </a:lnTo>
                <a:lnTo>
                  <a:pt x="16763" y="54610"/>
                </a:lnTo>
                <a:lnTo>
                  <a:pt x="18287" y="54610"/>
                </a:lnTo>
                <a:lnTo>
                  <a:pt x="21336" y="48260"/>
                </a:lnTo>
                <a:lnTo>
                  <a:pt x="22859" y="46990"/>
                </a:lnTo>
                <a:lnTo>
                  <a:pt x="27432" y="40640"/>
                </a:lnTo>
                <a:lnTo>
                  <a:pt x="30479" y="35560"/>
                </a:lnTo>
                <a:lnTo>
                  <a:pt x="68579" y="35560"/>
                </a:lnTo>
                <a:lnTo>
                  <a:pt x="62483" y="39370"/>
                </a:lnTo>
                <a:lnTo>
                  <a:pt x="54646" y="46990"/>
                </a:lnTo>
                <a:lnTo>
                  <a:pt x="53340" y="46990"/>
                </a:lnTo>
                <a:lnTo>
                  <a:pt x="48767" y="50800"/>
                </a:lnTo>
                <a:lnTo>
                  <a:pt x="45720" y="55880"/>
                </a:lnTo>
                <a:lnTo>
                  <a:pt x="42062" y="60960"/>
                </a:lnTo>
                <a:lnTo>
                  <a:pt x="41147" y="60960"/>
                </a:lnTo>
                <a:lnTo>
                  <a:pt x="38861" y="64770"/>
                </a:lnTo>
                <a:lnTo>
                  <a:pt x="38099" y="64770"/>
                </a:lnTo>
                <a:lnTo>
                  <a:pt x="35559" y="71120"/>
                </a:lnTo>
                <a:lnTo>
                  <a:pt x="35051" y="71120"/>
                </a:lnTo>
                <a:lnTo>
                  <a:pt x="32004" y="77470"/>
                </a:lnTo>
                <a:lnTo>
                  <a:pt x="33528" y="77470"/>
                </a:lnTo>
                <a:lnTo>
                  <a:pt x="30479" y="83820"/>
                </a:lnTo>
                <a:lnTo>
                  <a:pt x="29463" y="88900"/>
                </a:lnTo>
                <a:lnTo>
                  <a:pt x="28955" y="88900"/>
                </a:lnTo>
                <a:lnTo>
                  <a:pt x="27432" y="96520"/>
                </a:lnTo>
                <a:lnTo>
                  <a:pt x="26212" y="101600"/>
                </a:lnTo>
                <a:lnTo>
                  <a:pt x="25908" y="101600"/>
                </a:lnTo>
                <a:lnTo>
                  <a:pt x="24383" y="109220"/>
                </a:lnTo>
                <a:lnTo>
                  <a:pt x="24383" y="116840"/>
                </a:lnTo>
                <a:lnTo>
                  <a:pt x="22859" y="124460"/>
                </a:lnTo>
                <a:lnTo>
                  <a:pt x="22859" y="152400"/>
                </a:lnTo>
                <a:lnTo>
                  <a:pt x="24383" y="160020"/>
                </a:lnTo>
                <a:lnTo>
                  <a:pt x="24383" y="167640"/>
                </a:lnTo>
                <a:lnTo>
                  <a:pt x="25908" y="172720"/>
                </a:lnTo>
                <a:lnTo>
                  <a:pt x="28955" y="187960"/>
                </a:lnTo>
                <a:lnTo>
                  <a:pt x="29336" y="187960"/>
                </a:lnTo>
                <a:lnTo>
                  <a:pt x="30479" y="191770"/>
                </a:lnTo>
                <a:lnTo>
                  <a:pt x="32004" y="198120"/>
                </a:lnTo>
                <a:lnTo>
                  <a:pt x="35051" y="203200"/>
                </a:lnTo>
                <a:lnTo>
                  <a:pt x="36575" y="209550"/>
                </a:lnTo>
                <a:lnTo>
                  <a:pt x="42671" y="222250"/>
                </a:lnTo>
                <a:lnTo>
                  <a:pt x="43433" y="222250"/>
                </a:lnTo>
                <a:lnTo>
                  <a:pt x="44958" y="224790"/>
                </a:lnTo>
                <a:lnTo>
                  <a:pt x="44195" y="224790"/>
                </a:lnTo>
                <a:lnTo>
                  <a:pt x="48767" y="231140"/>
                </a:lnTo>
                <a:lnTo>
                  <a:pt x="49783" y="231140"/>
                </a:lnTo>
                <a:lnTo>
                  <a:pt x="57912" y="241300"/>
                </a:lnTo>
                <a:lnTo>
                  <a:pt x="56387" y="241300"/>
                </a:lnTo>
                <a:lnTo>
                  <a:pt x="60959" y="246380"/>
                </a:lnTo>
                <a:lnTo>
                  <a:pt x="62483" y="246380"/>
                </a:lnTo>
                <a:lnTo>
                  <a:pt x="64312" y="248920"/>
                </a:lnTo>
                <a:lnTo>
                  <a:pt x="33528" y="248920"/>
                </a:lnTo>
                <a:lnTo>
                  <a:pt x="35051" y="251460"/>
                </a:lnTo>
                <a:close/>
              </a:path>
              <a:path w="318769" h="337820">
                <a:moveTo>
                  <a:pt x="179222" y="38608"/>
                </a:moveTo>
                <a:lnTo>
                  <a:pt x="176783" y="35560"/>
                </a:lnTo>
                <a:lnTo>
                  <a:pt x="178816" y="37253"/>
                </a:lnTo>
                <a:lnTo>
                  <a:pt x="179222" y="38608"/>
                </a:lnTo>
                <a:close/>
              </a:path>
              <a:path w="318769" h="337820">
                <a:moveTo>
                  <a:pt x="178816" y="37253"/>
                </a:moveTo>
                <a:lnTo>
                  <a:pt x="176783" y="35560"/>
                </a:lnTo>
                <a:lnTo>
                  <a:pt x="178308" y="35560"/>
                </a:lnTo>
                <a:lnTo>
                  <a:pt x="178816" y="37253"/>
                </a:lnTo>
                <a:close/>
              </a:path>
              <a:path w="318769" h="337820">
                <a:moveTo>
                  <a:pt x="179070" y="37465"/>
                </a:moveTo>
                <a:lnTo>
                  <a:pt x="178816" y="37253"/>
                </a:lnTo>
                <a:lnTo>
                  <a:pt x="178308" y="35560"/>
                </a:lnTo>
                <a:lnTo>
                  <a:pt x="179070" y="37465"/>
                </a:lnTo>
                <a:close/>
              </a:path>
              <a:path w="318769" h="337820">
                <a:moveTo>
                  <a:pt x="179832" y="39370"/>
                </a:moveTo>
                <a:lnTo>
                  <a:pt x="179222" y="38608"/>
                </a:lnTo>
                <a:lnTo>
                  <a:pt x="178816" y="37253"/>
                </a:lnTo>
                <a:lnTo>
                  <a:pt x="179070" y="37465"/>
                </a:lnTo>
                <a:lnTo>
                  <a:pt x="179832" y="39370"/>
                </a:lnTo>
                <a:close/>
              </a:path>
              <a:path w="318769" h="337820">
                <a:moveTo>
                  <a:pt x="203606" y="39370"/>
                </a:moveTo>
                <a:lnTo>
                  <a:pt x="179832" y="39370"/>
                </a:lnTo>
                <a:lnTo>
                  <a:pt x="179070" y="37465"/>
                </a:lnTo>
                <a:lnTo>
                  <a:pt x="179832" y="38100"/>
                </a:lnTo>
                <a:lnTo>
                  <a:pt x="202996" y="38100"/>
                </a:lnTo>
                <a:lnTo>
                  <a:pt x="203606" y="39370"/>
                </a:lnTo>
                <a:close/>
              </a:path>
              <a:path w="318769" h="337820">
                <a:moveTo>
                  <a:pt x="182879" y="45720"/>
                </a:moveTo>
                <a:lnTo>
                  <a:pt x="181355" y="41910"/>
                </a:lnTo>
                <a:lnTo>
                  <a:pt x="179832" y="40640"/>
                </a:lnTo>
                <a:lnTo>
                  <a:pt x="179222" y="38608"/>
                </a:lnTo>
                <a:lnTo>
                  <a:pt x="179832" y="39370"/>
                </a:lnTo>
                <a:lnTo>
                  <a:pt x="203606" y="39370"/>
                </a:lnTo>
                <a:lnTo>
                  <a:pt x="204216" y="40640"/>
                </a:lnTo>
                <a:lnTo>
                  <a:pt x="204216" y="41910"/>
                </a:lnTo>
                <a:lnTo>
                  <a:pt x="204724" y="43180"/>
                </a:lnTo>
                <a:lnTo>
                  <a:pt x="182879" y="43180"/>
                </a:lnTo>
                <a:lnTo>
                  <a:pt x="182879" y="45720"/>
                </a:lnTo>
                <a:close/>
              </a:path>
              <a:path w="318769" h="337820">
                <a:moveTo>
                  <a:pt x="184404" y="46990"/>
                </a:moveTo>
                <a:lnTo>
                  <a:pt x="182879" y="43180"/>
                </a:lnTo>
                <a:lnTo>
                  <a:pt x="204724" y="43180"/>
                </a:lnTo>
                <a:lnTo>
                  <a:pt x="205740" y="45720"/>
                </a:lnTo>
                <a:lnTo>
                  <a:pt x="184404" y="45720"/>
                </a:lnTo>
                <a:lnTo>
                  <a:pt x="184404" y="46990"/>
                </a:lnTo>
                <a:close/>
              </a:path>
              <a:path w="318769" h="337820">
                <a:moveTo>
                  <a:pt x="207263" y="49530"/>
                </a:moveTo>
                <a:lnTo>
                  <a:pt x="185928" y="49530"/>
                </a:lnTo>
                <a:lnTo>
                  <a:pt x="184404" y="45720"/>
                </a:lnTo>
                <a:lnTo>
                  <a:pt x="205740" y="45720"/>
                </a:lnTo>
                <a:lnTo>
                  <a:pt x="205740" y="48260"/>
                </a:lnTo>
                <a:lnTo>
                  <a:pt x="207263" y="49530"/>
                </a:lnTo>
                <a:close/>
              </a:path>
              <a:path w="318769" h="337820">
                <a:moveTo>
                  <a:pt x="53340" y="48260"/>
                </a:moveTo>
                <a:lnTo>
                  <a:pt x="53340" y="46990"/>
                </a:lnTo>
                <a:lnTo>
                  <a:pt x="54646" y="46990"/>
                </a:lnTo>
                <a:lnTo>
                  <a:pt x="53340" y="48260"/>
                </a:lnTo>
                <a:close/>
              </a:path>
              <a:path w="318769" h="337820">
                <a:moveTo>
                  <a:pt x="207263" y="54610"/>
                </a:moveTo>
                <a:lnTo>
                  <a:pt x="187451" y="54610"/>
                </a:lnTo>
                <a:lnTo>
                  <a:pt x="184404" y="48260"/>
                </a:lnTo>
                <a:lnTo>
                  <a:pt x="185928" y="49530"/>
                </a:lnTo>
                <a:lnTo>
                  <a:pt x="207263" y="49530"/>
                </a:lnTo>
                <a:lnTo>
                  <a:pt x="207263" y="54610"/>
                </a:lnTo>
                <a:close/>
              </a:path>
              <a:path w="318769" h="337820">
                <a:moveTo>
                  <a:pt x="187451" y="64770"/>
                </a:moveTo>
                <a:lnTo>
                  <a:pt x="187451" y="55880"/>
                </a:lnTo>
                <a:lnTo>
                  <a:pt x="185928" y="53340"/>
                </a:lnTo>
                <a:lnTo>
                  <a:pt x="187451" y="54610"/>
                </a:lnTo>
                <a:lnTo>
                  <a:pt x="207263" y="54610"/>
                </a:lnTo>
                <a:lnTo>
                  <a:pt x="207263" y="63500"/>
                </a:lnTo>
                <a:lnTo>
                  <a:pt x="188975" y="63500"/>
                </a:lnTo>
                <a:lnTo>
                  <a:pt x="187451" y="64770"/>
                </a:lnTo>
                <a:close/>
              </a:path>
              <a:path w="318769" h="337820">
                <a:moveTo>
                  <a:pt x="41147" y="62230"/>
                </a:moveTo>
                <a:lnTo>
                  <a:pt x="41147" y="60960"/>
                </a:lnTo>
                <a:lnTo>
                  <a:pt x="42062" y="60960"/>
                </a:lnTo>
                <a:lnTo>
                  <a:pt x="41147" y="62230"/>
                </a:lnTo>
                <a:close/>
              </a:path>
              <a:path w="318769" h="337820">
                <a:moveTo>
                  <a:pt x="187452" y="64769"/>
                </a:moveTo>
                <a:lnTo>
                  <a:pt x="188975" y="63500"/>
                </a:lnTo>
                <a:lnTo>
                  <a:pt x="190500" y="63500"/>
                </a:lnTo>
                <a:lnTo>
                  <a:pt x="187452" y="64769"/>
                </a:lnTo>
                <a:close/>
              </a:path>
              <a:path w="318769" h="337820">
                <a:moveTo>
                  <a:pt x="206502" y="66040"/>
                </a:moveTo>
                <a:lnTo>
                  <a:pt x="187451" y="66040"/>
                </a:lnTo>
                <a:lnTo>
                  <a:pt x="187452" y="64769"/>
                </a:lnTo>
                <a:lnTo>
                  <a:pt x="190500" y="63500"/>
                </a:lnTo>
                <a:lnTo>
                  <a:pt x="207263" y="63500"/>
                </a:lnTo>
                <a:lnTo>
                  <a:pt x="206502" y="66040"/>
                </a:lnTo>
                <a:close/>
              </a:path>
              <a:path w="318769" h="337820">
                <a:moveTo>
                  <a:pt x="38100" y="66040"/>
                </a:moveTo>
                <a:lnTo>
                  <a:pt x="38100" y="64770"/>
                </a:lnTo>
                <a:lnTo>
                  <a:pt x="38861" y="64770"/>
                </a:lnTo>
                <a:lnTo>
                  <a:pt x="38100" y="66040"/>
                </a:lnTo>
                <a:close/>
              </a:path>
              <a:path w="318769" h="337820">
                <a:moveTo>
                  <a:pt x="181355" y="71120"/>
                </a:moveTo>
                <a:lnTo>
                  <a:pt x="182879" y="68580"/>
                </a:lnTo>
                <a:lnTo>
                  <a:pt x="182879" y="66040"/>
                </a:lnTo>
                <a:lnTo>
                  <a:pt x="185928" y="64770"/>
                </a:lnTo>
                <a:lnTo>
                  <a:pt x="187451" y="64770"/>
                </a:lnTo>
                <a:lnTo>
                  <a:pt x="185928" y="66040"/>
                </a:lnTo>
                <a:lnTo>
                  <a:pt x="206502" y="66040"/>
                </a:lnTo>
                <a:lnTo>
                  <a:pt x="205740" y="68580"/>
                </a:lnTo>
                <a:lnTo>
                  <a:pt x="184404" y="68580"/>
                </a:lnTo>
                <a:lnTo>
                  <a:pt x="181355" y="71120"/>
                </a:lnTo>
                <a:close/>
              </a:path>
              <a:path w="318769" h="337820">
                <a:moveTo>
                  <a:pt x="187451" y="66040"/>
                </a:moveTo>
                <a:lnTo>
                  <a:pt x="185928" y="66040"/>
                </a:lnTo>
                <a:lnTo>
                  <a:pt x="187451" y="64770"/>
                </a:lnTo>
                <a:lnTo>
                  <a:pt x="187451" y="66040"/>
                </a:lnTo>
                <a:close/>
              </a:path>
              <a:path w="318769" h="337820">
                <a:moveTo>
                  <a:pt x="182879" y="76200"/>
                </a:moveTo>
                <a:lnTo>
                  <a:pt x="175259" y="76200"/>
                </a:lnTo>
                <a:lnTo>
                  <a:pt x="175259" y="68580"/>
                </a:lnTo>
                <a:lnTo>
                  <a:pt x="182879" y="68580"/>
                </a:lnTo>
                <a:lnTo>
                  <a:pt x="181355" y="71120"/>
                </a:lnTo>
                <a:lnTo>
                  <a:pt x="205740" y="71120"/>
                </a:lnTo>
                <a:lnTo>
                  <a:pt x="204597" y="72390"/>
                </a:lnTo>
                <a:lnTo>
                  <a:pt x="181355" y="72390"/>
                </a:lnTo>
                <a:lnTo>
                  <a:pt x="182879" y="76200"/>
                </a:lnTo>
                <a:close/>
              </a:path>
              <a:path w="318769" h="337820">
                <a:moveTo>
                  <a:pt x="205740" y="71120"/>
                </a:moveTo>
                <a:lnTo>
                  <a:pt x="181355" y="71120"/>
                </a:lnTo>
                <a:lnTo>
                  <a:pt x="184404" y="68580"/>
                </a:lnTo>
                <a:lnTo>
                  <a:pt x="205740" y="68580"/>
                </a:lnTo>
                <a:lnTo>
                  <a:pt x="205740" y="71120"/>
                </a:lnTo>
                <a:close/>
              </a:path>
              <a:path w="318769" h="337820">
                <a:moveTo>
                  <a:pt x="35051" y="72390"/>
                </a:moveTo>
                <a:lnTo>
                  <a:pt x="35051" y="71120"/>
                </a:lnTo>
                <a:lnTo>
                  <a:pt x="35559" y="71120"/>
                </a:lnTo>
                <a:lnTo>
                  <a:pt x="35051" y="72390"/>
                </a:lnTo>
                <a:close/>
              </a:path>
              <a:path w="318769" h="337820">
                <a:moveTo>
                  <a:pt x="196595" y="78740"/>
                </a:moveTo>
                <a:lnTo>
                  <a:pt x="185928" y="78740"/>
                </a:lnTo>
                <a:lnTo>
                  <a:pt x="182879" y="77470"/>
                </a:lnTo>
                <a:lnTo>
                  <a:pt x="182879" y="76200"/>
                </a:lnTo>
                <a:lnTo>
                  <a:pt x="181355" y="72390"/>
                </a:lnTo>
                <a:lnTo>
                  <a:pt x="184404" y="76200"/>
                </a:lnTo>
                <a:lnTo>
                  <a:pt x="198119" y="76200"/>
                </a:lnTo>
                <a:lnTo>
                  <a:pt x="196595" y="77470"/>
                </a:lnTo>
                <a:lnTo>
                  <a:pt x="197738" y="77470"/>
                </a:lnTo>
                <a:lnTo>
                  <a:pt x="196595" y="78740"/>
                </a:lnTo>
                <a:close/>
              </a:path>
              <a:path w="318769" h="337820">
                <a:moveTo>
                  <a:pt x="198119" y="76200"/>
                </a:moveTo>
                <a:lnTo>
                  <a:pt x="184404" y="76200"/>
                </a:lnTo>
                <a:lnTo>
                  <a:pt x="181355" y="72390"/>
                </a:lnTo>
                <a:lnTo>
                  <a:pt x="204597" y="72390"/>
                </a:lnTo>
                <a:lnTo>
                  <a:pt x="203454" y="73660"/>
                </a:lnTo>
                <a:lnTo>
                  <a:pt x="201167" y="73660"/>
                </a:lnTo>
                <a:lnTo>
                  <a:pt x="198119" y="76200"/>
                </a:lnTo>
                <a:close/>
              </a:path>
              <a:path w="318769" h="337820">
                <a:moveTo>
                  <a:pt x="197738" y="77470"/>
                </a:moveTo>
                <a:lnTo>
                  <a:pt x="196595" y="77470"/>
                </a:lnTo>
                <a:lnTo>
                  <a:pt x="201167" y="73660"/>
                </a:lnTo>
                <a:lnTo>
                  <a:pt x="197738" y="77470"/>
                </a:lnTo>
                <a:close/>
              </a:path>
              <a:path w="318769" h="337820">
                <a:moveTo>
                  <a:pt x="198120" y="77470"/>
                </a:moveTo>
                <a:lnTo>
                  <a:pt x="197738" y="77470"/>
                </a:lnTo>
                <a:lnTo>
                  <a:pt x="201167" y="73660"/>
                </a:lnTo>
                <a:lnTo>
                  <a:pt x="203454" y="73660"/>
                </a:lnTo>
                <a:lnTo>
                  <a:pt x="201167" y="76200"/>
                </a:lnTo>
                <a:lnTo>
                  <a:pt x="199644" y="76200"/>
                </a:lnTo>
                <a:lnTo>
                  <a:pt x="198120" y="77470"/>
                </a:lnTo>
                <a:close/>
              </a:path>
              <a:path w="318769" h="337820">
                <a:moveTo>
                  <a:pt x="193547" y="80010"/>
                </a:moveTo>
                <a:lnTo>
                  <a:pt x="190500" y="80010"/>
                </a:lnTo>
                <a:lnTo>
                  <a:pt x="187451" y="78740"/>
                </a:lnTo>
                <a:lnTo>
                  <a:pt x="195071" y="78740"/>
                </a:lnTo>
                <a:lnTo>
                  <a:pt x="193547" y="80010"/>
                </a:lnTo>
                <a:close/>
              </a:path>
              <a:path w="318769" h="337820">
                <a:moveTo>
                  <a:pt x="28955" y="91440"/>
                </a:moveTo>
                <a:lnTo>
                  <a:pt x="28955" y="88900"/>
                </a:lnTo>
                <a:lnTo>
                  <a:pt x="29463" y="88900"/>
                </a:lnTo>
                <a:lnTo>
                  <a:pt x="28955" y="91440"/>
                </a:lnTo>
                <a:close/>
              </a:path>
              <a:path w="318769" h="337820">
                <a:moveTo>
                  <a:pt x="25908" y="102870"/>
                </a:moveTo>
                <a:lnTo>
                  <a:pt x="25908" y="101600"/>
                </a:lnTo>
                <a:lnTo>
                  <a:pt x="26212" y="101600"/>
                </a:lnTo>
                <a:lnTo>
                  <a:pt x="25908" y="102870"/>
                </a:lnTo>
                <a:close/>
              </a:path>
              <a:path w="318769" h="337820">
                <a:moveTo>
                  <a:pt x="29336" y="187960"/>
                </a:moveTo>
                <a:lnTo>
                  <a:pt x="28955" y="187960"/>
                </a:lnTo>
                <a:lnTo>
                  <a:pt x="28955" y="186690"/>
                </a:lnTo>
                <a:lnTo>
                  <a:pt x="29336" y="187960"/>
                </a:lnTo>
                <a:close/>
              </a:path>
              <a:path w="318769" h="337820">
                <a:moveTo>
                  <a:pt x="43433" y="222250"/>
                </a:moveTo>
                <a:lnTo>
                  <a:pt x="42671" y="222250"/>
                </a:lnTo>
                <a:lnTo>
                  <a:pt x="42671" y="220980"/>
                </a:lnTo>
                <a:lnTo>
                  <a:pt x="43433" y="222250"/>
                </a:lnTo>
                <a:close/>
              </a:path>
              <a:path w="318769" h="337820">
                <a:moveTo>
                  <a:pt x="45720" y="226060"/>
                </a:moveTo>
                <a:lnTo>
                  <a:pt x="44195" y="224790"/>
                </a:lnTo>
                <a:lnTo>
                  <a:pt x="44958" y="224790"/>
                </a:lnTo>
                <a:lnTo>
                  <a:pt x="45720" y="226060"/>
                </a:lnTo>
                <a:close/>
              </a:path>
              <a:path w="318769" h="337820">
                <a:moveTo>
                  <a:pt x="49783" y="231140"/>
                </a:moveTo>
                <a:lnTo>
                  <a:pt x="48767" y="231140"/>
                </a:lnTo>
                <a:lnTo>
                  <a:pt x="48767" y="229870"/>
                </a:lnTo>
                <a:lnTo>
                  <a:pt x="49783" y="231140"/>
                </a:lnTo>
                <a:close/>
              </a:path>
              <a:path w="318769" h="337820">
                <a:moveTo>
                  <a:pt x="80771" y="297180"/>
                </a:moveTo>
                <a:lnTo>
                  <a:pt x="74675" y="292100"/>
                </a:lnTo>
                <a:lnTo>
                  <a:pt x="71628" y="292100"/>
                </a:lnTo>
                <a:lnTo>
                  <a:pt x="65532" y="287020"/>
                </a:lnTo>
                <a:lnTo>
                  <a:pt x="65532" y="285750"/>
                </a:lnTo>
                <a:lnTo>
                  <a:pt x="59436" y="281940"/>
                </a:lnTo>
                <a:lnTo>
                  <a:pt x="51816" y="274320"/>
                </a:lnTo>
                <a:lnTo>
                  <a:pt x="42671" y="261620"/>
                </a:lnTo>
                <a:lnTo>
                  <a:pt x="38100" y="256540"/>
                </a:lnTo>
                <a:lnTo>
                  <a:pt x="38100" y="255270"/>
                </a:lnTo>
                <a:lnTo>
                  <a:pt x="33528" y="248920"/>
                </a:lnTo>
                <a:lnTo>
                  <a:pt x="64312" y="248920"/>
                </a:lnTo>
                <a:lnTo>
                  <a:pt x="71628" y="259080"/>
                </a:lnTo>
                <a:lnTo>
                  <a:pt x="70104" y="259080"/>
                </a:lnTo>
                <a:lnTo>
                  <a:pt x="76200" y="262890"/>
                </a:lnTo>
                <a:lnTo>
                  <a:pt x="74675" y="262890"/>
                </a:lnTo>
                <a:lnTo>
                  <a:pt x="80771" y="267970"/>
                </a:lnTo>
                <a:lnTo>
                  <a:pt x="79247" y="267970"/>
                </a:lnTo>
                <a:lnTo>
                  <a:pt x="84327" y="270510"/>
                </a:lnTo>
                <a:lnTo>
                  <a:pt x="83820" y="270510"/>
                </a:lnTo>
                <a:lnTo>
                  <a:pt x="91440" y="274320"/>
                </a:lnTo>
                <a:lnTo>
                  <a:pt x="92963" y="275590"/>
                </a:lnTo>
                <a:lnTo>
                  <a:pt x="100583" y="278130"/>
                </a:lnTo>
                <a:lnTo>
                  <a:pt x="99059" y="278130"/>
                </a:lnTo>
                <a:lnTo>
                  <a:pt x="108204" y="283210"/>
                </a:lnTo>
                <a:lnTo>
                  <a:pt x="109727" y="283210"/>
                </a:lnTo>
                <a:lnTo>
                  <a:pt x="115824" y="285750"/>
                </a:lnTo>
                <a:lnTo>
                  <a:pt x="134112" y="292100"/>
                </a:lnTo>
                <a:lnTo>
                  <a:pt x="144779" y="294640"/>
                </a:lnTo>
                <a:lnTo>
                  <a:pt x="80771" y="294640"/>
                </a:lnTo>
                <a:lnTo>
                  <a:pt x="80771" y="297180"/>
                </a:lnTo>
                <a:close/>
              </a:path>
              <a:path w="318769" h="337820">
                <a:moveTo>
                  <a:pt x="86867" y="271780"/>
                </a:moveTo>
                <a:lnTo>
                  <a:pt x="83820" y="270510"/>
                </a:lnTo>
                <a:lnTo>
                  <a:pt x="84327" y="270510"/>
                </a:lnTo>
                <a:lnTo>
                  <a:pt x="86867" y="271780"/>
                </a:lnTo>
                <a:close/>
              </a:path>
              <a:path w="318769" h="337820">
                <a:moveTo>
                  <a:pt x="109727" y="283210"/>
                </a:moveTo>
                <a:lnTo>
                  <a:pt x="108204" y="283210"/>
                </a:lnTo>
                <a:lnTo>
                  <a:pt x="106679" y="281940"/>
                </a:lnTo>
                <a:lnTo>
                  <a:pt x="109727" y="283210"/>
                </a:lnTo>
                <a:close/>
              </a:path>
              <a:path w="318769" h="337820">
                <a:moveTo>
                  <a:pt x="266700" y="336550"/>
                </a:moveTo>
                <a:lnTo>
                  <a:pt x="213359" y="336550"/>
                </a:lnTo>
                <a:lnTo>
                  <a:pt x="204216" y="335280"/>
                </a:lnTo>
                <a:lnTo>
                  <a:pt x="182879" y="330200"/>
                </a:lnTo>
                <a:lnTo>
                  <a:pt x="172212" y="328930"/>
                </a:lnTo>
                <a:lnTo>
                  <a:pt x="160020" y="325120"/>
                </a:lnTo>
                <a:lnTo>
                  <a:pt x="138683" y="320040"/>
                </a:lnTo>
                <a:lnTo>
                  <a:pt x="126491" y="316230"/>
                </a:lnTo>
                <a:lnTo>
                  <a:pt x="126491" y="314960"/>
                </a:lnTo>
                <a:lnTo>
                  <a:pt x="115824" y="312420"/>
                </a:lnTo>
                <a:lnTo>
                  <a:pt x="88391" y="300990"/>
                </a:lnTo>
                <a:lnTo>
                  <a:pt x="88391" y="299720"/>
                </a:lnTo>
                <a:lnTo>
                  <a:pt x="80771" y="294640"/>
                </a:lnTo>
                <a:lnTo>
                  <a:pt x="144779" y="294640"/>
                </a:lnTo>
                <a:lnTo>
                  <a:pt x="156971" y="298450"/>
                </a:lnTo>
                <a:lnTo>
                  <a:pt x="167640" y="302260"/>
                </a:lnTo>
                <a:lnTo>
                  <a:pt x="171196" y="302260"/>
                </a:lnTo>
                <a:lnTo>
                  <a:pt x="178308" y="304800"/>
                </a:lnTo>
                <a:lnTo>
                  <a:pt x="176783" y="304800"/>
                </a:lnTo>
                <a:lnTo>
                  <a:pt x="187451" y="306070"/>
                </a:lnTo>
                <a:lnTo>
                  <a:pt x="198120" y="308610"/>
                </a:lnTo>
                <a:lnTo>
                  <a:pt x="207263" y="308610"/>
                </a:lnTo>
                <a:lnTo>
                  <a:pt x="208787" y="309880"/>
                </a:lnTo>
                <a:lnTo>
                  <a:pt x="219455" y="312420"/>
                </a:lnTo>
                <a:lnTo>
                  <a:pt x="228600" y="312420"/>
                </a:lnTo>
                <a:lnTo>
                  <a:pt x="239267" y="313690"/>
                </a:lnTo>
                <a:lnTo>
                  <a:pt x="316991" y="313690"/>
                </a:lnTo>
                <a:lnTo>
                  <a:pt x="318516" y="320040"/>
                </a:lnTo>
                <a:lnTo>
                  <a:pt x="315467" y="325120"/>
                </a:lnTo>
                <a:lnTo>
                  <a:pt x="309371" y="327660"/>
                </a:lnTo>
                <a:lnTo>
                  <a:pt x="281940" y="335280"/>
                </a:lnTo>
                <a:lnTo>
                  <a:pt x="280416" y="335280"/>
                </a:lnTo>
                <a:lnTo>
                  <a:pt x="266700" y="336550"/>
                </a:lnTo>
                <a:close/>
              </a:path>
              <a:path w="318769" h="337820">
                <a:moveTo>
                  <a:pt x="171196" y="302260"/>
                </a:moveTo>
                <a:lnTo>
                  <a:pt x="167640" y="302260"/>
                </a:lnTo>
                <a:lnTo>
                  <a:pt x="167640" y="300990"/>
                </a:lnTo>
                <a:lnTo>
                  <a:pt x="171196" y="302260"/>
                </a:lnTo>
                <a:close/>
              </a:path>
              <a:path w="318769" h="337820">
                <a:moveTo>
                  <a:pt x="316991" y="313690"/>
                </a:moveTo>
                <a:lnTo>
                  <a:pt x="248412" y="313690"/>
                </a:lnTo>
                <a:lnTo>
                  <a:pt x="278891" y="309880"/>
                </a:lnTo>
                <a:lnTo>
                  <a:pt x="277367" y="309880"/>
                </a:lnTo>
                <a:lnTo>
                  <a:pt x="291083" y="308610"/>
                </a:lnTo>
                <a:lnTo>
                  <a:pt x="309371" y="304800"/>
                </a:lnTo>
                <a:lnTo>
                  <a:pt x="315467" y="308610"/>
                </a:lnTo>
                <a:lnTo>
                  <a:pt x="316991" y="313690"/>
                </a:lnTo>
                <a:close/>
              </a:path>
              <a:path w="318769" h="337820">
                <a:moveTo>
                  <a:pt x="249936" y="337820"/>
                </a:moveTo>
                <a:lnTo>
                  <a:pt x="236220" y="337820"/>
                </a:lnTo>
                <a:lnTo>
                  <a:pt x="225551" y="336550"/>
                </a:lnTo>
                <a:lnTo>
                  <a:pt x="265175" y="336550"/>
                </a:lnTo>
                <a:lnTo>
                  <a:pt x="249936" y="3378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80716" y="3169920"/>
            <a:ext cx="184404" cy="8991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565903" y="2959608"/>
            <a:ext cx="451103" cy="17068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92851" y="2970276"/>
            <a:ext cx="169164" cy="1524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211824" y="2907791"/>
            <a:ext cx="202692" cy="13563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48500" y="2918460"/>
            <a:ext cx="211835" cy="12191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50876" y="3848100"/>
            <a:ext cx="672465" cy="165100"/>
            <a:chOff x="150876" y="3848100"/>
            <a:chExt cx="672465" cy="165100"/>
          </a:xfrm>
        </p:grpSpPr>
        <p:sp>
          <p:nvSpPr>
            <p:cNvPr id="34" name="object 34"/>
            <p:cNvSpPr/>
            <p:nvPr/>
          </p:nvSpPr>
          <p:spPr>
            <a:xfrm>
              <a:off x="150876" y="3928872"/>
              <a:ext cx="528955" cy="44450"/>
            </a:xfrm>
            <a:custGeom>
              <a:avLst/>
              <a:gdLst/>
              <a:ahLst/>
              <a:cxnLst/>
              <a:rect l="l" t="t" r="r" b="b"/>
              <a:pathLst>
                <a:path w="528955" h="44450">
                  <a:moveTo>
                    <a:pt x="51816" y="21335"/>
                  </a:moveTo>
                  <a:lnTo>
                    <a:pt x="10667" y="21335"/>
                  </a:lnTo>
                  <a:lnTo>
                    <a:pt x="12192" y="19811"/>
                  </a:lnTo>
                  <a:lnTo>
                    <a:pt x="15240" y="18287"/>
                  </a:lnTo>
                  <a:lnTo>
                    <a:pt x="19812" y="18287"/>
                  </a:lnTo>
                  <a:lnTo>
                    <a:pt x="21336" y="16763"/>
                  </a:lnTo>
                  <a:lnTo>
                    <a:pt x="65531" y="16763"/>
                  </a:lnTo>
                  <a:lnTo>
                    <a:pt x="71628" y="15239"/>
                  </a:lnTo>
                  <a:lnTo>
                    <a:pt x="77724" y="15239"/>
                  </a:lnTo>
                  <a:lnTo>
                    <a:pt x="85343" y="13716"/>
                  </a:lnTo>
                  <a:lnTo>
                    <a:pt x="114300" y="13716"/>
                  </a:lnTo>
                  <a:lnTo>
                    <a:pt x="124967" y="12191"/>
                  </a:lnTo>
                  <a:lnTo>
                    <a:pt x="367284" y="12191"/>
                  </a:lnTo>
                  <a:lnTo>
                    <a:pt x="377952" y="10667"/>
                  </a:lnTo>
                  <a:lnTo>
                    <a:pt x="387096" y="10667"/>
                  </a:lnTo>
                  <a:lnTo>
                    <a:pt x="396240" y="9143"/>
                  </a:lnTo>
                  <a:lnTo>
                    <a:pt x="414528" y="9143"/>
                  </a:lnTo>
                  <a:lnTo>
                    <a:pt x="423672" y="7619"/>
                  </a:lnTo>
                  <a:lnTo>
                    <a:pt x="449580" y="7619"/>
                  </a:lnTo>
                  <a:lnTo>
                    <a:pt x="457200" y="6095"/>
                  </a:lnTo>
                  <a:lnTo>
                    <a:pt x="463296" y="6095"/>
                  </a:lnTo>
                  <a:lnTo>
                    <a:pt x="470916" y="4571"/>
                  </a:lnTo>
                  <a:lnTo>
                    <a:pt x="477011" y="3047"/>
                  </a:lnTo>
                  <a:lnTo>
                    <a:pt x="484632" y="3047"/>
                  </a:lnTo>
                  <a:lnTo>
                    <a:pt x="489203" y="1524"/>
                  </a:lnTo>
                  <a:lnTo>
                    <a:pt x="496824" y="1524"/>
                  </a:lnTo>
                  <a:lnTo>
                    <a:pt x="499872" y="0"/>
                  </a:lnTo>
                  <a:lnTo>
                    <a:pt x="524255" y="0"/>
                  </a:lnTo>
                  <a:lnTo>
                    <a:pt x="527303" y="3047"/>
                  </a:lnTo>
                  <a:lnTo>
                    <a:pt x="527303" y="6095"/>
                  </a:lnTo>
                  <a:lnTo>
                    <a:pt x="528828" y="10667"/>
                  </a:lnTo>
                  <a:lnTo>
                    <a:pt x="528828" y="13716"/>
                  </a:lnTo>
                  <a:lnTo>
                    <a:pt x="522732" y="19811"/>
                  </a:lnTo>
                  <a:lnTo>
                    <a:pt x="53340" y="19811"/>
                  </a:lnTo>
                  <a:lnTo>
                    <a:pt x="51816" y="21335"/>
                  </a:lnTo>
                  <a:close/>
                </a:path>
                <a:path w="528955" h="44450">
                  <a:moveTo>
                    <a:pt x="228600" y="9143"/>
                  </a:moveTo>
                  <a:lnTo>
                    <a:pt x="195072" y="9143"/>
                  </a:lnTo>
                  <a:lnTo>
                    <a:pt x="205739" y="7619"/>
                  </a:lnTo>
                  <a:lnTo>
                    <a:pt x="217932" y="7619"/>
                  </a:lnTo>
                  <a:lnTo>
                    <a:pt x="228600" y="9143"/>
                  </a:lnTo>
                  <a:close/>
                </a:path>
                <a:path w="528955" h="44450">
                  <a:moveTo>
                    <a:pt x="251460" y="10667"/>
                  </a:moveTo>
                  <a:lnTo>
                    <a:pt x="160019" y="10667"/>
                  </a:lnTo>
                  <a:lnTo>
                    <a:pt x="172211" y="9143"/>
                  </a:lnTo>
                  <a:lnTo>
                    <a:pt x="240791" y="9143"/>
                  </a:lnTo>
                  <a:lnTo>
                    <a:pt x="251460" y="10667"/>
                  </a:lnTo>
                  <a:close/>
                </a:path>
                <a:path w="528955" h="44450">
                  <a:moveTo>
                    <a:pt x="274319" y="12191"/>
                  </a:moveTo>
                  <a:lnTo>
                    <a:pt x="137160" y="12191"/>
                  </a:lnTo>
                  <a:lnTo>
                    <a:pt x="149352" y="10667"/>
                  </a:lnTo>
                  <a:lnTo>
                    <a:pt x="263652" y="10667"/>
                  </a:lnTo>
                  <a:lnTo>
                    <a:pt x="274319" y="12191"/>
                  </a:lnTo>
                  <a:close/>
                </a:path>
                <a:path w="528955" h="44450">
                  <a:moveTo>
                    <a:pt x="59436" y="24383"/>
                  </a:moveTo>
                  <a:lnTo>
                    <a:pt x="45719" y="24383"/>
                  </a:lnTo>
                  <a:lnTo>
                    <a:pt x="48767" y="22859"/>
                  </a:lnTo>
                  <a:lnTo>
                    <a:pt x="48767" y="21335"/>
                  </a:lnTo>
                  <a:lnTo>
                    <a:pt x="51816" y="21335"/>
                  </a:lnTo>
                  <a:lnTo>
                    <a:pt x="53340" y="19811"/>
                  </a:lnTo>
                  <a:lnTo>
                    <a:pt x="59436" y="19811"/>
                  </a:lnTo>
                  <a:lnTo>
                    <a:pt x="60960" y="21335"/>
                  </a:lnTo>
                  <a:lnTo>
                    <a:pt x="60960" y="22859"/>
                  </a:lnTo>
                  <a:lnTo>
                    <a:pt x="59436" y="24383"/>
                  </a:lnTo>
                  <a:close/>
                </a:path>
                <a:path w="528955" h="44450">
                  <a:moveTo>
                    <a:pt x="512063" y="24383"/>
                  </a:moveTo>
                  <a:lnTo>
                    <a:pt x="59436" y="24383"/>
                  </a:lnTo>
                  <a:lnTo>
                    <a:pt x="60960" y="22859"/>
                  </a:lnTo>
                  <a:lnTo>
                    <a:pt x="60960" y="21335"/>
                  </a:lnTo>
                  <a:lnTo>
                    <a:pt x="59436" y="19811"/>
                  </a:lnTo>
                  <a:lnTo>
                    <a:pt x="522732" y="19811"/>
                  </a:lnTo>
                  <a:lnTo>
                    <a:pt x="519684" y="22859"/>
                  </a:lnTo>
                  <a:lnTo>
                    <a:pt x="515111" y="22859"/>
                  </a:lnTo>
                  <a:lnTo>
                    <a:pt x="512063" y="24383"/>
                  </a:lnTo>
                  <a:close/>
                </a:path>
                <a:path w="528955" h="44450">
                  <a:moveTo>
                    <a:pt x="13716" y="44195"/>
                  </a:moveTo>
                  <a:lnTo>
                    <a:pt x="7619" y="44195"/>
                  </a:lnTo>
                  <a:lnTo>
                    <a:pt x="3048" y="39624"/>
                  </a:lnTo>
                  <a:lnTo>
                    <a:pt x="0" y="35051"/>
                  </a:lnTo>
                  <a:lnTo>
                    <a:pt x="0" y="28955"/>
                  </a:lnTo>
                  <a:lnTo>
                    <a:pt x="6096" y="22859"/>
                  </a:lnTo>
                  <a:lnTo>
                    <a:pt x="9143" y="21335"/>
                  </a:lnTo>
                  <a:lnTo>
                    <a:pt x="48767" y="21335"/>
                  </a:lnTo>
                  <a:lnTo>
                    <a:pt x="48767" y="22859"/>
                  </a:lnTo>
                  <a:lnTo>
                    <a:pt x="45719" y="24383"/>
                  </a:lnTo>
                  <a:lnTo>
                    <a:pt x="32004" y="24383"/>
                  </a:lnTo>
                  <a:lnTo>
                    <a:pt x="28955" y="25908"/>
                  </a:lnTo>
                  <a:lnTo>
                    <a:pt x="21336" y="25908"/>
                  </a:lnTo>
                  <a:lnTo>
                    <a:pt x="19812" y="27431"/>
                  </a:lnTo>
                  <a:lnTo>
                    <a:pt x="15240" y="27431"/>
                  </a:lnTo>
                  <a:lnTo>
                    <a:pt x="20872" y="30811"/>
                  </a:lnTo>
                  <a:lnTo>
                    <a:pt x="18795" y="39116"/>
                  </a:lnTo>
                  <a:lnTo>
                    <a:pt x="18288" y="39624"/>
                  </a:lnTo>
                  <a:lnTo>
                    <a:pt x="18668" y="39624"/>
                  </a:lnTo>
                  <a:lnTo>
                    <a:pt x="18505" y="40277"/>
                  </a:lnTo>
                  <a:lnTo>
                    <a:pt x="16764" y="41147"/>
                  </a:lnTo>
                  <a:lnTo>
                    <a:pt x="18288" y="41147"/>
                  </a:lnTo>
                  <a:lnTo>
                    <a:pt x="13716" y="44195"/>
                  </a:lnTo>
                  <a:close/>
                </a:path>
                <a:path w="528955" h="44450">
                  <a:moveTo>
                    <a:pt x="53340" y="25908"/>
                  </a:moveTo>
                  <a:lnTo>
                    <a:pt x="28955" y="25908"/>
                  </a:lnTo>
                  <a:lnTo>
                    <a:pt x="32004" y="24383"/>
                  </a:lnTo>
                  <a:lnTo>
                    <a:pt x="56388" y="24383"/>
                  </a:lnTo>
                  <a:lnTo>
                    <a:pt x="53340" y="25908"/>
                  </a:lnTo>
                  <a:close/>
                </a:path>
                <a:path w="528955" h="44450">
                  <a:moveTo>
                    <a:pt x="502920" y="25908"/>
                  </a:moveTo>
                  <a:lnTo>
                    <a:pt x="53340" y="25908"/>
                  </a:lnTo>
                  <a:lnTo>
                    <a:pt x="56388" y="24383"/>
                  </a:lnTo>
                  <a:lnTo>
                    <a:pt x="505968" y="24383"/>
                  </a:lnTo>
                  <a:lnTo>
                    <a:pt x="502920" y="25908"/>
                  </a:lnTo>
                  <a:close/>
                </a:path>
                <a:path w="528955" h="44450">
                  <a:moveTo>
                    <a:pt x="20872" y="30811"/>
                  </a:moveTo>
                  <a:lnTo>
                    <a:pt x="15240" y="27431"/>
                  </a:lnTo>
                  <a:lnTo>
                    <a:pt x="19812" y="27431"/>
                  </a:lnTo>
                  <a:lnTo>
                    <a:pt x="21336" y="25908"/>
                  </a:lnTo>
                  <a:lnTo>
                    <a:pt x="51816" y="25908"/>
                  </a:lnTo>
                  <a:lnTo>
                    <a:pt x="48767" y="28955"/>
                  </a:lnTo>
                  <a:lnTo>
                    <a:pt x="21336" y="28955"/>
                  </a:lnTo>
                  <a:lnTo>
                    <a:pt x="20872" y="30811"/>
                  </a:lnTo>
                  <a:close/>
                </a:path>
                <a:path w="528955" h="44450">
                  <a:moveTo>
                    <a:pt x="138684" y="35051"/>
                  </a:moveTo>
                  <a:lnTo>
                    <a:pt x="36576" y="35051"/>
                  </a:lnTo>
                  <a:lnTo>
                    <a:pt x="45719" y="30479"/>
                  </a:lnTo>
                  <a:lnTo>
                    <a:pt x="47243" y="28955"/>
                  </a:lnTo>
                  <a:lnTo>
                    <a:pt x="48767" y="28955"/>
                  </a:lnTo>
                  <a:lnTo>
                    <a:pt x="51816" y="25908"/>
                  </a:lnTo>
                  <a:lnTo>
                    <a:pt x="492251" y="25908"/>
                  </a:lnTo>
                  <a:lnTo>
                    <a:pt x="490728" y="27431"/>
                  </a:lnTo>
                  <a:lnTo>
                    <a:pt x="481584" y="27431"/>
                  </a:lnTo>
                  <a:lnTo>
                    <a:pt x="475488" y="28955"/>
                  </a:lnTo>
                  <a:lnTo>
                    <a:pt x="467868" y="30479"/>
                  </a:lnTo>
                  <a:lnTo>
                    <a:pt x="460248" y="30479"/>
                  </a:lnTo>
                  <a:lnTo>
                    <a:pt x="452628" y="32003"/>
                  </a:lnTo>
                  <a:lnTo>
                    <a:pt x="172211" y="32003"/>
                  </a:lnTo>
                  <a:lnTo>
                    <a:pt x="161543" y="33527"/>
                  </a:lnTo>
                  <a:lnTo>
                    <a:pt x="150876" y="33527"/>
                  </a:lnTo>
                  <a:lnTo>
                    <a:pt x="138684" y="35051"/>
                  </a:lnTo>
                  <a:close/>
                </a:path>
                <a:path w="528955" h="44450">
                  <a:moveTo>
                    <a:pt x="22860" y="32003"/>
                  </a:moveTo>
                  <a:lnTo>
                    <a:pt x="20872" y="30811"/>
                  </a:lnTo>
                  <a:lnTo>
                    <a:pt x="21336" y="28955"/>
                  </a:lnTo>
                  <a:lnTo>
                    <a:pt x="22860" y="32003"/>
                  </a:lnTo>
                  <a:close/>
                </a:path>
                <a:path w="528955" h="44450">
                  <a:moveTo>
                    <a:pt x="42672" y="32003"/>
                  </a:moveTo>
                  <a:lnTo>
                    <a:pt x="22860" y="32003"/>
                  </a:lnTo>
                  <a:lnTo>
                    <a:pt x="21336" y="28955"/>
                  </a:lnTo>
                  <a:lnTo>
                    <a:pt x="47243" y="28955"/>
                  </a:lnTo>
                  <a:lnTo>
                    <a:pt x="45719" y="30479"/>
                  </a:lnTo>
                  <a:lnTo>
                    <a:pt x="42672" y="32003"/>
                  </a:lnTo>
                  <a:close/>
                </a:path>
                <a:path w="528955" h="44450">
                  <a:moveTo>
                    <a:pt x="18795" y="39116"/>
                  </a:moveTo>
                  <a:lnTo>
                    <a:pt x="20872" y="30811"/>
                  </a:lnTo>
                  <a:lnTo>
                    <a:pt x="22860" y="32003"/>
                  </a:lnTo>
                  <a:lnTo>
                    <a:pt x="42672" y="32003"/>
                  </a:lnTo>
                  <a:lnTo>
                    <a:pt x="36576" y="35051"/>
                  </a:lnTo>
                  <a:lnTo>
                    <a:pt x="35052" y="35051"/>
                  </a:lnTo>
                  <a:lnTo>
                    <a:pt x="28955" y="38100"/>
                  </a:lnTo>
                  <a:lnTo>
                    <a:pt x="19812" y="38100"/>
                  </a:lnTo>
                  <a:lnTo>
                    <a:pt x="18795" y="39116"/>
                  </a:lnTo>
                  <a:close/>
                </a:path>
                <a:path w="528955" h="44450">
                  <a:moveTo>
                    <a:pt x="417576" y="33527"/>
                  </a:moveTo>
                  <a:lnTo>
                    <a:pt x="249936" y="33527"/>
                  </a:lnTo>
                  <a:lnTo>
                    <a:pt x="239267" y="32003"/>
                  </a:lnTo>
                  <a:lnTo>
                    <a:pt x="426720" y="32003"/>
                  </a:lnTo>
                  <a:lnTo>
                    <a:pt x="417576" y="33527"/>
                  </a:lnTo>
                  <a:close/>
                </a:path>
                <a:path w="528955" h="44450">
                  <a:moveTo>
                    <a:pt x="379476" y="35051"/>
                  </a:moveTo>
                  <a:lnTo>
                    <a:pt x="272796" y="35051"/>
                  </a:lnTo>
                  <a:lnTo>
                    <a:pt x="262128" y="33527"/>
                  </a:lnTo>
                  <a:lnTo>
                    <a:pt x="388620" y="33527"/>
                  </a:lnTo>
                  <a:lnTo>
                    <a:pt x="379476" y="35051"/>
                  </a:lnTo>
                  <a:close/>
                </a:path>
                <a:path w="528955" h="44450">
                  <a:moveTo>
                    <a:pt x="80772" y="38100"/>
                  </a:moveTo>
                  <a:lnTo>
                    <a:pt x="28955" y="38100"/>
                  </a:lnTo>
                  <a:lnTo>
                    <a:pt x="35052" y="35051"/>
                  </a:lnTo>
                  <a:lnTo>
                    <a:pt x="103631" y="35051"/>
                  </a:lnTo>
                  <a:lnTo>
                    <a:pt x="96012" y="36575"/>
                  </a:lnTo>
                  <a:lnTo>
                    <a:pt x="82296" y="36575"/>
                  </a:lnTo>
                  <a:lnTo>
                    <a:pt x="80772" y="38100"/>
                  </a:lnTo>
                  <a:close/>
                </a:path>
                <a:path w="528955" h="44450">
                  <a:moveTo>
                    <a:pt x="316991" y="36575"/>
                  </a:moveTo>
                  <a:lnTo>
                    <a:pt x="306324" y="36575"/>
                  </a:lnTo>
                  <a:lnTo>
                    <a:pt x="295656" y="35051"/>
                  </a:lnTo>
                  <a:lnTo>
                    <a:pt x="318515" y="35051"/>
                  </a:lnTo>
                  <a:lnTo>
                    <a:pt x="316991" y="36575"/>
                  </a:lnTo>
                  <a:close/>
                </a:path>
                <a:path w="528955" h="44450">
                  <a:moveTo>
                    <a:pt x="18505" y="40276"/>
                  </a:moveTo>
                  <a:lnTo>
                    <a:pt x="18795" y="39116"/>
                  </a:lnTo>
                  <a:lnTo>
                    <a:pt x="19812" y="38100"/>
                  </a:lnTo>
                  <a:lnTo>
                    <a:pt x="18795" y="40131"/>
                  </a:lnTo>
                  <a:lnTo>
                    <a:pt x="18505" y="40276"/>
                  </a:lnTo>
                  <a:close/>
                </a:path>
                <a:path w="528955" h="44450">
                  <a:moveTo>
                    <a:pt x="18796" y="40131"/>
                  </a:moveTo>
                  <a:lnTo>
                    <a:pt x="19812" y="38100"/>
                  </a:lnTo>
                  <a:lnTo>
                    <a:pt x="22860" y="38100"/>
                  </a:lnTo>
                  <a:lnTo>
                    <a:pt x="18796" y="40131"/>
                  </a:lnTo>
                  <a:close/>
                </a:path>
                <a:path w="528955" h="44450">
                  <a:moveTo>
                    <a:pt x="19812" y="39624"/>
                  </a:moveTo>
                  <a:lnTo>
                    <a:pt x="22860" y="38100"/>
                  </a:lnTo>
                  <a:lnTo>
                    <a:pt x="19812" y="39624"/>
                  </a:lnTo>
                  <a:close/>
                </a:path>
                <a:path w="528955" h="44450">
                  <a:moveTo>
                    <a:pt x="21336" y="39624"/>
                  </a:moveTo>
                  <a:lnTo>
                    <a:pt x="19812" y="39624"/>
                  </a:lnTo>
                  <a:lnTo>
                    <a:pt x="22860" y="38100"/>
                  </a:lnTo>
                  <a:lnTo>
                    <a:pt x="24384" y="38100"/>
                  </a:lnTo>
                  <a:lnTo>
                    <a:pt x="21336" y="39624"/>
                  </a:lnTo>
                  <a:close/>
                </a:path>
                <a:path w="528955" h="44450">
                  <a:moveTo>
                    <a:pt x="22860" y="39624"/>
                  </a:moveTo>
                  <a:lnTo>
                    <a:pt x="21336" y="39624"/>
                  </a:lnTo>
                  <a:lnTo>
                    <a:pt x="24384" y="38100"/>
                  </a:lnTo>
                  <a:lnTo>
                    <a:pt x="25907" y="38100"/>
                  </a:lnTo>
                  <a:lnTo>
                    <a:pt x="22860" y="39624"/>
                  </a:lnTo>
                  <a:close/>
                </a:path>
                <a:path w="528955" h="44450">
                  <a:moveTo>
                    <a:pt x="18668" y="39624"/>
                  </a:moveTo>
                  <a:lnTo>
                    <a:pt x="18288" y="39624"/>
                  </a:lnTo>
                  <a:lnTo>
                    <a:pt x="18795" y="39116"/>
                  </a:lnTo>
                  <a:lnTo>
                    <a:pt x="18668" y="39624"/>
                  </a:lnTo>
                  <a:close/>
                </a:path>
                <a:path w="528955" h="44450">
                  <a:moveTo>
                    <a:pt x="18288" y="41147"/>
                  </a:moveTo>
                  <a:lnTo>
                    <a:pt x="18796" y="40131"/>
                  </a:lnTo>
                  <a:lnTo>
                    <a:pt x="19812" y="39624"/>
                  </a:lnTo>
                  <a:lnTo>
                    <a:pt x="18288" y="41147"/>
                  </a:lnTo>
                  <a:close/>
                </a:path>
                <a:path w="528955" h="44450">
                  <a:moveTo>
                    <a:pt x="18288" y="41147"/>
                  </a:moveTo>
                  <a:lnTo>
                    <a:pt x="18505" y="40276"/>
                  </a:lnTo>
                  <a:lnTo>
                    <a:pt x="18795" y="40131"/>
                  </a:lnTo>
                  <a:lnTo>
                    <a:pt x="18288" y="41147"/>
                  </a:lnTo>
                  <a:close/>
                </a:path>
                <a:path w="528955" h="44450">
                  <a:moveTo>
                    <a:pt x="18288" y="41147"/>
                  </a:moveTo>
                  <a:lnTo>
                    <a:pt x="16764" y="41147"/>
                  </a:lnTo>
                  <a:lnTo>
                    <a:pt x="18505" y="40277"/>
                  </a:lnTo>
                  <a:lnTo>
                    <a:pt x="18288" y="411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6176" y="3848100"/>
              <a:ext cx="176784" cy="164592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078480" y="2845307"/>
            <a:ext cx="1755648" cy="116484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17091" y="3607308"/>
            <a:ext cx="504444" cy="51562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828800" y="3651503"/>
            <a:ext cx="278891" cy="28575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813548" y="3201924"/>
            <a:ext cx="1828800" cy="1819656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2171700" y="3582924"/>
            <a:ext cx="1671955" cy="861060"/>
            <a:chOff x="2171700" y="3582924"/>
            <a:chExt cx="1671955" cy="861060"/>
          </a:xfrm>
        </p:grpSpPr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71700" y="3593592"/>
              <a:ext cx="1671827" cy="85039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451860" y="3582924"/>
              <a:ext cx="277367" cy="29845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917948" y="3723132"/>
            <a:ext cx="77724" cy="13411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099559" y="4305300"/>
            <a:ext cx="118872" cy="132588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4500372" y="4105656"/>
            <a:ext cx="257810" cy="246379"/>
          </a:xfrm>
          <a:custGeom>
            <a:avLst/>
            <a:gdLst/>
            <a:ahLst/>
            <a:cxnLst/>
            <a:rect l="l" t="t" r="r" b="b"/>
            <a:pathLst>
              <a:path w="257810" h="246379">
                <a:moveTo>
                  <a:pt x="169163" y="1270"/>
                </a:moveTo>
                <a:lnTo>
                  <a:pt x="164591" y="1270"/>
                </a:lnTo>
                <a:lnTo>
                  <a:pt x="166116" y="0"/>
                </a:lnTo>
                <a:lnTo>
                  <a:pt x="169163" y="1270"/>
                </a:lnTo>
                <a:close/>
              </a:path>
              <a:path w="257810" h="246379">
                <a:moveTo>
                  <a:pt x="195071" y="11430"/>
                </a:moveTo>
                <a:lnTo>
                  <a:pt x="103631" y="11430"/>
                </a:lnTo>
                <a:lnTo>
                  <a:pt x="109727" y="10160"/>
                </a:lnTo>
                <a:lnTo>
                  <a:pt x="111251" y="8890"/>
                </a:lnTo>
                <a:lnTo>
                  <a:pt x="117347" y="8890"/>
                </a:lnTo>
                <a:lnTo>
                  <a:pt x="124967" y="6350"/>
                </a:lnTo>
                <a:lnTo>
                  <a:pt x="129539" y="6350"/>
                </a:lnTo>
                <a:lnTo>
                  <a:pt x="135635" y="5080"/>
                </a:lnTo>
                <a:lnTo>
                  <a:pt x="137159" y="3810"/>
                </a:lnTo>
                <a:lnTo>
                  <a:pt x="141731" y="3810"/>
                </a:lnTo>
                <a:lnTo>
                  <a:pt x="147827" y="2540"/>
                </a:lnTo>
                <a:lnTo>
                  <a:pt x="149351" y="2540"/>
                </a:lnTo>
                <a:lnTo>
                  <a:pt x="153924" y="1270"/>
                </a:lnTo>
                <a:lnTo>
                  <a:pt x="184403" y="1270"/>
                </a:lnTo>
                <a:lnTo>
                  <a:pt x="192024" y="8890"/>
                </a:lnTo>
                <a:lnTo>
                  <a:pt x="192024" y="10160"/>
                </a:lnTo>
                <a:lnTo>
                  <a:pt x="195071" y="11430"/>
                </a:lnTo>
                <a:close/>
              </a:path>
              <a:path w="257810" h="246379">
                <a:moveTo>
                  <a:pt x="195071" y="16510"/>
                </a:moveTo>
                <a:lnTo>
                  <a:pt x="79247" y="16510"/>
                </a:lnTo>
                <a:lnTo>
                  <a:pt x="97535" y="11430"/>
                </a:lnTo>
                <a:lnTo>
                  <a:pt x="105155" y="10160"/>
                </a:lnTo>
                <a:lnTo>
                  <a:pt x="103631" y="11430"/>
                </a:lnTo>
                <a:lnTo>
                  <a:pt x="195071" y="11430"/>
                </a:lnTo>
                <a:lnTo>
                  <a:pt x="195071" y="16510"/>
                </a:lnTo>
                <a:close/>
              </a:path>
              <a:path w="257810" h="246379">
                <a:moveTo>
                  <a:pt x="144779" y="25400"/>
                </a:moveTo>
                <a:lnTo>
                  <a:pt x="47243" y="25400"/>
                </a:lnTo>
                <a:lnTo>
                  <a:pt x="51816" y="24130"/>
                </a:lnTo>
                <a:lnTo>
                  <a:pt x="53339" y="24130"/>
                </a:lnTo>
                <a:lnTo>
                  <a:pt x="62483" y="20320"/>
                </a:lnTo>
                <a:lnTo>
                  <a:pt x="62483" y="19050"/>
                </a:lnTo>
                <a:lnTo>
                  <a:pt x="80771" y="15240"/>
                </a:lnTo>
                <a:lnTo>
                  <a:pt x="79247" y="16510"/>
                </a:lnTo>
                <a:lnTo>
                  <a:pt x="195071" y="16510"/>
                </a:lnTo>
                <a:lnTo>
                  <a:pt x="196595" y="19050"/>
                </a:lnTo>
                <a:lnTo>
                  <a:pt x="175259" y="19050"/>
                </a:lnTo>
                <a:lnTo>
                  <a:pt x="176783" y="20320"/>
                </a:lnTo>
                <a:lnTo>
                  <a:pt x="163067" y="20320"/>
                </a:lnTo>
                <a:lnTo>
                  <a:pt x="158495" y="21590"/>
                </a:lnTo>
                <a:lnTo>
                  <a:pt x="153924" y="21590"/>
                </a:lnTo>
                <a:lnTo>
                  <a:pt x="144779" y="25400"/>
                </a:lnTo>
                <a:close/>
              </a:path>
              <a:path w="257810" h="246379">
                <a:moveTo>
                  <a:pt x="196595" y="21590"/>
                </a:moveTo>
                <a:lnTo>
                  <a:pt x="178308" y="21590"/>
                </a:lnTo>
                <a:lnTo>
                  <a:pt x="175259" y="19050"/>
                </a:lnTo>
                <a:lnTo>
                  <a:pt x="178308" y="20320"/>
                </a:lnTo>
                <a:lnTo>
                  <a:pt x="196595" y="20320"/>
                </a:lnTo>
                <a:lnTo>
                  <a:pt x="196595" y="21590"/>
                </a:lnTo>
                <a:close/>
              </a:path>
              <a:path w="257810" h="246379">
                <a:moveTo>
                  <a:pt x="196595" y="20320"/>
                </a:moveTo>
                <a:lnTo>
                  <a:pt x="178308" y="20320"/>
                </a:lnTo>
                <a:lnTo>
                  <a:pt x="175259" y="19050"/>
                </a:lnTo>
                <a:lnTo>
                  <a:pt x="196595" y="19050"/>
                </a:lnTo>
                <a:lnTo>
                  <a:pt x="196595" y="20320"/>
                </a:lnTo>
                <a:close/>
              </a:path>
              <a:path w="257810" h="246379">
                <a:moveTo>
                  <a:pt x="177927" y="26035"/>
                </a:moveTo>
                <a:lnTo>
                  <a:pt x="176783" y="24130"/>
                </a:lnTo>
                <a:lnTo>
                  <a:pt x="178308" y="24130"/>
                </a:lnTo>
                <a:lnTo>
                  <a:pt x="176783" y="20320"/>
                </a:lnTo>
                <a:lnTo>
                  <a:pt x="178308" y="21590"/>
                </a:lnTo>
                <a:lnTo>
                  <a:pt x="196595" y="21590"/>
                </a:lnTo>
                <a:lnTo>
                  <a:pt x="196595" y="25400"/>
                </a:lnTo>
                <a:lnTo>
                  <a:pt x="178308" y="25400"/>
                </a:lnTo>
                <a:lnTo>
                  <a:pt x="177927" y="26035"/>
                </a:lnTo>
                <a:close/>
              </a:path>
              <a:path w="257810" h="246379">
                <a:moveTo>
                  <a:pt x="135635" y="26670"/>
                </a:moveTo>
                <a:lnTo>
                  <a:pt x="44195" y="26670"/>
                </a:lnTo>
                <a:lnTo>
                  <a:pt x="48767" y="25400"/>
                </a:lnTo>
                <a:lnTo>
                  <a:pt x="141731" y="25400"/>
                </a:lnTo>
                <a:lnTo>
                  <a:pt x="135635" y="26670"/>
                </a:lnTo>
                <a:close/>
              </a:path>
              <a:path w="257810" h="246379">
                <a:moveTo>
                  <a:pt x="178308" y="26670"/>
                </a:moveTo>
                <a:lnTo>
                  <a:pt x="177927" y="26035"/>
                </a:lnTo>
                <a:lnTo>
                  <a:pt x="178308" y="25400"/>
                </a:lnTo>
                <a:lnTo>
                  <a:pt x="178308" y="26670"/>
                </a:lnTo>
                <a:close/>
              </a:path>
              <a:path w="257810" h="246379">
                <a:moveTo>
                  <a:pt x="195071" y="33020"/>
                </a:moveTo>
                <a:lnTo>
                  <a:pt x="176783" y="33020"/>
                </a:lnTo>
                <a:lnTo>
                  <a:pt x="176783" y="29210"/>
                </a:lnTo>
                <a:lnTo>
                  <a:pt x="178308" y="26670"/>
                </a:lnTo>
                <a:lnTo>
                  <a:pt x="178308" y="25400"/>
                </a:lnTo>
                <a:lnTo>
                  <a:pt x="196595" y="25400"/>
                </a:lnTo>
                <a:lnTo>
                  <a:pt x="196595" y="29210"/>
                </a:lnTo>
                <a:lnTo>
                  <a:pt x="195071" y="31750"/>
                </a:lnTo>
                <a:lnTo>
                  <a:pt x="196595" y="31750"/>
                </a:lnTo>
                <a:lnTo>
                  <a:pt x="195071" y="33020"/>
                </a:lnTo>
                <a:close/>
              </a:path>
              <a:path w="257810" h="246379">
                <a:moveTo>
                  <a:pt x="176783" y="29210"/>
                </a:moveTo>
                <a:lnTo>
                  <a:pt x="176783" y="27940"/>
                </a:lnTo>
                <a:lnTo>
                  <a:pt x="177927" y="26035"/>
                </a:lnTo>
                <a:lnTo>
                  <a:pt x="178308" y="26670"/>
                </a:lnTo>
                <a:lnTo>
                  <a:pt x="176783" y="29210"/>
                </a:lnTo>
                <a:close/>
              </a:path>
              <a:path w="257810" h="246379">
                <a:moveTo>
                  <a:pt x="24383" y="95250"/>
                </a:moveTo>
                <a:lnTo>
                  <a:pt x="1524" y="95250"/>
                </a:lnTo>
                <a:lnTo>
                  <a:pt x="1524" y="87630"/>
                </a:lnTo>
                <a:lnTo>
                  <a:pt x="3047" y="81280"/>
                </a:lnTo>
                <a:lnTo>
                  <a:pt x="4571" y="77470"/>
                </a:lnTo>
                <a:lnTo>
                  <a:pt x="4571" y="76200"/>
                </a:lnTo>
                <a:lnTo>
                  <a:pt x="7619" y="71120"/>
                </a:lnTo>
                <a:lnTo>
                  <a:pt x="7619" y="69850"/>
                </a:lnTo>
                <a:lnTo>
                  <a:pt x="10667" y="59690"/>
                </a:lnTo>
                <a:lnTo>
                  <a:pt x="12191" y="58420"/>
                </a:lnTo>
                <a:lnTo>
                  <a:pt x="15239" y="54610"/>
                </a:lnTo>
                <a:lnTo>
                  <a:pt x="16763" y="50800"/>
                </a:lnTo>
                <a:lnTo>
                  <a:pt x="18287" y="49530"/>
                </a:lnTo>
                <a:lnTo>
                  <a:pt x="21335" y="44450"/>
                </a:lnTo>
                <a:lnTo>
                  <a:pt x="24383" y="41910"/>
                </a:lnTo>
                <a:lnTo>
                  <a:pt x="27431" y="38100"/>
                </a:lnTo>
                <a:lnTo>
                  <a:pt x="28955" y="35560"/>
                </a:lnTo>
                <a:lnTo>
                  <a:pt x="33527" y="33020"/>
                </a:lnTo>
                <a:lnTo>
                  <a:pt x="35051" y="31750"/>
                </a:lnTo>
                <a:lnTo>
                  <a:pt x="41147" y="27940"/>
                </a:lnTo>
                <a:lnTo>
                  <a:pt x="45719" y="26670"/>
                </a:lnTo>
                <a:lnTo>
                  <a:pt x="134111" y="26670"/>
                </a:lnTo>
                <a:lnTo>
                  <a:pt x="128016" y="27940"/>
                </a:lnTo>
                <a:lnTo>
                  <a:pt x="120395" y="29210"/>
                </a:lnTo>
                <a:lnTo>
                  <a:pt x="114300" y="29210"/>
                </a:lnTo>
                <a:lnTo>
                  <a:pt x="108203" y="31750"/>
                </a:lnTo>
                <a:lnTo>
                  <a:pt x="100583" y="33020"/>
                </a:lnTo>
                <a:lnTo>
                  <a:pt x="102108" y="33020"/>
                </a:lnTo>
                <a:lnTo>
                  <a:pt x="96011" y="34290"/>
                </a:lnTo>
                <a:lnTo>
                  <a:pt x="91439" y="34290"/>
                </a:lnTo>
                <a:lnTo>
                  <a:pt x="79247" y="38100"/>
                </a:lnTo>
                <a:lnTo>
                  <a:pt x="80771" y="38100"/>
                </a:lnTo>
                <a:lnTo>
                  <a:pt x="74675" y="39370"/>
                </a:lnTo>
                <a:lnTo>
                  <a:pt x="76200" y="39370"/>
                </a:lnTo>
                <a:lnTo>
                  <a:pt x="70103" y="40640"/>
                </a:lnTo>
                <a:lnTo>
                  <a:pt x="71627" y="40640"/>
                </a:lnTo>
                <a:lnTo>
                  <a:pt x="65531" y="41910"/>
                </a:lnTo>
                <a:lnTo>
                  <a:pt x="65531" y="43180"/>
                </a:lnTo>
                <a:lnTo>
                  <a:pt x="62483" y="43180"/>
                </a:lnTo>
                <a:lnTo>
                  <a:pt x="60959" y="44450"/>
                </a:lnTo>
                <a:lnTo>
                  <a:pt x="57911" y="46990"/>
                </a:lnTo>
                <a:lnTo>
                  <a:pt x="53339" y="48260"/>
                </a:lnTo>
                <a:lnTo>
                  <a:pt x="50291" y="48260"/>
                </a:lnTo>
                <a:lnTo>
                  <a:pt x="47243" y="49530"/>
                </a:lnTo>
                <a:lnTo>
                  <a:pt x="45719" y="50800"/>
                </a:lnTo>
                <a:lnTo>
                  <a:pt x="46481" y="50800"/>
                </a:lnTo>
                <a:lnTo>
                  <a:pt x="44195" y="54610"/>
                </a:lnTo>
                <a:lnTo>
                  <a:pt x="38100" y="59690"/>
                </a:lnTo>
                <a:lnTo>
                  <a:pt x="39624" y="59690"/>
                </a:lnTo>
                <a:lnTo>
                  <a:pt x="37591" y="62230"/>
                </a:lnTo>
                <a:lnTo>
                  <a:pt x="36575" y="62230"/>
                </a:lnTo>
                <a:lnTo>
                  <a:pt x="35051" y="66040"/>
                </a:lnTo>
                <a:lnTo>
                  <a:pt x="34289" y="67310"/>
                </a:lnTo>
                <a:lnTo>
                  <a:pt x="33527" y="67310"/>
                </a:lnTo>
                <a:lnTo>
                  <a:pt x="32003" y="71120"/>
                </a:lnTo>
                <a:lnTo>
                  <a:pt x="32613" y="71120"/>
                </a:lnTo>
                <a:lnTo>
                  <a:pt x="32003" y="73660"/>
                </a:lnTo>
                <a:lnTo>
                  <a:pt x="30479" y="73660"/>
                </a:lnTo>
                <a:lnTo>
                  <a:pt x="28955" y="78740"/>
                </a:lnTo>
                <a:lnTo>
                  <a:pt x="28041" y="82550"/>
                </a:lnTo>
                <a:lnTo>
                  <a:pt x="27431" y="82550"/>
                </a:lnTo>
                <a:lnTo>
                  <a:pt x="24764" y="91440"/>
                </a:lnTo>
                <a:lnTo>
                  <a:pt x="24383" y="91440"/>
                </a:lnTo>
                <a:lnTo>
                  <a:pt x="24383" y="95250"/>
                </a:lnTo>
                <a:close/>
              </a:path>
              <a:path w="257810" h="246379">
                <a:moveTo>
                  <a:pt x="173735" y="55880"/>
                </a:moveTo>
                <a:lnTo>
                  <a:pt x="172211" y="55880"/>
                </a:lnTo>
                <a:lnTo>
                  <a:pt x="170687" y="54610"/>
                </a:lnTo>
                <a:lnTo>
                  <a:pt x="170687" y="46990"/>
                </a:lnTo>
                <a:lnTo>
                  <a:pt x="172211" y="43180"/>
                </a:lnTo>
                <a:lnTo>
                  <a:pt x="172211" y="41910"/>
                </a:lnTo>
                <a:lnTo>
                  <a:pt x="173735" y="39370"/>
                </a:lnTo>
                <a:lnTo>
                  <a:pt x="173735" y="38100"/>
                </a:lnTo>
                <a:lnTo>
                  <a:pt x="175259" y="35560"/>
                </a:lnTo>
                <a:lnTo>
                  <a:pt x="175259" y="33020"/>
                </a:lnTo>
                <a:lnTo>
                  <a:pt x="176783" y="31750"/>
                </a:lnTo>
                <a:lnTo>
                  <a:pt x="176783" y="33020"/>
                </a:lnTo>
                <a:lnTo>
                  <a:pt x="195071" y="33020"/>
                </a:lnTo>
                <a:lnTo>
                  <a:pt x="195071" y="35560"/>
                </a:lnTo>
                <a:lnTo>
                  <a:pt x="193547" y="35560"/>
                </a:lnTo>
                <a:lnTo>
                  <a:pt x="193547" y="38100"/>
                </a:lnTo>
                <a:lnTo>
                  <a:pt x="192024" y="39370"/>
                </a:lnTo>
                <a:lnTo>
                  <a:pt x="192024" y="40640"/>
                </a:lnTo>
                <a:lnTo>
                  <a:pt x="190500" y="43180"/>
                </a:lnTo>
                <a:lnTo>
                  <a:pt x="189483" y="44450"/>
                </a:lnTo>
                <a:lnTo>
                  <a:pt x="188975" y="44450"/>
                </a:lnTo>
                <a:lnTo>
                  <a:pt x="187451" y="46990"/>
                </a:lnTo>
                <a:lnTo>
                  <a:pt x="187959" y="46990"/>
                </a:lnTo>
                <a:lnTo>
                  <a:pt x="187451" y="48260"/>
                </a:lnTo>
                <a:lnTo>
                  <a:pt x="185927" y="48260"/>
                </a:lnTo>
                <a:lnTo>
                  <a:pt x="184403" y="50800"/>
                </a:lnTo>
                <a:lnTo>
                  <a:pt x="184403" y="53340"/>
                </a:lnTo>
                <a:lnTo>
                  <a:pt x="182879" y="53340"/>
                </a:lnTo>
                <a:lnTo>
                  <a:pt x="181355" y="54610"/>
                </a:lnTo>
                <a:lnTo>
                  <a:pt x="178308" y="54610"/>
                </a:lnTo>
                <a:lnTo>
                  <a:pt x="173735" y="55880"/>
                </a:lnTo>
                <a:close/>
              </a:path>
              <a:path w="257810" h="246379">
                <a:moveTo>
                  <a:pt x="193547" y="38100"/>
                </a:moveTo>
                <a:lnTo>
                  <a:pt x="193547" y="35560"/>
                </a:lnTo>
                <a:lnTo>
                  <a:pt x="195071" y="35560"/>
                </a:lnTo>
                <a:lnTo>
                  <a:pt x="193547" y="38100"/>
                </a:lnTo>
                <a:close/>
              </a:path>
              <a:path w="257810" h="246379">
                <a:moveTo>
                  <a:pt x="60959" y="44450"/>
                </a:moveTo>
                <a:lnTo>
                  <a:pt x="62483" y="43180"/>
                </a:lnTo>
                <a:lnTo>
                  <a:pt x="65531" y="43180"/>
                </a:lnTo>
                <a:lnTo>
                  <a:pt x="60959" y="44450"/>
                </a:lnTo>
                <a:close/>
              </a:path>
              <a:path w="257810" h="246379">
                <a:moveTo>
                  <a:pt x="60959" y="44450"/>
                </a:moveTo>
                <a:close/>
              </a:path>
              <a:path w="257810" h="246379">
                <a:moveTo>
                  <a:pt x="187451" y="46990"/>
                </a:moveTo>
                <a:lnTo>
                  <a:pt x="188975" y="44450"/>
                </a:lnTo>
                <a:lnTo>
                  <a:pt x="188467" y="45720"/>
                </a:lnTo>
                <a:lnTo>
                  <a:pt x="187451" y="46990"/>
                </a:lnTo>
                <a:close/>
              </a:path>
              <a:path w="257810" h="246379">
                <a:moveTo>
                  <a:pt x="188467" y="45720"/>
                </a:moveTo>
                <a:lnTo>
                  <a:pt x="188975" y="44450"/>
                </a:lnTo>
                <a:lnTo>
                  <a:pt x="189483" y="44450"/>
                </a:lnTo>
                <a:lnTo>
                  <a:pt x="188467" y="45720"/>
                </a:lnTo>
                <a:close/>
              </a:path>
              <a:path w="257810" h="246379">
                <a:moveTo>
                  <a:pt x="187959" y="46990"/>
                </a:moveTo>
                <a:lnTo>
                  <a:pt x="187451" y="46990"/>
                </a:lnTo>
                <a:lnTo>
                  <a:pt x="188467" y="45720"/>
                </a:lnTo>
                <a:lnTo>
                  <a:pt x="187959" y="46990"/>
                </a:lnTo>
                <a:close/>
              </a:path>
              <a:path w="257810" h="246379">
                <a:moveTo>
                  <a:pt x="47243" y="49530"/>
                </a:moveTo>
                <a:lnTo>
                  <a:pt x="50291" y="48260"/>
                </a:lnTo>
                <a:lnTo>
                  <a:pt x="48767" y="49106"/>
                </a:lnTo>
                <a:lnTo>
                  <a:pt x="47243" y="49530"/>
                </a:lnTo>
                <a:close/>
              </a:path>
              <a:path w="257810" h="246379">
                <a:moveTo>
                  <a:pt x="48767" y="49106"/>
                </a:moveTo>
                <a:lnTo>
                  <a:pt x="50291" y="48260"/>
                </a:lnTo>
                <a:lnTo>
                  <a:pt x="51816" y="48260"/>
                </a:lnTo>
                <a:lnTo>
                  <a:pt x="48767" y="49106"/>
                </a:lnTo>
                <a:close/>
              </a:path>
              <a:path w="257810" h="246379">
                <a:moveTo>
                  <a:pt x="46862" y="50165"/>
                </a:moveTo>
                <a:lnTo>
                  <a:pt x="47243" y="49530"/>
                </a:lnTo>
                <a:lnTo>
                  <a:pt x="48767" y="49106"/>
                </a:lnTo>
                <a:lnTo>
                  <a:pt x="46862" y="50165"/>
                </a:lnTo>
                <a:close/>
              </a:path>
              <a:path w="257810" h="246379">
                <a:moveTo>
                  <a:pt x="45719" y="50800"/>
                </a:moveTo>
                <a:lnTo>
                  <a:pt x="47243" y="49530"/>
                </a:lnTo>
                <a:lnTo>
                  <a:pt x="46862" y="50165"/>
                </a:lnTo>
                <a:lnTo>
                  <a:pt x="45719" y="50800"/>
                </a:lnTo>
                <a:close/>
              </a:path>
              <a:path w="257810" h="246379">
                <a:moveTo>
                  <a:pt x="46481" y="50800"/>
                </a:moveTo>
                <a:lnTo>
                  <a:pt x="45719" y="50800"/>
                </a:lnTo>
                <a:lnTo>
                  <a:pt x="46862" y="50165"/>
                </a:lnTo>
                <a:lnTo>
                  <a:pt x="46481" y="50800"/>
                </a:lnTo>
                <a:close/>
              </a:path>
              <a:path w="257810" h="246379">
                <a:moveTo>
                  <a:pt x="44195" y="54610"/>
                </a:moveTo>
                <a:lnTo>
                  <a:pt x="45719" y="53340"/>
                </a:lnTo>
                <a:lnTo>
                  <a:pt x="44195" y="54610"/>
                </a:lnTo>
                <a:close/>
              </a:path>
              <a:path w="257810" h="246379">
                <a:moveTo>
                  <a:pt x="36575" y="63500"/>
                </a:moveTo>
                <a:lnTo>
                  <a:pt x="36575" y="62230"/>
                </a:lnTo>
                <a:lnTo>
                  <a:pt x="37591" y="62230"/>
                </a:lnTo>
                <a:lnTo>
                  <a:pt x="36575" y="63500"/>
                </a:lnTo>
                <a:close/>
              </a:path>
              <a:path w="257810" h="246379">
                <a:moveTo>
                  <a:pt x="32003" y="71120"/>
                </a:moveTo>
                <a:lnTo>
                  <a:pt x="33527" y="67310"/>
                </a:lnTo>
                <a:lnTo>
                  <a:pt x="33019" y="69426"/>
                </a:lnTo>
                <a:lnTo>
                  <a:pt x="32003" y="71120"/>
                </a:lnTo>
                <a:close/>
              </a:path>
              <a:path w="257810" h="246379">
                <a:moveTo>
                  <a:pt x="33019" y="69426"/>
                </a:moveTo>
                <a:lnTo>
                  <a:pt x="33527" y="67310"/>
                </a:lnTo>
                <a:lnTo>
                  <a:pt x="34289" y="67310"/>
                </a:lnTo>
                <a:lnTo>
                  <a:pt x="33019" y="69426"/>
                </a:lnTo>
                <a:close/>
              </a:path>
              <a:path w="257810" h="246379">
                <a:moveTo>
                  <a:pt x="32613" y="71120"/>
                </a:moveTo>
                <a:lnTo>
                  <a:pt x="32003" y="71120"/>
                </a:lnTo>
                <a:lnTo>
                  <a:pt x="33019" y="69426"/>
                </a:lnTo>
                <a:lnTo>
                  <a:pt x="32613" y="71120"/>
                </a:lnTo>
                <a:close/>
              </a:path>
              <a:path w="257810" h="246379">
                <a:moveTo>
                  <a:pt x="27431" y="85090"/>
                </a:moveTo>
                <a:lnTo>
                  <a:pt x="27431" y="82550"/>
                </a:lnTo>
                <a:lnTo>
                  <a:pt x="28041" y="82550"/>
                </a:lnTo>
                <a:lnTo>
                  <a:pt x="27431" y="85090"/>
                </a:lnTo>
                <a:close/>
              </a:path>
              <a:path w="257810" h="246379">
                <a:moveTo>
                  <a:pt x="24383" y="92710"/>
                </a:moveTo>
                <a:lnTo>
                  <a:pt x="24383" y="91440"/>
                </a:lnTo>
                <a:lnTo>
                  <a:pt x="24764" y="91440"/>
                </a:lnTo>
                <a:lnTo>
                  <a:pt x="24383" y="92710"/>
                </a:lnTo>
                <a:close/>
              </a:path>
              <a:path w="257810" h="246379">
                <a:moveTo>
                  <a:pt x="13716" y="173990"/>
                </a:moveTo>
                <a:lnTo>
                  <a:pt x="10667" y="170180"/>
                </a:lnTo>
                <a:lnTo>
                  <a:pt x="10667" y="167640"/>
                </a:lnTo>
                <a:lnTo>
                  <a:pt x="9143" y="162560"/>
                </a:lnTo>
                <a:lnTo>
                  <a:pt x="6095" y="149860"/>
                </a:lnTo>
                <a:lnTo>
                  <a:pt x="4571" y="142240"/>
                </a:lnTo>
                <a:lnTo>
                  <a:pt x="1524" y="130810"/>
                </a:lnTo>
                <a:lnTo>
                  <a:pt x="1524" y="124460"/>
                </a:lnTo>
                <a:lnTo>
                  <a:pt x="0" y="119380"/>
                </a:lnTo>
                <a:lnTo>
                  <a:pt x="0" y="100330"/>
                </a:lnTo>
                <a:lnTo>
                  <a:pt x="1524" y="93980"/>
                </a:lnTo>
                <a:lnTo>
                  <a:pt x="1524" y="95250"/>
                </a:lnTo>
                <a:lnTo>
                  <a:pt x="24383" y="95250"/>
                </a:lnTo>
                <a:lnTo>
                  <a:pt x="24383" y="97790"/>
                </a:lnTo>
                <a:lnTo>
                  <a:pt x="23240" y="101600"/>
                </a:lnTo>
                <a:lnTo>
                  <a:pt x="22859" y="101600"/>
                </a:lnTo>
                <a:lnTo>
                  <a:pt x="22859" y="116840"/>
                </a:lnTo>
                <a:lnTo>
                  <a:pt x="23240" y="116840"/>
                </a:lnTo>
                <a:lnTo>
                  <a:pt x="24383" y="120650"/>
                </a:lnTo>
                <a:lnTo>
                  <a:pt x="24383" y="125730"/>
                </a:lnTo>
                <a:lnTo>
                  <a:pt x="33527" y="162560"/>
                </a:lnTo>
                <a:lnTo>
                  <a:pt x="34035" y="162560"/>
                </a:lnTo>
                <a:lnTo>
                  <a:pt x="35051" y="165100"/>
                </a:lnTo>
                <a:lnTo>
                  <a:pt x="35051" y="167640"/>
                </a:lnTo>
                <a:lnTo>
                  <a:pt x="36575" y="171450"/>
                </a:lnTo>
                <a:lnTo>
                  <a:pt x="37185" y="171450"/>
                </a:lnTo>
                <a:lnTo>
                  <a:pt x="37795" y="172720"/>
                </a:lnTo>
                <a:lnTo>
                  <a:pt x="13716" y="172720"/>
                </a:lnTo>
                <a:lnTo>
                  <a:pt x="13716" y="173990"/>
                </a:lnTo>
                <a:close/>
              </a:path>
              <a:path w="257810" h="246379">
                <a:moveTo>
                  <a:pt x="22859" y="102870"/>
                </a:moveTo>
                <a:lnTo>
                  <a:pt x="22859" y="101600"/>
                </a:lnTo>
                <a:lnTo>
                  <a:pt x="23240" y="101600"/>
                </a:lnTo>
                <a:lnTo>
                  <a:pt x="22859" y="102870"/>
                </a:lnTo>
                <a:close/>
              </a:path>
              <a:path w="257810" h="246379">
                <a:moveTo>
                  <a:pt x="23240" y="116840"/>
                </a:moveTo>
                <a:lnTo>
                  <a:pt x="22859" y="116840"/>
                </a:lnTo>
                <a:lnTo>
                  <a:pt x="22859" y="115570"/>
                </a:lnTo>
                <a:lnTo>
                  <a:pt x="23240" y="116840"/>
                </a:lnTo>
                <a:close/>
              </a:path>
              <a:path w="257810" h="246379">
                <a:moveTo>
                  <a:pt x="34035" y="162560"/>
                </a:moveTo>
                <a:lnTo>
                  <a:pt x="33527" y="162560"/>
                </a:lnTo>
                <a:lnTo>
                  <a:pt x="33527" y="161290"/>
                </a:lnTo>
                <a:lnTo>
                  <a:pt x="34035" y="162560"/>
                </a:lnTo>
                <a:close/>
              </a:path>
              <a:path w="257810" h="246379">
                <a:moveTo>
                  <a:pt x="37185" y="171450"/>
                </a:moveTo>
                <a:lnTo>
                  <a:pt x="36575" y="171450"/>
                </a:lnTo>
                <a:lnTo>
                  <a:pt x="36575" y="170180"/>
                </a:lnTo>
                <a:lnTo>
                  <a:pt x="37185" y="171450"/>
                </a:lnTo>
                <a:close/>
              </a:path>
              <a:path w="257810" h="246379">
                <a:moveTo>
                  <a:pt x="233171" y="241300"/>
                </a:moveTo>
                <a:lnTo>
                  <a:pt x="112775" y="241300"/>
                </a:lnTo>
                <a:lnTo>
                  <a:pt x="103631" y="240030"/>
                </a:lnTo>
                <a:lnTo>
                  <a:pt x="85343" y="233680"/>
                </a:lnTo>
                <a:lnTo>
                  <a:pt x="77724" y="232410"/>
                </a:lnTo>
                <a:lnTo>
                  <a:pt x="74675" y="232410"/>
                </a:lnTo>
                <a:lnTo>
                  <a:pt x="68579" y="228600"/>
                </a:lnTo>
                <a:lnTo>
                  <a:pt x="67055" y="228600"/>
                </a:lnTo>
                <a:lnTo>
                  <a:pt x="54863" y="222250"/>
                </a:lnTo>
                <a:lnTo>
                  <a:pt x="53339" y="219710"/>
                </a:lnTo>
                <a:lnTo>
                  <a:pt x="47243" y="215900"/>
                </a:lnTo>
                <a:lnTo>
                  <a:pt x="32003" y="203200"/>
                </a:lnTo>
                <a:lnTo>
                  <a:pt x="25908" y="196850"/>
                </a:lnTo>
                <a:lnTo>
                  <a:pt x="22859" y="193040"/>
                </a:lnTo>
                <a:lnTo>
                  <a:pt x="21335" y="191770"/>
                </a:lnTo>
                <a:lnTo>
                  <a:pt x="18287" y="186690"/>
                </a:lnTo>
                <a:lnTo>
                  <a:pt x="18287" y="185420"/>
                </a:lnTo>
                <a:lnTo>
                  <a:pt x="15239" y="180340"/>
                </a:lnTo>
                <a:lnTo>
                  <a:pt x="15239" y="179070"/>
                </a:lnTo>
                <a:lnTo>
                  <a:pt x="13716" y="172720"/>
                </a:lnTo>
                <a:lnTo>
                  <a:pt x="37795" y="172720"/>
                </a:lnTo>
                <a:lnTo>
                  <a:pt x="38404" y="173990"/>
                </a:lnTo>
                <a:lnTo>
                  <a:pt x="38100" y="173990"/>
                </a:lnTo>
                <a:lnTo>
                  <a:pt x="40385" y="177800"/>
                </a:lnTo>
                <a:lnTo>
                  <a:pt x="39624" y="177800"/>
                </a:lnTo>
                <a:lnTo>
                  <a:pt x="47243" y="185420"/>
                </a:lnTo>
                <a:lnTo>
                  <a:pt x="51816" y="187960"/>
                </a:lnTo>
                <a:lnTo>
                  <a:pt x="51816" y="190500"/>
                </a:lnTo>
                <a:lnTo>
                  <a:pt x="57911" y="194310"/>
                </a:lnTo>
                <a:lnTo>
                  <a:pt x="60959" y="196850"/>
                </a:lnTo>
                <a:lnTo>
                  <a:pt x="62483" y="196850"/>
                </a:lnTo>
                <a:lnTo>
                  <a:pt x="67055" y="200660"/>
                </a:lnTo>
                <a:lnTo>
                  <a:pt x="65531" y="200660"/>
                </a:lnTo>
                <a:lnTo>
                  <a:pt x="71627" y="203200"/>
                </a:lnTo>
                <a:lnTo>
                  <a:pt x="73151" y="203200"/>
                </a:lnTo>
                <a:lnTo>
                  <a:pt x="79247" y="207010"/>
                </a:lnTo>
                <a:lnTo>
                  <a:pt x="77724" y="207010"/>
                </a:lnTo>
                <a:lnTo>
                  <a:pt x="85343" y="209550"/>
                </a:lnTo>
                <a:lnTo>
                  <a:pt x="83819" y="209550"/>
                </a:lnTo>
                <a:lnTo>
                  <a:pt x="91439" y="210820"/>
                </a:lnTo>
                <a:lnTo>
                  <a:pt x="100583" y="212090"/>
                </a:lnTo>
                <a:lnTo>
                  <a:pt x="109728" y="215900"/>
                </a:lnTo>
                <a:lnTo>
                  <a:pt x="118871" y="217170"/>
                </a:lnTo>
                <a:lnTo>
                  <a:pt x="117347" y="217170"/>
                </a:lnTo>
                <a:lnTo>
                  <a:pt x="128016" y="218440"/>
                </a:lnTo>
                <a:lnTo>
                  <a:pt x="126491" y="218440"/>
                </a:lnTo>
                <a:lnTo>
                  <a:pt x="147827" y="222250"/>
                </a:lnTo>
                <a:lnTo>
                  <a:pt x="257555" y="222250"/>
                </a:lnTo>
                <a:lnTo>
                  <a:pt x="257555" y="229870"/>
                </a:lnTo>
                <a:lnTo>
                  <a:pt x="256031" y="233680"/>
                </a:lnTo>
                <a:lnTo>
                  <a:pt x="251459" y="234950"/>
                </a:lnTo>
                <a:lnTo>
                  <a:pt x="245363" y="238760"/>
                </a:lnTo>
                <a:lnTo>
                  <a:pt x="240791" y="240030"/>
                </a:lnTo>
                <a:lnTo>
                  <a:pt x="237743" y="240030"/>
                </a:lnTo>
                <a:lnTo>
                  <a:pt x="233171" y="241300"/>
                </a:lnTo>
                <a:close/>
              </a:path>
              <a:path w="257810" h="246379">
                <a:moveTo>
                  <a:pt x="39624" y="176530"/>
                </a:moveTo>
                <a:lnTo>
                  <a:pt x="38100" y="173990"/>
                </a:lnTo>
                <a:lnTo>
                  <a:pt x="38404" y="173990"/>
                </a:lnTo>
                <a:lnTo>
                  <a:pt x="39624" y="176530"/>
                </a:lnTo>
                <a:close/>
              </a:path>
              <a:path w="257810" h="246379">
                <a:moveTo>
                  <a:pt x="41147" y="179070"/>
                </a:moveTo>
                <a:lnTo>
                  <a:pt x="39624" y="177800"/>
                </a:lnTo>
                <a:lnTo>
                  <a:pt x="40385" y="177800"/>
                </a:lnTo>
                <a:lnTo>
                  <a:pt x="41147" y="179070"/>
                </a:lnTo>
                <a:close/>
              </a:path>
              <a:path w="257810" h="246379">
                <a:moveTo>
                  <a:pt x="257555" y="219710"/>
                </a:moveTo>
                <a:lnTo>
                  <a:pt x="216408" y="219710"/>
                </a:lnTo>
                <a:lnTo>
                  <a:pt x="220979" y="218440"/>
                </a:lnTo>
                <a:lnTo>
                  <a:pt x="224027" y="217170"/>
                </a:lnTo>
                <a:lnTo>
                  <a:pt x="236219" y="217170"/>
                </a:lnTo>
                <a:lnTo>
                  <a:pt x="239267" y="215900"/>
                </a:lnTo>
                <a:lnTo>
                  <a:pt x="249936" y="215900"/>
                </a:lnTo>
                <a:lnTo>
                  <a:pt x="254508" y="217170"/>
                </a:lnTo>
                <a:lnTo>
                  <a:pt x="257555" y="219710"/>
                </a:lnTo>
                <a:close/>
              </a:path>
              <a:path w="257810" h="246379">
                <a:moveTo>
                  <a:pt x="257555" y="222250"/>
                </a:moveTo>
                <a:lnTo>
                  <a:pt x="204216" y="222250"/>
                </a:lnTo>
                <a:lnTo>
                  <a:pt x="211835" y="219710"/>
                </a:lnTo>
                <a:lnTo>
                  <a:pt x="217931" y="218440"/>
                </a:lnTo>
                <a:lnTo>
                  <a:pt x="216408" y="219710"/>
                </a:lnTo>
                <a:lnTo>
                  <a:pt x="257555" y="219710"/>
                </a:lnTo>
                <a:lnTo>
                  <a:pt x="257555" y="222250"/>
                </a:lnTo>
                <a:close/>
              </a:path>
              <a:path w="257810" h="246379">
                <a:moveTo>
                  <a:pt x="208787" y="246380"/>
                </a:moveTo>
                <a:lnTo>
                  <a:pt x="144779" y="246380"/>
                </a:lnTo>
                <a:lnTo>
                  <a:pt x="123443" y="243840"/>
                </a:lnTo>
                <a:lnTo>
                  <a:pt x="114300" y="241300"/>
                </a:lnTo>
                <a:lnTo>
                  <a:pt x="228600" y="241300"/>
                </a:lnTo>
                <a:lnTo>
                  <a:pt x="222503" y="243840"/>
                </a:lnTo>
                <a:lnTo>
                  <a:pt x="220979" y="245110"/>
                </a:lnTo>
                <a:lnTo>
                  <a:pt x="216408" y="245110"/>
                </a:lnTo>
                <a:lnTo>
                  <a:pt x="208787" y="246380"/>
                </a:lnTo>
                <a:close/>
              </a:path>
              <a:path w="257810" h="246379">
                <a:moveTo>
                  <a:pt x="227075" y="243840"/>
                </a:moveTo>
                <a:lnTo>
                  <a:pt x="228600" y="241300"/>
                </a:lnTo>
                <a:lnTo>
                  <a:pt x="231647" y="241300"/>
                </a:lnTo>
                <a:lnTo>
                  <a:pt x="227075" y="243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977384" y="3974592"/>
            <a:ext cx="713232" cy="373380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40207" y="5163311"/>
            <a:ext cx="457200" cy="250190"/>
            <a:chOff x="140207" y="5163311"/>
            <a:chExt cx="457200" cy="250190"/>
          </a:xfrm>
        </p:grpSpPr>
        <p:sp>
          <p:nvSpPr>
            <p:cNvPr id="48" name="object 48"/>
            <p:cNvSpPr/>
            <p:nvPr/>
          </p:nvSpPr>
          <p:spPr>
            <a:xfrm>
              <a:off x="140207" y="5245607"/>
              <a:ext cx="413384" cy="85725"/>
            </a:xfrm>
            <a:custGeom>
              <a:avLst/>
              <a:gdLst/>
              <a:ahLst/>
              <a:cxnLst/>
              <a:rect l="l" t="t" r="r" b="b"/>
              <a:pathLst>
                <a:path w="413384" h="85725">
                  <a:moveTo>
                    <a:pt x="390144" y="1524"/>
                  </a:moveTo>
                  <a:lnTo>
                    <a:pt x="356616" y="1524"/>
                  </a:lnTo>
                  <a:lnTo>
                    <a:pt x="364236" y="0"/>
                  </a:lnTo>
                  <a:lnTo>
                    <a:pt x="384048" y="0"/>
                  </a:lnTo>
                  <a:lnTo>
                    <a:pt x="390144" y="1524"/>
                  </a:lnTo>
                  <a:close/>
                </a:path>
                <a:path w="413384" h="85725">
                  <a:moveTo>
                    <a:pt x="294131" y="28956"/>
                  </a:moveTo>
                  <a:lnTo>
                    <a:pt x="140208" y="28956"/>
                  </a:lnTo>
                  <a:lnTo>
                    <a:pt x="155448" y="25908"/>
                  </a:lnTo>
                  <a:lnTo>
                    <a:pt x="170688" y="24384"/>
                  </a:lnTo>
                  <a:lnTo>
                    <a:pt x="184404" y="21336"/>
                  </a:lnTo>
                  <a:lnTo>
                    <a:pt x="202692" y="18288"/>
                  </a:lnTo>
                  <a:lnTo>
                    <a:pt x="224028" y="15240"/>
                  </a:lnTo>
                  <a:lnTo>
                    <a:pt x="236219" y="13716"/>
                  </a:lnTo>
                  <a:lnTo>
                    <a:pt x="246888" y="12192"/>
                  </a:lnTo>
                  <a:lnTo>
                    <a:pt x="248412" y="12192"/>
                  </a:lnTo>
                  <a:lnTo>
                    <a:pt x="259080" y="10668"/>
                  </a:lnTo>
                  <a:lnTo>
                    <a:pt x="271272" y="9144"/>
                  </a:lnTo>
                  <a:lnTo>
                    <a:pt x="292607" y="6096"/>
                  </a:lnTo>
                  <a:lnTo>
                    <a:pt x="312419" y="4572"/>
                  </a:lnTo>
                  <a:lnTo>
                    <a:pt x="310895" y="4572"/>
                  </a:lnTo>
                  <a:lnTo>
                    <a:pt x="326136" y="3048"/>
                  </a:lnTo>
                  <a:lnTo>
                    <a:pt x="338328" y="3048"/>
                  </a:lnTo>
                  <a:lnTo>
                    <a:pt x="348996" y="1524"/>
                  </a:lnTo>
                  <a:lnTo>
                    <a:pt x="397764" y="1524"/>
                  </a:lnTo>
                  <a:lnTo>
                    <a:pt x="403860" y="0"/>
                  </a:lnTo>
                  <a:lnTo>
                    <a:pt x="409956" y="4572"/>
                  </a:lnTo>
                  <a:lnTo>
                    <a:pt x="413004" y="16764"/>
                  </a:lnTo>
                  <a:lnTo>
                    <a:pt x="408432" y="22860"/>
                  </a:lnTo>
                  <a:lnTo>
                    <a:pt x="373380" y="22860"/>
                  </a:lnTo>
                  <a:lnTo>
                    <a:pt x="367284" y="24384"/>
                  </a:lnTo>
                  <a:lnTo>
                    <a:pt x="358140" y="24384"/>
                  </a:lnTo>
                  <a:lnTo>
                    <a:pt x="350520" y="25908"/>
                  </a:lnTo>
                  <a:lnTo>
                    <a:pt x="339851" y="25908"/>
                  </a:lnTo>
                  <a:lnTo>
                    <a:pt x="327660" y="27432"/>
                  </a:lnTo>
                  <a:lnTo>
                    <a:pt x="313943" y="27432"/>
                  </a:lnTo>
                  <a:lnTo>
                    <a:pt x="294131" y="28956"/>
                  </a:lnTo>
                  <a:close/>
                </a:path>
                <a:path w="413384" h="85725">
                  <a:moveTo>
                    <a:pt x="399288" y="25908"/>
                  </a:moveTo>
                  <a:lnTo>
                    <a:pt x="394716" y="25908"/>
                  </a:lnTo>
                  <a:lnTo>
                    <a:pt x="391668" y="24384"/>
                  </a:lnTo>
                  <a:lnTo>
                    <a:pt x="382524" y="24384"/>
                  </a:lnTo>
                  <a:lnTo>
                    <a:pt x="376428" y="22860"/>
                  </a:lnTo>
                  <a:lnTo>
                    <a:pt x="408432" y="22860"/>
                  </a:lnTo>
                  <a:lnTo>
                    <a:pt x="402336" y="24384"/>
                  </a:lnTo>
                  <a:lnTo>
                    <a:pt x="399288" y="25908"/>
                  </a:lnTo>
                  <a:close/>
                </a:path>
                <a:path w="413384" h="85725">
                  <a:moveTo>
                    <a:pt x="187452" y="42672"/>
                  </a:moveTo>
                  <a:lnTo>
                    <a:pt x="32004" y="42672"/>
                  </a:lnTo>
                  <a:lnTo>
                    <a:pt x="35052" y="41148"/>
                  </a:lnTo>
                  <a:lnTo>
                    <a:pt x="36576" y="41148"/>
                  </a:lnTo>
                  <a:lnTo>
                    <a:pt x="38100" y="39624"/>
                  </a:lnTo>
                  <a:lnTo>
                    <a:pt x="39624" y="39624"/>
                  </a:lnTo>
                  <a:lnTo>
                    <a:pt x="48768" y="36576"/>
                  </a:lnTo>
                  <a:lnTo>
                    <a:pt x="53340" y="36576"/>
                  </a:lnTo>
                  <a:lnTo>
                    <a:pt x="59436" y="35052"/>
                  </a:lnTo>
                  <a:lnTo>
                    <a:pt x="65532" y="35052"/>
                  </a:lnTo>
                  <a:lnTo>
                    <a:pt x="68580" y="33528"/>
                  </a:lnTo>
                  <a:lnTo>
                    <a:pt x="80772" y="33528"/>
                  </a:lnTo>
                  <a:lnTo>
                    <a:pt x="86868" y="32004"/>
                  </a:lnTo>
                  <a:lnTo>
                    <a:pt x="103632" y="32004"/>
                  </a:lnTo>
                  <a:lnTo>
                    <a:pt x="112776" y="30480"/>
                  </a:lnTo>
                  <a:lnTo>
                    <a:pt x="121920" y="30480"/>
                  </a:lnTo>
                  <a:lnTo>
                    <a:pt x="140208" y="27432"/>
                  </a:lnTo>
                  <a:lnTo>
                    <a:pt x="140208" y="28956"/>
                  </a:lnTo>
                  <a:lnTo>
                    <a:pt x="295655" y="28956"/>
                  </a:lnTo>
                  <a:lnTo>
                    <a:pt x="274319" y="30480"/>
                  </a:lnTo>
                  <a:lnTo>
                    <a:pt x="249936" y="33528"/>
                  </a:lnTo>
                  <a:lnTo>
                    <a:pt x="239268" y="35052"/>
                  </a:lnTo>
                  <a:lnTo>
                    <a:pt x="227076" y="36576"/>
                  </a:lnTo>
                  <a:lnTo>
                    <a:pt x="205740" y="39624"/>
                  </a:lnTo>
                  <a:lnTo>
                    <a:pt x="187452" y="42672"/>
                  </a:lnTo>
                  <a:close/>
                </a:path>
                <a:path w="413384" h="85725">
                  <a:moveTo>
                    <a:pt x="105156" y="53340"/>
                  </a:moveTo>
                  <a:lnTo>
                    <a:pt x="10668" y="53340"/>
                  </a:lnTo>
                  <a:lnTo>
                    <a:pt x="13716" y="51816"/>
                  </a:lnTo>
                  <a:lnTo>
                    <a:pt x="16764" y="48768"/>
                  </a:lnTo>
                  <a:lnTo>
                    <a:pt x="19812" y="47244"/>
                  </a:lnTo>
                  <a:lnTo>
                    <a:pt x="21336" y="47244"/>
                  </a:lnTo>
                  <a:lnTo>
                    <a:pt x="27432" y="44196"/>
                  </a:lnTo>
                  <a:lnTo>
                    <a:pt x="25908" y="44196"/>
                  </a:lnTo>
                  <a:lnTo>
                    <a:pt x="28956" y="42672"/>
                  </a:lnTo>
                  <a:lnTo>
                    <a:pt x="188976" y="42672"/>
                  </a:lnTo>
                  <a:lnTo>
                    <a:pt x="175260" y="45720"/>
                  </a:lnTo>
                  <a:lnTo>
                    <a:pt x="173736" y="45720"/>
                  </a:lnTo>
                  <a:lnTo>
                    <a:pt x="158496" y="47244"/>
                  </a:lnTo>
                  <a:lnTo>
                    <a:pt x="141732" y="50292"/>
                  </a:lnTo>
                  <a:lnTo>
                    <a:pt x="123444" y="51816"/>
                  </a:lnTo>
                  <a:lnTo>
                    <a:pt x="114300" y="51816"/>
                  </a:lnTo>
                  <a:lnTo>
                    <a:pt x="105156" y="53340"/>
                  </a:lnTo>
                  <a:close/>
                </a:path>
                <a:path w="413384" h="85725">
                  <a:moveTo>
                    <a:pt x="15240" y="85344"/>
                  </a:moveTo>
                  <a:lnTo>
                    <a:pt x="6096" y="85344"/>
                  </a:lnTo>
                  <a:lnTo>
                    <a:pt x="1524" y="82296"/>
                  </a:lnTo>
                  <a:lnTo>
                    <a:pt x="1524" y="77724"/>
                  </a:lnTo>
                  <a:lnTo>
                    <a:pt x="0" y="74676"/>
                  </a:lnTo>
                  <a:lnTo>
                    <a:pt x="0" y="70104"/>
                  </a:lnTo>
                  <a:lnTo>
                    <a:pt x="1524" y="67056"/>
                  </a:lnTo>
                  <a:lnTo>
                    <a:pt x="1524" y="65532"/>
                  </a:lnTo>
                  <a:lnTo>
                    <a:pt x="3048" y="62484"/>
                  </a:lnTo>
                  <a:lnTo>
                    <a:pt x="6096" y="59436"/>
                  </a:lnTo>
                  <a:lnTo>
                    <a:pt x="7620" y="56388"/>
                  </a:lnTo>
                  <a:lnTo>
                    <a:pt x="9144" y="54864"/>
                  </a:lnTo>
                  <a:lnTo>
                    <a:pt x="12192" y="53340"/>
                  </a:lnTo>
                  <a:lnTo>
                    <a:pt x="96012" y="53340"/>
                  </a:lnTo>
                  <a:lnTo>
                    <a:pt x="88392" y="54864"/>
                  </a:lnTo>
                  <a:lnTo>
                    <a:pt x="73152" y="54864"/>
                  </a:lnTo>
                  <a:lnTo>
                    <a:pt x="70104" y="56388"/>
                  </a:lnTo>
                  <a:lnTo>
                    <a:pt x="64008" y="56388"/>
                  </a:lnTo>
                  <a:lnTo>
                    <a:pt x="57912" y="57912"/>
                  </a:lnTo>
                  <a:lnTo>
                    <a:pt x="51816" y="57912"/>
                  </a:lnTo>
                  <a:lnTo>
                    <a:pt x="47244" y="59436"/>
                  </a:lnTo>
                  <a:lnTo>
                    <a:pt x="44196" y="60960"/>
                  </a:lnTo>
                  <a:lnTo>
                    <a:pt x="39624" y="60960"/>
                  </a:lnTo>
                  <a:lnTo>
                    <a:pt x="38100" y="62484"/>
                  </a:lnTo>
                  <a:lnTo>
                    <a:pt x="35052" y="62484"/>
                  </a:lnTo>
                  <a:lnTo>
                    <a:pt x="35052" y="64008"/>
                  </a:lnTo>
                  <a:lnTo>
                    <a:pt x="32004" y="64008"/>
                  </a:lnTo>
                  <a:lnTo>
                    <a:pt x="28956" y="65532"/>
                  </a:lnTo>
                  <a:lnTo>
                    <a:pt x="27432" y="65532"/>
                  </a:lnTo>
                  <a:lnTo>
                    <a:pt x="25908" y="67056"/>
                  </a:lnTo>
                  <a:lnTo>
                    <a:pt x="26670" y="67056"/>
                  </a:lnTo>
                  <a:lnTo>
                    <a:pt x="25908" y="68580"/>
                  </a:lnTo>
                  <a:lnTo>
                    <a:pt x="24384" y="68580"/>
                  </a:lnTo>
                  <a:lnTo>
                    <a:pt x="22860" y="70104"/>
                  </a:lnTo>
                  <a:lnTo>
                    <a:pt x="23622" y="70104"/>
                  </a:lnTo>
                  <a:lnTo>
                    <a:pt x="22860" y="71628"/>
                  </a:lnTo>
                  <a:lnTo>
                    <a:pt x="21336" y="71628"/>
                  </a:lnTo>
                  <a:lnTo>
                    <a:pt x="21336" y="74676"/>
                  </a:lnTo>
                  <a:lnTo>
                    <a:pt x="19812" y="74676"/>
                  </a:lnTo>
                  <a:lnTo>
                    <a:pt x="19812" y="77724"/>
                  </a:lnTo>
                  <a:lnTo>
                    <a:pt x="18288" y="82296"/>
                  </a:lnTo>
                  <a:lnTo>
                    <a:pt x="15240" y="85344"/>
                  </a:lnTo>
                  <a:close/>
                </a:path>
                <a:path w="413384" h="85725">
                  <a:moveTo>
                    <a:pt x="26670" y="67056"/>
                  </a:moveTo>
                  <a:lnTo>
                    <a:pt x="25908" y="67056"/>
                  </a:lnTo>
                  <a:lnTo>
                    <a:pt x="27432" y="65532"/>
                  </a:lnTo>
                  <a:lnTo>
                    <a:pt x="26670" y="67056"/>
                  </a:lnTo>
                  <a:close/>
                </a:path>
                <a:path w="413384" h="85725">
                  <a:moveTo>
                    <a:pt x="27432" y="67056"/>
                  </a:moveTo>
                  <a:lnTo>
                    <a:pt x="27432" y="65532"/>
                  </a:lnTo>
                  <a:lnTo>
                    <a:pt x="30480" y="65532"/>
                  </a:lnTo>
                  <a:lnTo>
                    <a:pt x="27432" y="67056"/>
                  </a:lnTo>
                  <a:close/>
                </a:path>
                <a:path w="413384" h="85725">
                  <a:moveTo>
                    <a:pt x="23622" y="70104"/>
                  </a:moveTo>
                  <a:lnTo>
                    <a:pt x="22860" y="70104"/>
                  </a:lnTo>
                  <a:lnTo>
                    <a:pt x="24384" y="68580"/>
                  </a:lnTo>
                  <a:lnTo>
                    <a:pt x="23622" y="70104"/>
                  </a:lnTo>
                  <a:close/>
                </a:path>
                <a:path w="413384" h="85725">
                  <a:moveTo>
                    <a:pt x="21336" y="73152"/>
                  </a:moveTo>
                  <a:lnTo>
                    <a:pt x="21336" y="71628"/>
                  </a:lnTo>
                  <a:lnTo>
                    <a:pt x="22860" y="71628"/>
                  </a:lnTo>
                  <a:lnTo>
                    <a:pt x="21336" y="73152"/>
                  </a:lnTo>
                  <a:close/>
                </a:path>
                <a:path w="413384" h="85725">
                  <a:moveTo>
                    <a:pt x="19812" y="76200"/>
                  </a:moveTo>
                  <a:lnTo>
                    <a:pt x="19812" y="74676"/>
                  </a:lnTo>
                  <a:lnTo>
                    <a:pt x="21336" y="74676"/>
                  </a:lnTo>
                  <a:lnTo>
                    <a:pt x="1981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8243" y="5163311"/>
              <a:ext cx="169164" cy="249935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94588" y="4910328"/>
            <a:ext cx="359663" cy="34036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306067" y="5042916"/>
            <a:ext cx="658368" cy="38227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100072" y="5001767"/>
            <a:ext cx="303276" cy="22758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458967" y="4809744"/>
            <a:ext cx="1110996" cy="39141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714744" y="4892039"/>
            <a:ext cx="193548" cy="8534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022592" y="4707635"/>
            <a:ext cx="461771" cy="400050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7670279" y="4905755"/>
            <a:ext cx="187960" cy="79375"/>
          </a:xfrm>
          <a:custGeom>
            <a:avLst/>
            <a:gdLst/>
            <a:ahLst/>
            <a:cxnLst/>
            <a:rect l="l" t="t" r="r" b="b"/>
            <a:pathLst>
              <a:path w="187959" h="79375">
                <a:moveTo>
                  <a:pt x="146316" y="57924"/>
                </a:moveTo>
                <a:lnTo>
                  <a:pt x="144792" y="56400"/>
                </a:lnTo>
                <a:lnTo>
                  <a:pt x="143268" y="53352"/>
                </a:lnTo>
                <a:lnTo>
                  <a:pt x="141744" y="53352"/>
                </a:lnTo>
                <a:lnTo>
                  <a:pt x="138696" y="51828"/>
                </a:lnTo>
                <a:lnTo>
                  <a:pt x="135648" y="50304"/>
                </a:lnTo>
                <a:lnTo>
                  <a:pt x="115836" y="50304"/>
                </a:lnTo>
                <a:lnTo>
                  <a:pt x="109740" y="51828"/>
                </a:lnTo>
                <a:lnTo>
                  <a:pt x="68592" y="51828"/>
                </a:lnTo>
                <a:lnTo>
                  <a:pt x="64020" y="50304"/>
                </a:lnTo>
                <a:lnTo>
                  <a:pt x="44208" y="50304"/>
                </a:lnTo>
                <a:lnTo>
                  <a:pt x="41160" y="51828"/>
                </a:lnTo>
                <a:lnTo>
                  <a:pt x="36588" y="53352"/>
                </a:lnTo>
                <a:lnTo>
                  <a:pt x="30492" y="53352"/>
                </a:lnTo>
                <a:lnTo>
                  <a:pt x="24396" y="56400"/>
                </a:lnTo>
                <a:lnTo>
                  <a:pt x="22872" y="56400"/>
                </a:lnTo>
                <a:lnTo>
                  <a:pt x="19824" y="57924"/>
                </a:lnTo>
                <a:lnTo>
                  <a:pt x="18300" y="57924"/>
                </a:lnTo>
                <a:lnTo>
                  <a:pt x="15252" y="59448"/>
                </a:lnTo>
                <a:lnTo>
                  <a:pt x="16776" y="57924"/>
                </a:lnTo>
                <a:lnTo>
                  <a:pt x="13728" y="59448"/>
                </a:lnTo>
                <a:lnTo>
                  <a:pt x="12204" y="59448"/>
                </a:lnTo>
                <a:lnTo>
                  <a:pt x="9156" y="60972"/>
                </a:lnTo>
                <a:lnTo>
                  <a:pt x="4584" y="62496"/>
                </a:lnTo>
                <a:lnTo>
                  <a:pt x="1536" y="67068"/>
                </a:lnTo>
                <a:lnTo>
                  <a:pt x="4584" y="76212"/>
                </a:lnTo>
                <a:lnTo>
                  <a:pt x="10680" y="79260"/>
                </a:lnTo>
                <a:lnTo>
                  <a:pt x="15252" y="77736"/>
                </a:lnTo>
                <a:lnTo>
                  <a:pt x="21348" y="77736"/>
                </a:lnTo>
                <a:lnTo>
                  <a:pt x="24396" y="76212"/>
                </a:lnTo>
                <a:lnTo>
                  <a:pt x="22872" y="77736"/>
                </a:lnTo>
                <a:lnTo>
                  <a:pt x="25920" y="76212"/>
                </a:lnTo>
                <a:lnTo>
                  <a:pt x="28968" y="76212"/>
                </a:lnTo>
                <a:lnTo>
                  <a:pt x="32016" y="74688"/>
                </a:lnTo>
                <a:lnTo>
                  <a:pt x="33540" y="74688"/>
                </a:lnTo>
                <a:lnTo>
                  <a:pt x="38112" y="73164"/>
                </a:lnTo>
                <a:lnTo>
                  <a:pt x="41160" y="73164"/>
                </a:lnTo>
                <a:lnTo>
                  <a:pt x="44208" y="71640"/>
                </a:lnTo>
                <a:lnTo>
                  <a:pt x="47256" y="71640"/>
                </a:lnTo>
                <a:lnTo>
                  <a:pt x="50304" y="70116"/>
                </a:lnTo>
                <a:lnTo>
                  <a:pt x="59448" y="70116"/>
                </a:lnTo>
                <a:lnTo>
                  <a:pt x="68592" y="73164"/>
                </a:lnTo>
                <a:lnTo>
                  <a:pt x="79260" y="73164"/>
                </a:lnTo>
                <a:lnTo>
                  <a:pt x="85356" y="74688"/>
                </a:lnTo>
                <a:lnTo>
                  <a:pt x="99072" y="74688"/>
                </a:lnTo>
                <a:lnTo>
                  <a:pt x="105168" y="73164"/>
                </a:lnTo>
                <a:lnTo>
                  <a:pt x="112788" y="73164"/>
                </a:lnTo>
                <a:lnTo>
                  <a:pt x="118884" y="71640"/>
                </a:lnTo>
                <a:lnTo>
                  <a:pt x="117360" y="73164"/>
                </a:lnTo>
                <a:lnTo>
                  <a:pt x="124980" y="71640"/>
                </a:lnTo>
                <a:lnTo>
                  <a:pt x="126504" y="71640"/>
                </a:lnTo>
                <a:lnTo>
                  <a:pt x="134124" y="70116"/>
                </a:lnTo>
                <a:lnTo>
                  <a:pt x="137172" y="70116"/>
                </a:lnTo>
                <a:lnTo>
                  <a:pt x="138696" y="68592"/>
                </a:lnTo>
                <a:lnTo>
                  <a:pt x="143268" y="65544"/>
                </a:lnTo>
                <a:lnTo>
                  <a:pt x="144792" y="64020"/>
                </a:lnTo>
                <a:lnTo>
                  <a:pt x="146316" y="60972"/>
                </a:lnTo>
                <a:lnTo>
                  <a:pt x="146316" y="57924"/>
                </a:lnTo>
                <a:close/>
              </a:path>
              <a:path w="187959" h="79375">
                <a:moveTo>
                  <a:pt x="187452" y="12192"/>
                </a:moveTo>
                <a:lnTo>
                  <a:pt x="184404" y="7620"/>
                </a:lnTo>
                <a:lnTo>
                  <a:pt x="178308" y="6096"/>
                </a:lnTo>
                <a:lnTo>
                  <a:pt x="173736" y="6096"/>
                </a:lnTo>
                <a:lnTo>
                  <a:pt x="170688" y="4572"/>
                </a:lnTo>
                <a:lnTo>
                  <a:pt x="153924" y="4572"/>
                </a:lnTo>
                <a:lnTo>
                  <a:pt x="147828" y="3048"/>
                </a:lnTo>
                <a:lnTo>
                  <a:pt x="149352" y="4572"/>
                </a:lnTo>
                <a:lnTo>
                  <a:pt x="137160" y="1524"/>
                </a:lnTo>
                <a:lnTo>
                  <a:pt x="109728" y="1524"/>
                </a:lnTo>
                <a:lnTo>
                  <a:pt x="103632" y="0"/>
                </a:lnTo>
                <a:lnTo>
                  <a:pt x="30480" y="0"/>
                </a:lnTo>
                <a:lnTo>
                  <a:pt x="25908" y="1524"/>
                </a:lnTo>
                <a:lnTo>
                  <a:pt x="13716" y="1524"/>
                </a:lnTo>
                <a:lnTo>
                  <a:pt x="9144" y="3048"/>
                </a:lnTo>
                <a:lnTo>
                  <a:pt x="3048" y="3048"/>
                </a:lnTo>
                <a:lnTo>
                  <a:pt x="0" y="9144"/>
                </a:lnTo>
                <a:lnTo>
                  <a:pt x="0" y="15240"/>
                </a:lnTo>
                <a:lnTo>
                  <a:pt x="1524" y="21336"/>
                </a:lnTo>
                <a:lnTo>
                  <a:pt x="7620" y="25908"/>
                </a:lnTo>
                <a:lnTo>
                  <a:pt x="13716" y="24384"/>
                </a:lnTo>
                <a:lnTo>
                  <a:pt x="28956" y="24384"/>
                </a:lnTo>
                <a:lnTo>
                  <a:pt x="35052" y="22860"/>
                </a:lnTo>
                <a:lnTo>
                  <a:pt x="32004" y="24384"/>
                </a:lnTo>
                <a:lnTo>
                  <a:pt x="57912" y="24384"/>
                </a:lnTo>
                <a:lnTo>
                  <a:pt x="64008" y="22860"/>
                </a:lnTo>
                <a:lnTo>
                  <a:pt x="71628" y="24384"/>
                </a:lnTo>
                <a:lnTo>
                  <a:pt x="106680" y="24384"/>
                </a:lnTo>
                <a:lnTo>
                  <a:pt x="114300" y="25908"/>
                </a:lnTo>
                <a:lnTo>
                  <a:pt x="134112" y="25908"/>
                </a:lnTo>
                <a:lnTo>
                  <a:pt x="140208" y="27432"/>
                </a:lnTo>
                <a:lnTo>
                  <a:pt x="146304" y="27432"/>
                </a:lnTo>
                <a:lnTo>
                  <a:pt x="152400" y="28956"/>
                </a:lnTo>
                <a:lnTo>
                  <a:pt x="150876" y="27432"/>
                </a:lnTo>
                <a:lnTo>
                  <a:pt x="155448" y="28956"/>
                </a:lnTo>
                <a:lnTo>
                  <a:pt x="175260" y="28956"/>
                </a:lnTo>
                <a:lnTo>
                  <a:pt x="178308" y="27432"/>
                </a:lnTo>
                <a:lnTo>
                  <a:pt x="184404" y="27432"/>
                </a:lnTo>
                <a:lnTo>
                  <a:pt x="187452" y="22860"/>
                </a:lnTo>
                <a:lnTo>
                  <a:pt x="187452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494776" y="1819655"/>
            <a:ext cx="217931" cy="22098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514600" y="4794503"/>
            <a:ext cx="3454907" cy="119379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8827007" y="1690116"/>
            <a:ext cx="466344" cy="574547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9366504" y="1444752"/>
            <a:ext cx="490728" cy="82295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508492" y="2348483"/>
            <a:ext cx="188975" cy="341375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22435" y="2497835"/>
            <a:ext cx="118872" cy="8229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9115044" y="2406396"/>
            <a:ext cx="432816" cy="18288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135623" y="5250180"/>
            <a:ext cx="609600" cy="732790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6900672" y="5586983"/>
            <a:ext cx="180340" cy="99695"/>
          </a:xfrm>
          <a:custGeom>
            <a:avLst/>
            <a:gdLst/>
            <a:ahLst/>
            <a:cxnLst/>
            <a:rect l="l" t="t" r="r" b="b"/>
            <a:pathLst>
              <a:path w="180340" h="99695">
                <a:moveTo>
                  <a:pt x="178308" y="86880"/>
                </a:moveTo>
                <a:lnTo>
                  <a:pt x="176784" y="80784"/>
                </a:lnTo>
                <a:lnTo>
                  <a:pt x="176784" y="76212"/>
                </a:lnTo>
                <a:lnTo>
                  <a:pt x="176784" y="74688"/>
                </a:lnTo>
                <a:lnTo>
                  <a:pt x="170688" y="71640"/>
                </a:lnTo>
                <a:lnTo>
                  <a:pt x="164592" y="70116"/>
                </a:lnTo>
                <a:lnTo>
                  <a:pt x="138684" y="70116"/>
                </a:lnTo>
                <a:lnTo>
                  <a:pt x="132588" y="71640"/>
                </a:lnTo>
                <a:lnTo>
                  <a:pt x="100584" y="71640"/>
                </a:lnTo>
                <a:lnTo>
                  <a:pt x="89916" y="73164"/>
                </a:lnTo>
                <a:lnTo>
                  <a:pt x="70104" y="73164"/>
                </a:lnTo>
                <a:lnTo>
                  <a:pt x="59436" y="74688"/>
                </a:lnTo>
                <a:lnTo>
                  <a:pt x="51816" y="74688"/>
                </a:lnTo>
                <a:lnTo>
                  <a:pt x="44196" y="76212"/>
                </a:lnTo>
                <a:lnTo>
                  <a:pt x="27432" y="76212"/>
                </a:lnTo>
                <a:lnTo>
                  <a:pt x="22860" y="74688"/>
                </a:lnTo>
                <a:lnTo>
                  <a:pt x="24384" y="76212"/>
                </a:lnTo>
                <a:lnTo>
                  <a:pt x="21336" y="74688"/>
                </a:lnTo>
                <a:lnTo>
                  <a:pt x="18288" y="71640"/>
                </a:lnTo>
                <a:lnTo>
                  <a:pt x="13716" y="71640"/>
                </a:lnTo>
                <a:lnTo>
                  <a:pt x="7620" y="77736"/>
                </a:lnTo>
                <a:lnTo>
                  <a:pt x="6096" y="80784"/>
                </a:lnTo>
                <a:lnTo>
                  <a:pt x="7620" y="85356"/>
                </a:lnTo>
                <a:lnTo>
                  <a:pt x="9144" y="88404"/>
                </a:lnTo>
                <a:lnTo>
                  <a:pt x="9144" y="89928"/>
                </a:lnTo>
                <a:lnTo>
                  <a:pt x="10668" y="91452"/>
                </a:lnTo>
                <a:lnTo>
                  <a:pt x="16764" y="94500"/>
                </a:lnTo>
                <a:lnTo>
                  <a:pt x="18288" y="96024"/>
                </a:lnTo>
                <a:lnTo>
                  <a:pt x="22860" y="97548"/>
                </a:lnTo>
                <a:lnTo>
                  <a:pt x="36576" y="97548"/>
                </a:lnTo>
                <a:lnTo>
                  <a:pt x="44196" y="99072"/>
                </a:lnTo>
                <a:lnTo>
                  <a:pt x="53340" y="97548"/>
                </a:lnTo>
                <a:lnTo>
                  <a:pt x="82296" y="97548"/>
                </a:lnTo>
                <a:lnTo>
                  <a:pt x="91440" y="96024"/>
                </a:lnTo>
                <a:lnTo>
                  <a:pt x="163068" y="96024"/>
                </a:lnTo>
                <a:lnTo>
                  <a:pt x="166116" y="94500"/>
                </a:lnTo>
                <a:lnTo>
                  <a:pt x="167640" y="94500"/>
                </a:lnTo>
                <a:lnTo>
                  <a:pt x="173736" y="92976"/>
                </a:lnTo>
                <a:lnTo>
                  <a:pt x="178308" y="86880"/>
                </a:lnTo>
                <a:close/>
              </a:path>
              <a:path w="180340" h="99695">
                <a:moveTo>
                  <a:pt x="179832" y="15240"/>
                </a:moveTo>
                <a:lnTo>
                  <a:pt x="178689" y="10668"/>
                </a:lnTo>
                <a:lnTo>
                  <a:pt x="178308" y="9144"/>
                </a:lnTo>
                <a:lnTo>
                  <a:pt x="178308" y="3048"/>
                </a:lnTo>
                <a:lnTo>
                  <a:pt x="172212" y="0"/>
                </a:lnTo>
                <a:lnTo>
                  <a:pt x="166116" y="0"/>
                </a:lnTo>
                <a:lnTo>
                  <a:pt x="163068" y="1524"/>
                </a:lnTo>
                <a:lnTo>
                  <a:pt x="134112" y="1524"/>
                </a:lnTo>
                <a:lnTo>
                  <a:pt x="126492" y="3048"/>
                </a:lnTo>
                <a:lnTo>
                  <a:pt x="118872" y="3048"/>
                </a:lnTo>
                <a:lnTo>
                  <a:pt x="111252" y="4572"/>
                </a:lnTo>
                <a:lnTo>
                  <a:pt x="103632" y="4572"/>
                </a:lnTo>
                <a:lnTo>
                  <a:pt x="96012" y="6096"/>
                </a:lnTo>
                <a:lnTo>
                  <a:pt x="88392" y="6096"/>
                </a:lnTo>
                <a:lnTo>
                  <a:pt x="80772" y="7620"/>
                </a:lnTo>
                <a:lnTo>
                  <a:pt x="73152" y="7620"/>
                </a:lnTo>
                <a:lnTo>
                  <a:pt x="67056" y="9144"/>
                </a:lnTo>
                <a:lnTo>
                  <a:pt x="51816" y="9144"/>
                </a:lnTo>
                <a:lnTo>
                  <a:pt x="45720" y="10668"/>
                </a:lnTo>
                <a:lnTo>
                  <a:pt x="33528" y="10668"/>
                </a:lnTo>
                <a:lnTo>
                  <a:pt x="30480" y="9144"/>
                </a:lnTo>
                <a:lnTo>
                  <a:pt x="32004" y="10668"/>
                </a:lnTo>
                <a:lnTo>
                  <a:pt x="28956" y="9144"/>
                </a:lnTo>
                <a:lnTo>
                  <a:pt x="25908" y="9144"/>
                </a:lnTo>
                <a:lnTo>
                  <a:pt x="24384" y="7620"/>
                </a:lnTo>
                <a:lnTo>
                  <a:pt x="22860" y="7620"/>
                </a:lnTo>
                <a:lnTo>
                  <a:pt x="21336" y="7620"/>
                </a:lnTo>
                <a:lnTo>
                  <a:pt x="15240" y="4572"/>
                </a:lnTo>
                <a:lnTo>
                  <a:pt x="16764" y="4572"/>
                </a:lnTo>
                <a:lnTo>
                  <a:pt x="15240" y="3048"/>
                </a:lnTo>
                <a:lnTo>
                  <a:pt x="10668" y="1524"/>
                </a:lnTo>
                <a:lnTo>
                  <a:pt x="6096" y="1524"/>
                </a:lnTo>
                <a:lnTo>
                  <a:pt x="3048" y="6096"/>
                </a:lnTo>
                <a:lnTo>
                  <a:pt x="0" y="9144"/>
                </a:lnTo>
                <a:lnTo>
                  <a:pt x="0" y="15240"/>
                </a:lnTo>
                <a:lnTo>
                  <a:pt x="4572" y="18288"/>
                </a:lnTo>
                <a:lnTo>
                  <a:pt x="7620" y="21336"/>
                </a:lnTo>
                <a:lnTo>
                  <a:pt x="10668" y="22860"/>
                </a:lnTo>
                <a:lnTo>
                  <a:pt x="12192" y="24384"/>
                </a:lnTo>
                <a:lnTo>
                  <a:pt x="12192" y="22860"/>
                </a:lnTo>
                <a:lnTo>
                  <a:pt x="13716" y="24384"/>
                </a:lnTo>
                <a:lnTo>
                  <a:pt x="18288" y="27432"/>
                </a:lnTo>
                <a:lnTo>
                  <a:pt x="19812" y="27432"/>
                </a:lnTo>
                <a:lnTo>
                  <a:pt x="22860" y="28956"/>
                </a:lnTo>
                <a:lnTo>
                  <a:pt x="24384" y="28956"/>
                </a:lnTo>
                <a:lnTo>
                  <a:pt x="27432" y="30480"/>
                </a:lnTo>
                <a:lnTo>
                  <a:pt x="36576" y="30480"/>
                </a:lnTo>
                <a:lnTo>
                  <a:pt x="41148" y="32004"/>
                </a:lnTo>
                <a:lnTo>
                  <a:pt x="56388" y="32004"/>
                </a:lnTo>
                <a:lnTo>
                  <a:pt x="62484" y="30480"/>
                </a:lnTo>
                <a:lnTo>
                  <a:pt x="76200" y="30480"/>
                </a:lnTo>
                <a:lnTo>
                  <a:pt x="83820" y="28956"/>
                </a:lnTo>
                <a:lnTo>
                  <a:pt x="91440" y="28956"/>
                </a:lnTo>
                <a:lnTo>
                  <a:pt x="97536" y="27432"/>
                </a:lnTo>
                <a:lnTo>
                  <a:pt x="114300" y="27432"/>
                </a:lnTo>
                <a:lnTo>
                  <a:pt x="121920" y="25908"/>
                </a:lnTo>
                <a:lnTo>
                  <a:pt x="128016" y="25908"/>
                </a:lnTo>
                <a:lnTo>
                  <a:pt x="135636" y="24384"/>
                </a:lnTo>
                <a:lnTo>
                  <a:pt x="164592" y="24384"/>
                </a:lnTo>
                <a:lnTo>
                  <a:pt x="167640" y="22860"/>
                </a:lnTo>
                <a:lnTo>
                  <a:pt x="170688" y="22860"/>
                </a:lnTo>
                <a:lnTo>
                  <a:pt x="176784" y="21336"/>
                </a:lnTo>
                <a:lnTo>
                  <a:pt x="179832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6" name="object 6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7232904" y="5379720"/>
            <a:ext cx="512064" cy="28702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7813548" y="5382767"/>
            <a:ext cx="391667" cy="255270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8349996" y="5326380"/>
            <a:ext cx="1122045" cy="360680"/>
            <a:chOff x="8349996" y="5326380"/>
            <a:chExt cx="1122045" cy="360680"/>
          </a:xfrm>
        </p:grpSpPr>
        <p:sp>
          <p:nvSpPr>
            <p:cNvPr id="69" name="object 69"/>
            <p:cNvSpPr/>
            <p:nvPr/>
          </p:nvSpPr>
          <p:spPr>
            <a:xfrm>
              <a:off x="8349996" y="5600700"/>
              <a:ext cx="680085" cy="36830"/>
            </a:xfrm>
            <a:custGeom>
              <a:avLst/>
              <a:gdLst/>
              <a:ahLst/>
              <a:cxnLst/>
              <a:rect l="l" t="t" r="r" b="b"/>
              <a:pathLst>
                <a:path w="680084" h="36829">
                  <a:moveTo>
                    <a:pt x="364235" y="1523"/>
                  </a:moveTo>
                  <a:lnTo>
                    <a:pt x="301751" y="1523"/>
                  </a:lnTo>
                  <a:lnTo>
                    <a:pt x="309371" y="0"/>
                  </a:lnTo>
                  <a:lnTo>
                    <a:pt x="358139" y="0"/>
                  </a:lnTo>
                  <a:lnTo>
                    <a:pt x="364235" y="1523"/>
                  </a:lnTo>
                  <a:close/>
                </a:path>
                <a:path w="680084" h="36829">
                  <a:moveTo>
                    <a:pt x="422148" y="3048"/>
                  </a:moveTo>
                  <a:lnTo>
                    <a:pt x="271271" y="3048"/>
                  </a:lnTo>
                  <a:lnTo>
                    <a:pt x="278891" y="1523"/>
                  </a:lnTo>
                  <a:lnTo>
                    <a:pt x="416051" y="1523"/>
                  </a:lnTo>
                  <a:lnTo>
                    <a:pt x="422148" y="3048"/>
                  </a:lnTo>
                  <a:close/>
                </a:path>
                <a:path w="680084" h="36829">
                  <a:moveTo>
                    <a:pt x="569975" y="3048"/>
                  </a:moveTo>
                  <a:lnTo>
                    <a:pt x="539496" y="3048"/>
                  </a:lnTo>
                  <a:lnTo>
                    <a:pt x="544067" y="1523"/>
                  </a:lnTo>
                  <a:lnTo>
                    <a:pt x="565403" y="1523"/>
                  </a:lnTo>
                  <a:lnTo>
                    <a:pt x="569975" y="3048"/>
                  </a:lnTo>
                  <a:close/>
                </a:path>
                <a:path w="680084" h="36829">
                  <a:moveTo>
                    <a:pt x="592835" y="4571"/>
                  </a:moveTo>
                  <a:lnTo>
                    <a:pt x="252983" y="4571"/>
                  </a:lnTo>
                  <a:lnTo>
                    <a:pt x="259080" y="3048"/>
                  </a:lnTo>
                  <a:lnTo>
                    <a:pt x="591311" y="3048"/>
                  </a:lnTo>
                  <a:lnTo>
                    <a:pt x="592835" y="4571"/>
                  </a:lnTo>
                  <a:close/>
                </a:path>
                <a:path w="680084" h="36829">
                  <a:moveTo>
                    <a:pt x="614171" y="6096"/>
                  </a:moveTo>
                  <a:lnTo>
                    <a:pt x="193548" y="6096"/>
                  </a:lnTo>
                  <a:lnTo>
                    <a:pt x="198119" y="4571"/>
                  </a:lnTo>
                  <a:lnTo>
                    <a:pt x="614171" y="4571"/>
                  </a:lnTo>
                  <a:lnTo>
                    <a:pt x="614171" y="6096"/>
                  </a:lnTo>
                  <a:close/>
                </a:path>
                <a:path w="680084" h="36829">
                  <a:moveTo>
                    <a:pt x="164591" y="7619"/>
                  </a:moveTo>
                  <a:lnTo>
                    <a:pt x="160019" y="7619"/>
                  </a:lnTo>
                  <a:lnTo>
                    <a:pt x="166116" y="6096"/>
                  </a:lnTo>
                  <a:lnTo>
                    <a:pt x="164591" y="7619"/>
                  </a:lnTo>
                  <a:close/>
                </a:path>
                <a:path w="680084" h="36829">
                  <a:moveTo>
                    <a:pt x="632459" y="7619"/>
                  </a:moveTo>
                  <a:lnTo>
                    <a:pt x="164591" y="7619"/>
                  </a:lnTo>
                  <a:lnTo>
                    <a:pt x="170687" y="6096"/>
                  </a:lnTo>
                  <a:lnTo>
                    <a:pt x="626364" y="6096"/>
                  </a:lnTo>
                  <a:lnTo>
                    <a:pt x="632459" y="7619"/>
                  </a:lnTo>
                  <a:close/>
                </a:path>
                <a:path w="680084" h="36829">
                  <a:moveTo>
                    <a:pt x="303275" y="24383"/>
                  </a:moveTo>
                  <a:lnTo>
                    <a:pt x="7619" y="24383"/>
                  </a:lnTo>
                  <a:lnTo>
                    <a:pt x="1523" y="21335"/>
                  </a:lnTo>
                  <a:lnTo>
                    <a:pt x="0" y="16764"/>
                  </a:lnTo>
                  <a:lnTo>
                    <a:pt x="1523" y="13716"/>
                  </a:lnTo>
                  <a:lnTo>
                    <a:pt x="3048" y="9144"/>
                  </a:lnTo>
                  <a:lnTo>
                    <a:pt x="6096" y="7619"/>
                  </a:lnTo>
                  <a:lnTo>
                    <a:pt x="10667" y="7619"/>
                  </a:lnTo>
                  <a:lnTo>
                    <a:pt x="13716" y="9144"/>
                  </a:lnTo>
                  <a:lnTo>
                    <a:pt x="659891" y="9144"/>
                  </a:lnTo>
                  <a:lnTo>
                    <a:pt x="661416" y="10667"/>
                  </a:lnTo>
                  <a:lnTo>
                    <a:pt x="667511" y="10667"/>
                  </a:lnTo>
                  <a:lnTo>
                    <a:pt x="669035" y="12192"/>
                  </a:lnTo>
                  <a:lnTo>
                    <a:pt x="670559" y="12192"/>
                  </a:lnTo>
                  <a:lnTo>
                    <a:pt x="676655" y="15239"/>
                  </a:lnTo>
                  <a:lnTo>
                    <a:pt x="679703" y="19812"/>
                  </a:lnTo>
                  <a:lnTo>
                    <a:pt x="679703" y="22860"/>
                  </a:lnTo>
                  <a:lnTo>
                    <a:pt x="310896" y="22860"/>
                  </a:lnTo>
                  <a:lnTo>
                    <a:pt x="303275" y="24383"/>
                  </a:lnTo>
                  <a:close/>
                </a:path>
                <a:path w="680084" h="36829">
                  <a:moveTo>
                    <a:pt x="88391" y="9144"/>
                  </a:moveTo>
                  <a:lnTo>
                    <a:pt x="83819" y="9144"/>
                  </a:lnTo>
                  <a:lnTo>
                    <a:pt x="86867" y="7619"/>
                  </a:lnTo>
                  <a:lnTo>
                    <a:pt x="88391" y="9144"/>
                  </a:lnTo>
                  <a:close/>
                </a:path>
                <a:path w="680084" h="36829">
                  <a:moveTo>
                    <a:pt x="652271" y="9144"/>
                  </a:moveTo>
                  <a:lnTo>
                    <a:pt x="123443" y="9144"/>
                  </a:lnTo>
                  <a:lnTo>
                    <a:pt x="128016" y="7619"/>
                  </a:lnTo>
                  <a:lnTo>
                    <a:pt x="647700" y="7619"/>
                  </a:lnTo>
                  <a:lnTo>
                    <a:pt x="652271" y="9144"/>
                  </a:lnTo>
                  <a:close/>
                </a:path>
                <a:path w="680084" h="36829">
                  <a:moveTo>
                    <a:pt x="670559" y="35051"/>
                  </a:moveTo>
                  <a:lnTo>
                    <a:pt x="659891" y="35051"/>
                  </a:lnTo>
                  <a:lnTo>
                    <a:pt x="655319" y="33528"/>
                  </a:lnTo>
                  <a:lnTo>
                    <a:pt x="649223" y="33528"/>
                  </a:lnTo>
                  <a:lnTo>
                    <a:pt x="644651" y="32003"/>
                  </a:lnTo>
                  <a:lnTo>
                    <a:pt x="629411" y="32003"/>
                  </a:lnTo>
                  <a:lnTo>
                    <a:pt x="627887" y="30480"/>
                  </a:lnTo>
                  <a:lnTo>
                    <a:pt x="617219" y="30480"/>
                  </a:lnTo>
                  <a:lnTo>
                    <a:pt x="611123" y="28955"/>
                  </a:lnTo>
                  <a:lnTo>
                    <a:pt x="594359" y="28955"/>
                  </a:lnTo>
                  <a:lnTo>
                    <a:pt x="589787" y="27432"/>
                  </a:lnTo>
                  <a:lnTo>
                    <a:pt x="585216" y="27432"/>
                  </a:lnTo>
                  <a:lnTo>
                    <a:pt x="580643" y="25907"/>
                  </a:lnTo>
                  <a:lnTo>
                    <a:pt x="566927" y="25907"/>
                  </a:lnTo>
                  <a:lnTo>
                    <a:pt x="562355" y="24383"/>
                  </a:lnTo>
                  <a:lnTo>
                    <a:pt x="361187" y="24383"/>
                  </a:lnTo>
                  <a:lnTo>
                    <a:pt x="356616" y="22860"/>
                  </a:lnTo>
                  <a:lnTo>
                    <a:pt x="679703" y="22860"/>
                  </a:lnTo>
                  <a:lnTo>
                    <a:pt x="679703" y="24383"/>
                  </a:lnTo>
                  <a:lnTo>
                    <a:pt x="678180" y="28955"/>
                  </a:lnTo>
                  <a:lnTo>
                    <a:pt x="675132" y="33528"/>
                  </a:lnTo>
                  <a:lnTo>
                    <a:pt x="670559" y="35051"/>
                  </a:lnTo>
                  <a:close/>
                </a:path>
                <a:path w="680084" h="36829">
                  <a:moveTo>
                    <a:pt x="254507" y="27432"/>
                  </a:moveTo>
                  <a:lnTo>
                    <a:pt x="15239" y="27432"/>
                  </a:lnTo>
                  <a:lnTo>
                    <a:pt x="9143" y="24383"/>
                  </a:lnTo>
                  <a:lnTo>
                    <a:pt x="280416" y="24383"/>
                  </a:lnTo>
                  <a:lnTo>
                    <a:pt x="274319" y="25907"/>
                  </a:lnTo>
                  <a:lnTo>
                    <a:pt x="260603" y="25907"/>
                  </a:lnTo>
                  <a:lnTo>
                    <a:pt x="254507" y="27432"/>
                  </a:lnTo>
                  <a:close/>
                </a:path>
                <a:path w="680084" h="36829">
                  <a:moveTo>
                    <a:pt x="414527" y="25907"/>
                  </a:moveTo>
                  <a:lnTo>
                    <a:pt x="408432" y="25907"/>
                  </a:lnTo>
                  <a:lnTo>
                    <a:pt x="408432" y="24383"/>
                  </a:lnTo>
                  <a:lnTo>
                    <a:pt x="413003" y="24383"/>
                  </a:lnTo>
                  <a:lnTo>
                    <a:pt x="414527" y="25907"/>
                  </a:lnTo>
                  <a:close/>
                </a:path>
                <a:path w="680084" h="36829">
                  <a:moveTo>
                    <a:pt x="542543" y="25907"/>
                  </a:moveTo>
                  <a:lnTo>
                    <a:pt x="419100" y="25907"/>
                  </a:lnTo>
                  <a:lnTo>
                    <a:pt x="413003" y="24383"/>
                  </a:lnTo>
                  <a:lnTo>
                    <a:pt x="547116" y="24383"/>
                  </a:lnTo>
                  <a:lnTo>
                    <a:pt x="542543" y="25907"/>
                  </a:lnTo>
                  <a:close/>
                </a:path>
                <a:path w="680084" h="36829">
                  <a:moveTo>
                    <a:pt x="563880" y="25907"/>
                  </a:moveTo>
                  <a:lnTo>
                    <a:pt x="545591" y="25907"/>
                  </a:lnTo>
                  <a:lnTo>
                    <a:pt x="547116" y="24383"/>
                  </a:lnTo>
                  <a:lnTo>
                    <a:pt x="562355" y="24383"/>
                  </a:lnTo>
                  <a:lnTo>
                    <a:pt x="563880" y="25907"/>
                  </a:lnTo>
                  <a:close/>
                </a:path>
                <a:path w="680084" h="36829">
                  <a:moveTo>
                    <a:pt x="184403" y="28955"/>
                  </a:moveTo>
                  <a:lnTo>
                    <a:pt x="21335" y="28955"/>
                  </a:lnTo>
                  <a:lnTo>
                    <a:pt x="18287" y="27432"/>
                  </a:lnTo>
                  <a:lnTo>
                    <a:pt x="190500" y="27432"/>
                  </a:lnTo>
                  <a:lnTo>
                    <a:pt x="184403" y="28955"/>
                  </a:lnTo>
                  <a:close/>
                </a:path>
                <a:path w="680084" h="36829">
                  <a:moveTo>
                    <a:pt x="150875" y="30480"/>
                  </a:moveTo>
                  <a:lnTo>
                    <a:pt x="38100" y="30480"/>
                  </a:lnTo>
                  <a:lnTo>
                    <a:pt x="35051" y="28955"/>
                  </a:lnTo>
                  <a:lnTo>
                    <a:pt x="156971" y="28955"/>
                  </a:lnTo>
                  <a:lnTo>
                    <a:pt x="150875" y="30480"/>
                  </a:lnTo>
                  <a:close/>
                </a:path>
                <a:path w="680084" h="36829">
                  <a:moveTo>
                    <a:pt x="656843" y="35051"/>
                  </a:moveTo>
                  <a:lnTo>
                    <a:pt x="652271" y="33528"/>
                  </a:lnTo>
                  <a:lnTo>
                    <a:pt x="655319" y="33528"/>
                  </a:lnTo>
                  <a:lnTo>
                    <a:pt x="656843" y="35051"/>
                  </a:lnTo>
                  <a:close/>
                </a:path>
                <a:path w="680084" h="36829">
                  <a:moveTo>
                    <a:pt x="667511" y="36576"/>
                  </a:moveTo>
                  <a:lnTo>
                    <a:pt x="664464" y="36576"/>
                  </a:lnTo>
                  <a:lnTo>
                    <a:pt x="662939" y="35051"/>
                  </a:lnTo>
                  <a:lnTo>
                    <a:pt x="669035" y="35051"/>
                  </a:lnTo>
                  <a:lnTo>
                    <a:pt x="667511" y="365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061704" y="5326380"/>
              <a:ext cx="409956" cy="360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0" y="1226820"/>
            <a:ext cx="556259" cy="42037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15412" y="1395996"/>
            <a:ext cx="239395" cy="97790"/>
          </a:xfrm>
          <a:custGeom>
            <a:avLst/>
            <a:gdLst/>
            <a:ahLst/>
            <a:cxnLst/>
            <a:rect l="l" t="t" r="r" b="b"/>
            <a:pathLst>
              <a:path w="239394" h="97790">
                <a:moveTo>
                  <a:pt x="210312" y="12192"/>
                </a:moveTo>
                <a:lnTo>
                  <a:pt x="209296" y="9144"/>
                </a:lnTo>
                <a:lnTo>
                  <a:pt x="207264" y="3048"/>
                </a:lnTo>
                <a:lnTo>
                  <a:pt x="202692" y="0"/>
                </a:lnTo>
                <a:lnTo>
                  <a:pt x="198120" y="0"/>
                </a:lnTo>
                <a:lnTo>
                  <a:pt x="196596" y="1524"/>
                </a:lnTo>
                <a:lnTo>
                  <a:pt x="185928" y="1524"/>
                </a:lnTo>
                <a:lnTo>
                  <a:pt x="173736" y="4572"/>
                </a:lnTo>
                <a:lnTo>
                  <a:pt x="170688" y="4572"/>
                </a:lnTo>
                <a:lnTo>
                  <a:pt x="164592" y="6096"/>
                </a:lnTo>
                <a:lnTo>
                  <a:pt x="160020" y="6096"/>
                </a:lnTo>
                <a:lnTo>
                  <a:pt x="153924" y="7620"/>
                </a:lnTo>
                <a:lnTo>
                  <a:pt x="137160" y="7620"/>
                </a:lnTo>
                <a:lnTo>
                  <a:pt x="129540" y="9144"/>
                </a:lnTo>
                <a:lnTo>
                  <a:pt x="111252" y="9144"/>
                </a:lnTo>
                <a:lnTo>
                  <a:pt x="96012" y="6096"/>
                </a:lnTo>
                <a:lnTo>
                  <a:pt x="53340" y="6096"/>
                </a:lnTo>
                <a:lnTo>
                  <a:pt x="48768" y="4572"/>
                </a:lnTo>
                <a:lnTo>
                  <a:pt x="35052" y="4572"/>
                </a:lnTo>
                <a:lnTo>
                  <a:pt x="32004" y="6096"/>
                </a:lnTo>
                <a:lnTo>
                  <a:pt x="6096" y="6096"/>
                </a:lnTo>
                <a:lnTo>
                  <a:pt x="0" y="10668"/>
                </a:lnTo>
                <a:lnTo>
                  <a:pt x="0" y="21336"/>
                </a:lnTo>
                <a:lnTo>
                  <a:pt x="3048" y="25908"/>
                </a:lnTo>
                <a:lnTo>
                  <a:pt x="9144" y="27432"/>
                </a:lnTo>
                <a:lnTo>
                  <a:pt x="51816" y="27432"/>
                </a:lnTo>
                <a:lnTo>
                  <a:pt x="57912" y="28956"/>
                </a:lnTo>
                <a:lnTo>
                  <a:pt x="92964" y="28956"/>
                </a:lnTo>
                <a:lnTo>
                  <a:pt x="108204" y="32004"/>
                </a:lnTo>
                <a:lnTo>
                  <a:pt x="138684" y="32004"/>
                </a:lnTo>
                <a:lnTo>
                  <a:pt x="144780" y="30480"/>
                </a:lnTo>
                <a:lnTo>
                  <a:pt x="156972" y="30480"/>
                </a:lnTo>
                <a:lnTo>
                  <a:pt x="163068" y="28956"/>
                </a:lnTo>
                <a:lnTo>
                  <a:pt x="169164" y="28956"/>
                </a:lnTo>
                <a:lnTo>
                  <a:pt x="173736" y="27432"/>
                </a:lnTo>
                <a:lnTo>
                  <a:pt x="179832" y="27432"/>
                </a:lnTo>
                <a:lnTo>
                  <a:pt x="184404" y="25908"/>
                </a:lnTo>
                <a:lnTo>
                  <a:pt x="190500" y="24384"/>
                </a:lnTo>
                <a:lnTo>
                  <a:pt x="195072" y="22860"/>
                </a:lnTo>
                <a:lnTo>
                  <a:pt x="199644" y="22860"/>
                </a:lnTo>
                <a:lnTo>
                  <a:pt x="202692" y="21336"/>
                </a:lnTo>
                <a:lnTo>
                  <a:pt x="204216" y="19812"/>
                </a:lnTo>
                <a:lnTo>
                  <a:pt x="208788" y="16764"/>
                </a:lnTo>
                <a:lnTo>
                  <a:pt x="210312" y="12192"/>
                </a:lnTo>
                <a:close/>
              </a:path>
              <a:path w="239394" h="97790">
                <a:moveTo>
                  <a:pt x="239255" y="73152"/>
                </a:moveTo>
                <a:lnTo>
                  <a:pt x="237731" y="68580"/>
                </a:lnTo>
                <a:lnTo>
                  <a:pt x="233159" y="64008"/>
                </a:lnTo>
                <a:lnTo>
                  <a:pt x="214871" y="64008"/>
                </a:lnTo>
                <a:lnTo>
                  <a:pt x="207251" y="65532"/>
                </a:lnTo>
                <a:lnTo>
                  <a:pt x="181343" y="65532"/>
                </a:lnTo>
                <a:lnTo>
                  <a:pt x="173723" y="67056"/>
                </a:lnTo>
                <a:lnTo>
                  <a:pt x="164579" y="67056"/>
                </a:lnTo>
                <a:lnTo>
                  <a:pt x="155435" y="68580"/>
                </a:lnTo>
                <a:lnTo>
                  <a:pt x="146291" y="68580"/>
                </a:lnTo>
                <a:lnTo>
                  <a:pt x="128003" y="71628"/>
                </a:lnTo>
                <a:lnTo>
                  <a:pt x="120383" y="71628"/>
                </a:lnTo>
                <a:lnTo>
                  <a:pt x="109715" y="73152"/>
                </a:lnTo>
                <a:lnTo>
                  <a:pt x="100571" y="74676"/>
                </a:lnTo>
                <a:lnTo>
                  <a:pt x="79235" y="74676"/>
                </a:lnTo>
                <a:lnTo>
                  <a:pt x="73139" y="76200"/>
                </a:lnTo>
                <a:lnTo>
                  <a:pt x="67043" y="76200"/>
                </a:lnTo>
                <a:lnTo>
                  <a:pt x="63995" y="74676"/>
                </a:lnTo>
                <a:lnTo>
                  <a:pt x="65519" y="76200"/>
                </a:lnTo>
                <a:lnTo>
                  <a:pt x="62471" y="74676"/>
                </a:lnTo>
                <a:lnTo>
                  <a:pt x="57899" y="71628"/>
                </a:lnTo>
                <a:lnTo>
                  <a:pt x="51803" y="73152"/>
                </a:lnTo>
                <a:lnTo>
                  <a:pt x="45707" y="82296"/>
                </a:lnTo>
                <a:lnTo>
                  <a:pt x="47231" y="88392"/>
                </a:lnTo>
                <a:lnTo>
                  <a:pt x="51803" y="91440"/>
                </a:lnTo>
                <a:lnTo>
                  <a:pt x="54851" y="94488"/>
                </a:lnTo>
                <a:lnTo>
                  <a:pt x="57899" y="96012"/>
                </a:lnTo>
                <a:lnTo>
                  <a:pt x="59423" y="96012"/>
                </a:lnTo>
                <a:lnTo>
                  <a:pt x="62471" y="97536"/>
                </a:lnTo>
                <a:lnTo>
                  <a:pt x="94475" y="97536"/>
                </a:lnTo>
                <a:lnTo>
                  <a:pt x="102095" y="96012"/>
                </a:lnTo>
                <a:lnTo>
                  <a:pt x="112763" y="96012"/>
                </a:lnTo>
                <a:lnTo>
                  <a:pt x="121907" y="94488"/>
                </a:lnTo>
                <a:lnTo>
                  <a:pt x="131051" y="94488"/>
                </a:lnTo>
                <a:lnTo>
                  <a:pt x="149339" y="91440"/>
                </a:lnTo>
                <a:lnTo>
                  <a:pt x="158483" y="91440"/>
                </a:lnTo>
                <a:lnTo>
                  <a:pt x="167627" y="89916"/>
                </a:lnTo>
                <a:lnTo>
                  <a:pt x="176771" y="89916"/>
                </a:lnTo>
                <a:lnTo>
                  <a:pt x="184391" y="88392"/>
                </a:lnTo>
                <a:lnTo>
                  <a:pt x="210299" y="88392"/>
                </a:lnTo>
                <a:lnTo>
                  <a:pt x="217919" y="86868"/>
                </a:lnTo>
                <a:lnTo>
                  <a:pt x="224015" y="86868"/>
                </a:lnTo>
                <a:lnTo>
                  <a:pt x="224015" y="85344"/>
                </a:lnTo>
                <a:lnTo>
                  <a:pt x="230111" y="85344"/>
                </a:lnTo>
                <a:lnTo>
                  <a:pt x="234683" y="83820"/>
                </a:lnTo>
                <a:lnTo>
                  <a:pt x="239255" y="79248"/>
                </a:lnTo>
                <a:lnTo>
                  <a:pt x="239255" y="76200"/>
                </a:lnTo>
                <a:lnTo>
                  <a:pt x="239255" y="731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1964" y="1226820"/>
            <a:ext cx="231775" cy="342900"/>
          </a:xfrm>
          <a:custGeom>
            <a:avLst/>
            <a:gdLst/>
            <a:ahLst/>
            <a:cxnLst/>
            <a:rect l="l" t="t" r="r" b="b"/>
            <a:pathLst>
              <a:path w="231775" h="342900">
                <a:moveTo>
                  <a:pt x="27432" y="30479"/>
                </a:moveTo>
                <a:lnTo>
                  <a:pt x="10667" y="30479"/>
                </a:lnTo>
                <a:lnTo>
                  <a:pt x="10667" y="27431"/>
                </a:lnTo>
                <a:lnTo>
                  <a:pt x="13716" y="24383"/>
                </a:lnTo>
                <a:lnTo>
                  <a:pt x="16763" y="22859"/>
                </a:lnTo>
                <a:lnTo>
                  <a:pt x="2420" y="18556"/>
                </a:lnTo>
                <a:lnTo>
                  <a:pt x="1524" y="16763"/>
                </a:lnTo>
                <a:lnTo>
                  <a:pt x="0" y="12191"/>
                </a:lnTo>
                <a:lnTo>
                  <a:pt x="1524" y="4571"/>
                </a:lnTo>
                <a:lnTo>
                  <a:pt x="7619" y="3047"/>
                </a:lnTo>
                <a:lnTo>
                  <a:pt x="12191" y="0"/>
                </a:lnTo>
                <a:lnTo>
                  <a:pt x="18287" y="3047"/>
                </a:lnTo>
                <a:lnTo>
                  <a:pt x="21335" y="7620"/>
                </a:lnTo>
                <a:lnTo>
                  <a:pt x="22859" y="10667"/>
                </a:lnTo>
                <a:lnTo>
                  <a:pt x="24383" y="12191"/>
                </a:lnTo>
                <a:lnTo>
                  <a:pt x="24383" y="13716"/>
                </a:lnTo>
                <a:lnTo>
                  <a:pt x="25908" y="16763"/>
                </a:lnTo>
                <a:lnTo>
                  <a:pt x="25908" y="22859"/>
                </a:lnTo>
                <a:lnTo>
                  <a:pt x="27431" y="25907"/>
                </a:lnTo>
                <a:lnTo>
                  <a:pt x="27432" y="30479"/>
                </a:lnTo>
                <a:close/>
              </a:path>
              <a:path w="231775" h="342900">
                <a:moveTo>
                  <a:pt x="2420" y="18556"/>
                </a:moveTo>
                <a:lnTo>
                  <a:pt x="1524" y="18287"/>
                </a:lnTo>
                <a:lnTo>
                  <a:pt x="1524" y="16763"/>
                </a:lnTo>
                <a:lnTo>
                  <a:pt x="2420" y="18556"/>
                </a:lnTo>
                <a:close/>
              </a:path>
              <a:path w="231775" h="342900">
                <a:moveTo>
                  <a:pt x="4571" y="22859"/>
                </a:moveTo>
                <a:lnTo>
                  <a:pt x="3047" y="21335"/>
                </a:lnTo>
                <a:lnTo>
                  <a:pt x="1524" y="21335"/>
                </a:lnTo>
                <a:lnTo>
                  <a:pt x="1524" y="18287"/>
                </a:lnTo>
                <a:lnTo>
                  <a:pt x="3047" y="19812"/>
                </a:lnTo>
                <a:lnTo>
                  <a:pt x="4571" y="22859"/>
                </a:lnTo>
                <a:close/>
              </a:path>
              <a:path w="231775" h="342900">
                <a:moveTo>
                  <a:pt x="3047" y="19812"/>
                </a:moveTo>
                <a:lnTo>
                  <a:pt x="1524" y="18287"/>
                </a:lnTo>
                <a:lnTo>
                  <a:pt x="2420" y="18556"/>
                </a:lnTo>
                <a:lnTo>
                  <a:pt x="3047" y="19812"/>
                </a:lnTo>
                <a:close/>
              </a:path>
              <a:path w="231775" h="342900">
                <a:moveTo>
                  <a:pt x="4571" y="22859"/>
                </a:moveTo>
                <a:lnTo>
                  <a:pt x="2420" y="18556"/>
                </a:lnTo>
                <a:lnTo>
                  <a:pt x="11683" y="21335"/>
                </a:lnTo>
                <a:lnTo>
                  <a:pt x="4571" y="21335"/>
                </a:lnTo>
                <a:lnTo>
                  <a:pt x="4571" y="22859"/>
                </a:lnTo>
                <a:close/>
              </a:path>
              <a:path w="231775" h="342900">
                <a:moveTo>
                  <a:pt x="4571" y="30479"/>
                </a:moveTo>
                <a:lnTo>
                  <a:pt x="3047" y="28955"/>
                </a:lnTo>
                <a:lnTo>
                  <a:pt x="3047" y="21335"/>
                </a:lnTo>
                <a:lnTo>
                  <a:pt x="4571" y="24383"/>
                </a:lnTo>
                <a:lnTo>
                  <a:pt x="4571" y="30479"/>
                </a:lnTo>
                <a:close/>
              </a:path>
              <a:path w="231775" h="342900">
                <a:moveTo>
                  <a:pt x="4571" y="24383"/>
                </a:moveTo>
                <a:lnTo>
                  <a:pt x="3047" y="21335"/>
                </a:lnTo>
                <a:lnTo>
                  <a:pt x="4571" y="22859"/>
                </a:lnTo>
                <a:lnTo>
                  <a:pt x="4571" y="24383"/>
                </a:lnTo>
                <a:close/>
              </a:path>
              <a:path w="231775" h="342900">
                <a:moveTo>
                  <a:pt x="6095" y="36575"/>
                </a:moveTo>
                <a:lnTo>
                  <a:pt x="4571" y="32004"/>
                </a:lnTo>
                <a:lnTo>
                  <a:pt x="4571" y="21335"/>
                </a:lnTo>
                <a:lnTo>
                  <a:pt x="11683" y="21335"/>
                </a:lnTo>
                <a:lnTo>
                  <a:pt x="16763" y="22859"/>
                </a:lnTo>
                <a:lnTo>
                  <a:pt x="13716" y="22859"/>
                </a:lnTo>
                <a:lnTo>
                  <a:pt x="13208" y="23875"/>
                </a:lnTo>
                <a:lnTo>
                  <a:pt x="12191" y="24383"/>
                </a:lnTo>
                <a:lnTo>
                  <a:pt x="12191" y="25908"/>
                </a:lnTo>
                <a:lnTo>
                  <a:pt x="10667" y="27431"/>
                </a:lnTo>
                <a:lnTo>
                  <a:pt x="10667" y="30479"/>
                </a:lnTo>
                <a:lnTo>
                  <a:pt x="27432" y="30479"/>
                </a:lnTo>
                <a:lnTo>
                  <a:pt x="27432" y="35051"/>
                </a:lnTo>
                <a:lnTo>
                  <a:pt x="6095" y="35051"/>
                </a:lnTo>
                <a:lnTo>
                  <a:pt x="6095" y="36575"/>
                </a:lnTo>
                <a:close/>
              </a:path>
              <a:path w="231775" h="342900">
                <a:moveTo>
                  <a:pt x="13208" y="23875"/>
                </a:moveTo>
                <a:lnTo>
                  <a:pt x="13716" y="22859"/>
                </a:lnTo>
                <a:lnTo>
                  <a:pt x="13716" y="23621"/>
                </a:lnTo>
                <a:lnTo>
                  <a:pt x="13208" y="23875"/>
                </a:lnTo>
                <a:close/>
              </a:path>
              <a:path w="231775" h="342900">
                <a:moveTo>
                  <a:pt x="13716" y="23621"/>
                </a:moveTo>
                <a:lnTo>
                  <a:pt x="13716" y="22859"/>
                </a:lnTo>
                <a:lnTo>
                  <a:pt x="15239" y="22859"/>
                </a:lnTo>
                <a:lnTo>
                  <a:pt x="13716" y="23621"/>
                </a:lnTo>
                <a:close/>
              </a:path>
              <a:path w="231775" h="342900">
                <a:moveTo>
                  <a:pt x="13716" y="24383"/>
                </a:moveTo>
                <a:lnTo>
                  <a:pt x="13716" y="23621"/>
                </a:lnTo>
                <a:lnTo>
                  <a:pt x="15239" y="22859"/>
                </a:lnTo>
                <a:lnTo>
                  <a:pt x="13716" y="24383"/>
                </a:lnTo>
                <a:close/>
              </a:path>
              <a:path w="231775" h="342900">
                <a:moveTo>
                  <a:pt x="13716" y="24383"/>
                </a:moveTo>
                <a:lnTo>
                  <a:pt x="15239" y="22859"/>
                </a:lnTo>
                <a:lnTo>
                  <a:pt x="16763" y="22859"/>
                </a:lnTo>
                <a:lnTo>
                  <a:pt x="13716" y="24383"/>
                </a:lnTo>
                <a:close/>
              </a:path>
              <a:path w="231775" h="342900">
                <a:moveTo>
                  <a:pt x="12192" y="25907"/>
                </a:moveTo>
                <a:lnTo>
                  <a:pt x="13208" y="23875"/>
                </a:lnTo>
                <a:lnTo>
                  <a:pt x="13716" y="23621"/>
                </a:lnTo>
                <a:lnTo>
                  <a:pt x="13716" y="24383"/>
                </a:lnTo>
                <a:lnTo>
                  <a:pt x="12192" y="25907"/>
                </a:lnTo>
                <a:close/>
              </a:path>
              <a:path w="231775" h="342900">
                <a:moveTo>
                  <a:pt x="12191" y="25907"/>
                </a:moveTo>
                <a:lnTo>
                  <a:pt x="12191" y="24383"/>
                </a:lnTo>
                <a:lnTo>
                  <a:pt x="13208" y="23875"/>
                </a:lnTo>
                <a:lnTo>
                  <a:pt x="12191" y="25907"/>
                </a:lnTo>
                <a:close/>
              </a:path>
              <a:path w="231775" h="342900">
                <a:moveTo>
                  <a:pt x="7402" y="212706"/>
                </a:moveTo>
                <a:lnTo>
                  <a:pt x="6095" y="208787"/>
                </a:lnTo>
                <a:lnTo>
                  <a:pt x="6095" y="35051"/>
                </a:lnTo>
                <a:lnTo>
                  <a:pt x="27432" y="35051"/>
                </a:lnTo>
                <a:lnTo>
                  <a:pt x="27432" y="38100"/>
                </a:lnTo>
                <a:lnTo>
                  <a:pt x="28955" y="42671"/>
                </a:lnTo>
                <a:lnTo>
                  <a:pt x="28955" y="207263"/>
                </a:lnTo>
                <a:lnTo>
                  <a:pt x="30098" y="211835"/>
                </a:lnTo>
                <a:lnTo>
                  <a:pt x="7619" y="211835"/>
                </a:lnTo>
                <a:lnTo>
                  <a:pt x="7402" y="212706"/>
                </a:lnTo>
                <a:close/>
              </a:path>
              <a:path w="231775" h="342900">
                <a:moveTo>
                  <a:pt x="7619" y="213359"/>
                </a:moveTo>
                <a:lnTo>
                  <a:pt x="7402" y="212706"/>
                </a:lnTo>
                <a:lnTo>
                  <a:pt x="7619" y="211835"/>
                </a:lnTo>
                <a:lnTo>
                  <a:pt x="7619" y="213359"/>
                </a:lnTo>
                <a:close/>
              </a:path>
              <a:path w="231775" h="342900">
                <a:moveTo>
                  <a:pt x="30479" y="213359"/>
                </a:moveTo>
                <a:lnTo>
                  <a:pt x="7619" y="213359"/>
                </a:lnTo>
                <a:lnTo>
                  <a:pt x="7619" y="211835"/>
                </a:lnTo>
                <a:lnTo>
                  <a:pt x="30098" y="211835"/>
                </a:lnTo>
                <a:lnTo>
                  <a:pt x="30479" y="213359"/>
                </a:lnTo>
                <a:close/>
              </a:path>
              <a:path w="231775" h="342900">
                <a:moveTo>
                  <a:pt x="38100" y="342900"/>
                </a:moveTo>
                <a:lnTo>
                  <a:pt x="16763" y="342900"/>
                </a:lnTo>
                <a:lnTo>
                  <a:pt x="7619" y="338328"/>
                </a:lnTo>
                <a:lnTo>
                  <a:pt x="4571" y="333755"/>
                </a:lnTo>
                <a:lnTo>
                  <a:pt x="4571" y="239267"/>
                </a:lnTo>
                <a:lnTo>
                  <a:pt x="6095" y="233171"/>
                </a:lnTo>
                <a:lnTo>
                  <a:pt x="6095" y="217931"/>
                </a:lnTo>
                <a:lnTo>
                  <a:pt x="7402" y="212706"/>
                </a:lnTo>
                <a:lnTo>
                  <a:pt x="7619" y="213359"/>
                </a:lnTo>
                <a:lnTo>
                  <a:pt x="30479" y="213359"/>
                </a:lnTo>
                <a:lnTo>
                  <a:pt x="28955" y="219455"/>
                </a:lnTo>
                <a:lnTo>
                  <a:pt x="28955" y="240791"/>
                </a:lnTo>
                <a:lnTo>
                  <a:pt x="27432" y="240791"/>
                </a:lnTo>
                <a:lnTo>
                  <a:pt x="27432" y="318516"/>
                </a:lnTo>
                <a:lnTo>
                  <a:pt x="21335" y="318516"/>
                </a:lnTo>
                <a:lnTo>
                  <a:pt x="26077" y="322072"/>
                </a:lnTo>
                <a:lnTo>
                  <a:pt x="27432" y="326135"/>
                </a:lnTo>
                <a:lnTo>
                  <a:pt x="219455" y="326135"/>
                </a:lnTo>
                <a:lnTo>
                  <a:pt x="216408" y="327659"/>
                </a:lnTo>
                <a:lnTo>
                  <a:pt x="214883" y="327659"/>
                </a:lnTo>
                <a:lnTo>
                  <a:pt x="213359" y="329183"/>
                </a:lnTo>
                <a:lnTo>
                  <a:pt x="208787" y="329183"/>
                </a:lnTo>
                <a:lnTo>
                  <a:pt x="207263" y="330708"/>
                </a:lnTo>
                <a:lnTo>
                  <a:pt x="204216" y="330708"/>
                </a:lnTo>
                <a:lnTo>
                  <a:pt x="199643" y="332231"/>
                </a:lnTo>
                <a:lnTo>
                  <a:pt x="192024" y="332231"/>
                </a:lnTo>
                <a:lnTo>
                  <a:pt x="187451" y="333755"/>
                </a:lnTo>
                <a:lnTo>
                  <a:pt x="105155" y="333755"/>
                </a:lnTo>
                <a:lnTo>
                  <a:pt x="99059" y="335279"/>
                </a:lnTo>
                <a:lnTo>
                  <a:pt x="79247" y="335279"/>
                </a:lnTo>
                <a:lnTo>
                  <a:pt x="73151" y="336804"/>
                </a:lnTo>
                <a:lnTo>
                  <a:pt x="68579" y="336804"/>
                </a:lnTo>
                <a:lnTo>
                  <a:pt x="62483" y="338328"/>
                </a:lnTo>
                <a:lnTo>
                  <a:pt x="57911" y="338328"/>
                </a:lnTo>
                <a:lnTo>
                  <a:pt x="53339" y="339851"/>
                </a:lnTo>
                <a:lnTo>
                  <a:pt x="51816" y="339851"/>
                </a:lnTo>
                <a:lnTo>
                  <a:pt x="47243" y="341375"/>
                </a:lnTo>
                <a:lnTo>
                  <a:pt x="41147" y="341375"/>
                </a:lnTo>
                <a:lnTo>
                  <a:pt x="38100" y="342900"/>
                </a:lnTo>
                <a:close/>
              </a:path>
              <a:path w="231775" h="342900">
                <a:moveTo>
                  <a:pt x="227075" y="320039"/>
                </a:moveTo>
                <a:lnTo>
                  <a:pt x="227075" y="318516"/>
                </a:lnTo>
                <a:lnTo>
                  <a:pt x="38100" y="318516"/>
                </a:lnTo>
                <a:lnTo>
                  <a:pt x="41147" y="316991"/>
                </a:lnTo>
                <a:lnTo>
                  <a:pt x="47243" y="316991"/>
                </a:lnTo>
                <a:lnTo>
                  <a:pt x="53339" y="315467"/>
                </a:lnTo>
                <a:lnTo>
                  <a:pt x="57911" y="313943"/>
                </a:lnTo>
                <a:lnTo>
                  <a:pt x="65532" y="313943"/>
                </a:lnTo>
                <a:lnTo>
                  <a:pt x="70103" y="312420"/>
                </a:lnTo>
                <a:lnTo>
                  <a:pt x="77724" y="312420"/>
                </a:lnTo>
                <a:lnTo>
                  <a:pt x="83819" y="310895"/>
                </a:lnTo>
                <a:lnTo>
                  <a:pt x="103632" y="310895"/>
                </a:lnTo>
                <a:lnTo>
                  <a:pt x="111251" y="309371"/>
                </a:lnTo>
                <a:lnTo>
                  <a:pt x="185927" y="309371"/>
                </a:lnTo>
                <a:lnTo>
                  <a:pt x="187451" y="307847"/>
                </a:lnTo>
                <a:lnTo>
                  <a:pt x="198119" y="307847"/>
                </a:lnTo>
                <a:lnTo>
                  <a:pt x="199643" y="306324"/>
                </a:lnTo>
                <a:lnTo>
                  <a:pt x="205739" y="306324"/>
                </a:lnTo>
                <a:lnTo>
                  <a:pt x="208787" y="304800"/>
                </a:lnTo>
                <a:lnTo>
                  <a:pt x="214883" y="298704"/>
                </a:lnTo>
                <a:lnTo>
                  <a:pt x="220979" y="297179"/>
                </a:lnTo>
                <a:lnTo>
                  <a:pt x="230124" y="306324"/>
                </a:lnTo>
                <a:lnTo>
                  <a:pt x="231647" y="312420"/>
                </a:lnTo>
                <a:lnTo>
                  <a:pt x="228600" y="316991"/>
                </a:lnTo>
                <a:lnTo>
                  <a:pt x="227075" y="320039"/>
                </a:lnTo>
                <a:close/>
              </a:path>
              <a:path w="231775" h="342900">
                <a:moveTo>
                  <a:pt x="205739" y="306324"/>
                </a:moveTo>
                <a:lnTo>
                  <a:pt x="204216" y="306324"/>
                </a:lnTo>
                <a:lnTo>
                  <a:pt x="207263" y="304800"/>
                </a:lnTo>
                <a:lnTo>
                  <a:pt x="208787" y="304800"/>
                </a:lnTo>
                <a:lnTo>
                  <a:pt x="205739" y="306324"/>
                </a:lnTo>
                <a:close/>
              </a:path>
              <a:path w="231775" h="342900">
                <a:moveTo>
                  <a:pt x="26077" y="322072"/>
                </a:moveTo>
                <a:lnTo>
                  <a:pt x="21335" y="318516"/>
                </a:lnTo>
                <a:lnTo>
                  <a:pt x="24383" y="320039"/>
                </a:lnTo>
                <a:lnTo>
                  <a:pt x="27432" y="320039"/>
                </a:lnTo>
                <a:lnTo>
                  <a:pt x="27432" y="321563"/>
                </a:lnTo>
                <a:lnTo>
                  <a:pt x="25908" y="321563"/>
                </a:lnTo>
                <a:lnTo>
                  <a:pt x="26077" y="322072"/>
                </a:lnTo>
                <a:close/>
              </a:path>
              <a:path w="231775" h="342900">
                <a:moveTo>
                  <a:pt x="24383" y="320039"/>
                </a:moveTo>
                <a:lnTo>
                  <a:pt x="21335" y="318516"/>
                </a:lnTo>
                <a:lnTo>
                  <a:pt x="24383" y="319531"/>
                </a:lnTo>
                <a:lnTo>
                  <a:pt x="24383" y="320039"/>
                </a:lnTo>
                <a:close/>
              </a:path>
              <a:path w="231775" h="342900">
                <a:moveTo>
                  <a:pt x="24383" y="319531"/>
                </a:moveTo>
                <a:lnTo>
                  <a:pt x="21335" y="318516"/>
                </a:lnTo>
                <a:lnTo>
                  <a:pt x="24383" y="318516"/>
                </a:lnTo>
                <a:lnTo>
                  <a:pt x="24383" y="319531"/>
                </a:lnTo>
                <a:close/>
              </a:path>
              <a:path w="231775" h="342900">
                <a:moveTo>
                  <a:pt x="25908" y="320039"/>
                </a:moveTo>
                <a:lnTo>
                  <a:pt x="24383" y="319531"/>
                </a:lnTo>
                <a:lnTo>
                  <a:pt x="24383" y="318516"/>
                </a:lnTo>
                <a:lnTo>
                  <a:pt x="25908" y="320039"/>
                </a:lnTo>
                <a:close/>
              </a:path>
              <a:path w="231775" h="342900">
                <a:moveTo>
                  <a:pt x="27432" y="320039"/>
                </a:moveTo>
                <a:lnTo>
                  <a:pt x="25908" y="320039"/>
                </a:lnTo>
                <a:lnTo>
                  <a:pt x="24383" y="318516"/>
                </a:lnTo>
                <a:lnTo>
                  <a:pt x="27432" y="318516"/>
                </a:lnTo>
                <a:lnTo>
                  <a:pt x="27432" y="320039"/>
                </a:lnTo>
                <a:close/>
              </a:path>
              <a:path w="231775" h="342900">
                <a:moveTo>
                  <a:pt x="219455" y="326135"/>
                </a:moveTo>
                <a:lnTo>
                  <a:pt x="27432" y="326135"/>
                </a:lnTo>
                <a:lnTo>
                  <a:pt x="27432" y="318516"/>
                </a:lnTo>
                <a:lnTo>
                  <a:pt x="32003" y="318516"/>
                </a:lnTo>
                <a:lnTo>
                  <a:pt x="28955" y="320039"/>
                </a:lnTo>
                <a:lnTo>
                  <a:pt x="226313" y="320039"/>
                </a:lnTo>
                <a:lnTo>
                  <a:pt x="225551" y="321563"/>
                </a:lnTo>
                <a:lnTo>
                  <a:pt x="222503" y="324612"/>
                </a:lnTo>
                <a:lnTo>
                  <a:pt x="220979" y="324612"/>
                </a:lnTo>
                <a:lnTo>
                  <a:pt x="219455" y="326135"/>
                </a:lnTo>
                <a:close/>
              </a:path>
              <a:path w="231775" h="342900">
                <a:moveTo>
                  <a:pt x="226313" y="320039"/>
                </a:moveTo>
                <a:lnTo>
                  <a:pt x="28955" y="320039"/>
                </a:lnTo>
                <a:lnTo>
                  <a:pt x="32003" y="318516"/>
                </a:lnTo>
                <a:lnTo>
                  <a:pt x="227075" y="318516"/>
                </a:lnTo>
                <a:lnTo>
                  <a:pt x="226313" y="320039"/>
                </a:lnTo>
                <a:close/>
              </a:path>
              <a:path w="231775" h="342900">
                <a:moveTo>
                  <a:pt x="25908" y="320039"/>
                </a:moveTo>
                <a:lnTo>
                  <a:pt x="24383" y="320039"/>
                </a:lnTo>
                <a:lnTo>
                  <a:pt x="24383" y="319531"/>
                </a:lnTo>
                <a:lnTo>
                  <a:pt x="25908" y="320039"/>
                </a:lnTo>
                <a:close/>
              </a:path>
              <a:path w="231775" h="342900">
                <a:moveTo>
                  <a:pt x="27432" y="323087"/>
                </a:moveTo>
                <a:lnTo>
                  <a:pt x="26077" y="322072"/>
                </a:lnTo>
                <a:lnTo>
                  <a:pt x="25908" y="321563"/>
                </a:lnTo>
                <a:lnTo>
                  <a:pt x="27432" y="323087"/>
                </a:lnTo>
                <a:close/>
              </a:path>
              <a:path w="231775" h="342900">
                <a:moveTo>
                  <a:pt x="27432" y="323087"/>
                </a:moveTo>
                <a:lnTo>
                  <a:pt x="25908" y="321563"/>
                </a:lnTo>
                <a:lnTo>
                  <a:pt x="27432" y="321563"/>
                </a:lnTo>
                <a:lnTo>
                  <a:pt x="27432" y="323087"/>
                </a:lnTo>
                <a:close/>
              </a:path>
              <a:path w="231775" h="342900">
                <a:moveTo>
                  <a:pt x="27432" y="326135"/>
                </a:moveTo>
                <a:lnTo>
                  <a:pt x="26077" y="322072"/>
                </a:lnTo>
                <a:lnTo>
                  <a:pt x="27432" y="323087"/>
                </a:lnTo>
                <a:lnTo>
                  <a:pt x="27432" y="3261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58768" y="1217688"/>
            <a:ext cx="292735" cy="320040"/>
          </a:xfrm>
          <a:custGeom>
            <a:avLst/>
            <a:gdLst/>
            <a:ahLst/>
            <a:cxnLst/>
            <a:rect l="l" t="t" r="r" b="b"/>
            <a:pathLst>
              <a:path w="292735" h="320040">
                <a:moveTo>
                  <a:pt x="249936" y="6096"/>
                </a:moveTo>
                <a:lnTo>
                  <a:pt x="245364" y="1524"/>
                </a:lnTo>
                <a:lnTo>
                  <a:pt x="239268" y="0"/>
                </a:lnTo>
                <a:lnTo>
                  <a:pt x="225552" y="0"/>
                </a:lnTo>
                <a:lnTo>
                  <a:pt x="224028" y="1524"/>
                </a:lnTo>
                <a:lnTo>
                  <a:pt x="208788" y="1524"/>
                </a:lnTo>
                <a:lnTo>
                  <a:pt x="202692" y="3048"/>
                </a:lnTo>
                <a:lnTo>
                  <a:pt x="195072" y="3048"/>
                </a:lnTo>
                <a:lnTo>
                  <a:pt x="187452" y="4572"/>
                </a:lnTo>
                <a:lnTo>
                  <a:pt x="169164" y="7620"/>
                </a:lnTo>
                <a:lnTo>
                  <a:pt x="160020" y="7620"/>
                </a:lnTo>
                <a:lnTo>
                  <a:pt x="149352" y="9144"/>
                </a:lnTo>
                <a:lnTo>
                  <a:pt x="150876" y="9144"/>
                </a:lnTo>
                <a:lnTo>
                  <a:pt x="140208" y="10668"/>
                </a:lnTo>
                <a:lnTo>
                  <a:pt x="129540" y="10668"/>
                </a:lnTo>
                <a:lnTo>
                  <a:pt x="118872" y="12192"/>
                </a:lnTo>
                <a:lnTo>
                  <a:pt x="120396" y="12192"/>
                </a:lnTo>
                <a:lnTo>
                  <a:pt x="109728" y="13716"/>
                </a:lnTo>
                <a:lnTo>
                  <a:pt x="99060" y="13716"/>
                </a:lnTo>
                <a:lnTo>
                  <a:pt x="89916" y="15240"/>
                </a:lnTo>
                <a:lnTo>
                  <a:pt x="74676" y="15240"/>
                </a:lnTo>
                <a:lnTo>
                  <a:pt x="67056" y="16764"/>
                </a:lnTo>
                <a:lnTo>
                  <a:pt x="59436" y="16764"/>
                </a:lnTo>
                <a:lnTo>
                  <a:pt x="53340" y="18288"/>
                </a:lnTo>
                <a:lnTo>
                  <a:pt x="54864" y="16764"/>
                </a:lnTo>
                <a:lnTo>
                  <a:pt x="48768" y="18288"/>
                </a:lnTo>
                <a:lnTo>
                  <a:pt x="36576" y="18288"/>
                </a:lnTo>
                <a:lnTo>
                  <a:pt x="30480" y="19812"/>
                </a:lnTo>
                <a:lnTo>
                  <a:pt x="22860" y="19812"/>
                </a:lnTo>
                <a:lnTo>
                  <a:pt x="18288" y="21336"/>
                </a:lnTo>
                <a:lnTo>
                  <a:pt x="19812" y="19812"/>
                </a:lnTo>
                <a:lnTo>
                  <a:pt x="16764" y="19812"/>
                </a:lnTo>
                <a:lnTo>
                  <a:pt x="14147" y="21107"/>
                </a:lnTo>
                <a:lnTo>
                  <a:pt x="12192" y="19812"/>
                </a:lnTo>
                <a:lnTo>
                  <a:pt x="7620" y="19812"/>
                </a:lnTo>
                <a:lnTo>
                  <a:pt x="6096" y="21336"/>
                </a:lnTo>
                <a:lnTo>
                  <a:pt x="1524" y="24384"/>
                </a:lnTo>
                <a:lnTo>
                  <a:pt x="0" y="28956"/>
                </a:lnTo>
                <a:lnTo>
                  <a:pt x="762" y="31242"/>
                </a:lnTo>
                <a:lnTo>
                  <a:pt x="0" y="33528"/>
                </a:lnTo>
                <a:lnTo>
                  <a:pt x="3048" y="38100"/>
                </a:lnTo>
                <a:lnTo>
                  <a:pt x="6096" y="41148"/>
                </a:lnTo>
                <a:lnTo>
                  <a:pt x="12192" y="41148"/>
                </a:lnTo>
                <a:lnTo>
                  <a:pt x="21336" y="41148"/>
                </a:lnTo>
                <a:lnTo>
                  <a:pt x="25908" y="39624"/>
                </a:lnTo>
                <a:lnTo>
                  <a:pt x="38100" y="39624"/>
                </a:lnTo>
                <a:lnTo>
                  <a:pt x="44196" y="38100"/>
                </a:lnTo>
                <a:lnTo>
                  <a:pt x="62484" y="38100"/>
                </a:lnTo>
                <a:lnTo>
                  <a:pt x="68580" y="36576"/>
                </a:lnTo>
                <a:lnTo>
                  <a:pt x="92964" y="36576"/>
                </a:lnTo>
                <a:lnTo>
                  <a:pt x="102108" y="35052"/>
                </a:lnTo>
                <a:lnTo>
                  <a:pt x="121920" y="35052"/>
                </a:lnTo>
                <a:lnTo>
                  <a:pt x="121920" y="33528"/>
                </a:lnTo>
                <a:lnTo>
                  <a:pt x="132588" y="33528"/>
                </a:lnTo>
                <a:lnTo>
                  <a:pt x="141732" y="32004"/>
                </a:lnTo>
                <a:lnTo>
                  <a:pt x="152400" y="32004"/>
                </a:lnTo>
                <a:lnTo>
                  <a:pt x="163068" y="30480"/>
                </a:lnTo>
                <a:lnTo>
                  <a:pt x="161544" y="30480"/>
                </a:lnTo>
                <a:lnTo>
                  <a:pt x="166116" y="29832"/>
                </a:lnTo>
                <a:lnTo>
                  <a:pt x="166116" y="31991"/>
                </a:lnTo>
                <a:lnTo>
                  <a:pt x="163068" y="35039"/>
                </a:lnTo>
                <a:lnTo>
                  <a:pt x="163068" y="36563"/>
                </a:lnTo>
                <a:lnTo>
                  <a:pt x="161544" y="39611"/>
                </a:lnTo>
                <a:lnTo>
                  <a:pt x="163068" y="39611"/>
                </a:lnTo>
                <a:lnTo>
                  <a:pt x="161544" y="42659"/>
                </a:lnTo>
                <a:lnTo>
                  <a:pt x="161544" y="44183"/>
                </a:lnTo>
                <a:lnTo>
                  <a:pt x="160020" y="47231"/>
                </a:lnTo>
                <a:lnTo>
                  <a:pt x="160020" y="51803"/>
                </a:lnTo>
                <a:lnTo>
                  <a:pt x="158496" y="53327"/>
                </a:lnTo>
                <a:lnTo>
                  <a:pt x="158496" y="62471"/>
                </a:lnTo>
                <a:lnTo>
                  <a:pt x="156972" y="68567"/>
                </a:lnTo>
                <a:lnTo>
                  <a:pt x="156972" y="88379"/>
                </a:lnTo>
                <a:lnTo>
                  <a:pt x="158496" y="94475"/>
                </a:lnTo>
                <a:lnTo>
                  <a:pt x="158496" y="103619"/>
                </a:lnTo>
                <a:lnTo>
                  <a:pt x="160020" y="109715"/>
                </a:lnTo>
                <a:lnTo>
                  <a:pt x="160020" y="117335"/>
                </a:lnTo>
                <a:lnTo>
                  <a:pt x="161544" y="124955"/>
                </a:lnTo>
                <a:lnTo>
                  <a:pt x="161544" y="132575"/>
                </a:lnTo>
                <a:lnTo>
                  <a:pt x="163068" y="140195"/>
                </a:lnTo>
                <a:lnTo>
                  <a:pt x="163068" y="141719"/>
                </a:lnTo>
                <a:lnTo>
                  <a:pt x="164592" y="147815"/>
                </a:lnTo>
                <a:lnTo>
                  <a:pt x="164592" y="163055"/>
                </a:lnTo>
                <a:lnTo>
                  <a:pt x="166116" y="169151"/>
                </a:lnTo>
                <a:lnTo>
                  <a:pt x="166116" y="175247"/>
                </a:lnTo>
                <a:lnTo>
                  <a:pt x="167640" y="182867"/>
                </a:lnTo>
                <a:lnTo>
                  <a:pt x="167640" y="201155"/>
                </a:lnTo>
                <a:lnTo>
                  <a:pt x="169164" y="208775"/>
                </a:lnTo>
                <a:lnTo>
                  <a:pt x="169164" y="234683"/>
                </a:lnTo>
                <a:lnTo>
                  <a:pt x="172212" y="246875"/>
                </a:lnTo>
                <a:lnTo>
                  <a:pt x="172212" y="248399"/>
                </a:lnTo>
                <a:lnTo>
                  <a:pt x="173736" y="252971"/>
                </a:lnTo>
                <a:lnTo>
                  <a:pt x="175260" y="259067"/>
                </a:lnTo>
                <a:lnTo>
                  <a:pt x="175260" y="260591"/>
                </a:lnTo>
                <a:lnTo>
                  <a:pt x="176784" y="265163"/>
                </a:lnTo>
                <a:lnTo>
                  <a:pt x="176784" y="263639"/>
                </a:lnTo>
                <a:lnTo>
                  <a:pt x="178308" y="268211"/>
                </a:lnTo>
                <a:lnTo>
                  <a:pt x="179832" y="271259"/>
                </a:lnTo>
                <a:lnTo>
                  <a:pt x="179832" y="274307"/>
                </a:lnTo>
                <a:lnTo>
                  <a:pt x="182880" y="278879"/>
                </a:lnTo>
                <a:lnTo>
                  <a:pt x="188976" y="281927"/>
                </a:lnTo>
                <a:lnTo>
                  <a:pt x="193548" y="280403"/>
                </a:lnTo>
                <a:lnTo>
                  <a:pt x="199644" y="278879"/>
                </a:lnTo>
                <a:lnTo>
                  <a:pt x="202692" y="272783"/>
                </a:lnTo>
                <a:lnTo>
                  <a:pt x="199644" y="263639"/>
                </a:lnTo>
                <a:lnTo>
                  <a:pt x="198120" y="262115"/>
                </a:lnTo>
                <a:lnTo>
                  <a:pt x="198120" y="256019"/>
                </a:lnTo>
                <a:lnTo>
                  <a:pt x="195072" y="251447"/>
                </a:lnTo>
                <a:lnTo>
                  <a:pt x="196596" y="252971"/>
                </a:lnTo>
                <a:lnTo>
                  <a:pt x="196215" y="251447"/>
                </a:lnTo>
                <a:lnTo>
                  <a:pt x="195072" y="246875"/>
                </a:lnTo>
                <a:lnTo>
                  <a:pt x="193548" y="242303"/>
                </a:lnTo>
                <a:lnTo>
                  <a:pt x="192405" y="237731"/>
                </a:lnTo>
                <a:lnTo>
                  <a:pt x="192024" y="236207"/>
                </a:lnTo>
                <a:lnTo>
                  <a:pt x="192024" y="231635"/>
                </a:lnTo>
                <a:lnTo>
                  <a:pt x="190500" y="227063"/>
                </a:lnTo>
                <a:lnTo>
                  <a:pt x="192024" y="228587"/>
                </a:lnTo>
                <a:lnTo>
                  <a:pt x="191516" y="227063"/>
                </a:lnTo>
                <a:lnTo>
                  <a:pt x="190500" y="224015"/>
                </a:lnTo>
                <a:lnTo>
                  <a:pt x="190500" y="207251"/>
                </a:lnTo>
                <a:lnTo>
                  <a:pt x="190500" y="199631"/>
                </a:lnTo>
                <a:lnTo>
                  <a:pt x="188976" y="192011"/>
                </a:lnTo>
                <a:lnTo>
                  <a:pt x="190500" y="193535"/>
                </a:lnTo>
                <a:lnTo>
                  <a:pt x="190500" y="192011"/>
                </a:lnTo>
                <a:lnTo>
                  <a:pt x="190500" y="187439"/>
                </a:lnTo>
                <a:lnTo>
                  <a:pt x="188976" y="181343"/>
                </a:lnTo>
                <a:lnTo>
                  <a:pt x="188976" y="167627"/>
                </a:lnTo>
                <a:lnTo>
                  <a:pt x="187452" y="160007"/>
                </a:lnTo>
                <a:lnTo>
                  <a:pt x="187452" y="152387"/>
                </a:lnTo>
                <a:lnTo>
                  <a:pt x="184708" y="138671"/>
                </a:lnTo>
                <a:lnTo>
                  <a:pt x="184404" y="137147"/>
                </a:lnTo>
                <a:lnTo>
                  <a:pt x="184404" y="129527"/>
                </a:lnTo>
                <a:lnTo>
                  <a:pt x="183184" y="123431"/>
                </a:lnTo>
                <a:lnTo>
                  <a:pt x="182880" y="121907"/>
                </a:lnTo>
                <a:lnTo>
                  <a:pt x="182880" y="123431"/>
                </a:lnTo>
                <a:lnTo>
                  <a:pt x="181610" y="115811"/>
                </a:lnTo>
                <a:lnTo>
                  <a:pt x="181356" y="114287"/>
                </a:lnTo>
                <a:lnTo>
                  <a:pt x="181356" y="108191"/>
                </a:lnTo>
                <a:lnTo>
                  <a:pt x="179832" y="100571"/>
                </a:lnTo>
                <a:lnTo>
                  <a:pt x="179832" y="86855"/>
                </a:lnTo>
                <a:lnTo>
                  <a:pt x="178612" y="80759"/>
                </a:lnTo>
                <a:lnTo>
                  <a:pt x="178308" y="79235"/>
                </a:lnTo>
                <a:lnTo>
                  <a:pt x="178308" y="74663"/>
                </a:lnTo>
                <a:lnTo>
                  <a:pt x="179832" y="68567"/>
                </a:lnTo>
                <a:lnTo>
                  <a:pt x="179832" y="56375"/>
                </a:lnTo>
                <a:lnTo>
                  <a:pt x="180340" y="54851"/>
                </a:lnTo>
                <a:lnTo>
                  <a:pt x="181356" y="51803"/>
                </a:lnTo>
                <a:lnTo>
                  <a:pt x="181356" y="44183"/>
                </a:lnTo>
                <a:lnTo>
                  <a:pt x="182118" y="42659"/>
                </a:lnTo>
                <a:lnTo>
                  <a:pt x="182880" y="41135"/>
                </a:lnTo>
                <a:lnTo>
                  <a:pt x="181356" y="42659"/>
                </a:lnTo>
                <a:lnTo>
                  <a:pt x="182880" y="39611"/>
                </a:lnTo>
                <a:lnTo>
                  <a:pt x="188976" y="33515"/>
                </a:lnTo>
                <a:lnTo>
                  <a:pt x="188976" y="27432"/>
                </a:lnTo>
                <a:lnTo>
                  <a:pt x="190500" y="27432"/>
                </a:lnTo>
                <a:lnTo>
                  <a:pt x="198120" y="25908"/>
                </a:lnTo>
                <a:lnTo>
                  <a:pt x="204216" y="25908"/>
                </a:lnTo>
                <a:lnTo>
                  <a:pt x="205740" y="24384"/>
                </a:lnTo>
                <a:lnTo>
                  <a:pt x="224028" y="24384"/>
                </a:lnTo>
                <a:lnTo>
                  <a:pt x="228600" y="22860"/>
                </a:lnTo>
                <a:lnTo>
                  <a:pt x="239268" y="22860"/>
                </a:lnTo>
                <a:lnTo>
                  <a:pt x="245364" y="21336"/>
                </a:lnTo>
                <a:lnTo>
                  <a:pt x="249936" y="16764"/>
                </a:lnTo>
                <a:lnTo>
                  <a:pt x="249936" y="6096"/>
                </a:lnTo>
                <a:close/>
              </a:path>
              <a:path w="292735" h="320040">
                <a:moveTo>
                  <a:pt x="292595" y="297167"/>
                </a:moveTo>
                <a:lnTo>
                  <a:pt x="291071" y="292595"/>
                </a:lnTo>
                <a:lnTo>
                  <a:pt x="288023" y="289547"/>
                </a:lnTo>
                <a:lnTo>
                  <a:pt x="283451" y="286499"/>
                </a:lnTo>
                <a:lnTo>
                  <a:pt x="277355" y="286499"/>
                </a:lnTo>
                <a:lnTo>
                  <a:pt x="274307" y="288023"/>
                </a:lnTo>
                <a:lnTo>
                  <a:pt x="266687" y="288023"/>
                </a:lnTo>
                <a:lnTo>
                  <a:pt x="262115" y="289547"/>
                </a:lnTo>
                <a:lnTo>
                  <a:pt x="251447" y="289547"/>
                </a:lnTo>
                <a:lnTo>
                  <a:pt x="245351" y="291071"/>
                </a:lnTo>
                <a:lnTo>
                  <a:pt x="237731" y="292595"/>
                </a:lnTo>
                <a:lnTo>
                  <a:pt x="239255" y="291071"/>
                </a:lnTo>
                <a:lnTo>
                  <a:pt x="220967" y="294119"/>
                </a:lnTo>
                <a:lnTo>
                  <a:pt x="184391" y="294119"/>
                </a:lnTo>
                <a:lnTo>
                  <a:pt x="175247" y="295643"/>
                </a:lnTo>
                <a:lnTo>
                  <a:pt x="106667" y="295643"/>
                </a:lnTo>
                <a:lnTo>
                  <a:pt x="100571" y="297167"/>
                </a:lnTo>
                <a:lnTo>
                  <a:pt x="97523" y="297167"/>
                </a:lnTo>
                <a:lnTo>
                  <a:pt x="92951" y="295643"/>
                </a:lnTo>
                <a:lnTo>
                  <a:pt x="89903" y="297167"/>
                </a:lnTo>
                <a:lnTo>
                  <a:pt x="88379" y="297167"/>
                </a:lnTo>
                <a:lnTo>
                  <a:pt x="85331" y="297167"/>
                </a:lnTo>
                <a:lnTo>
                  <a:pt x="83807" y="297167"/>
                </a:lnTo>
                <a:lnTo>
                  <a:pt x="80759" y="297167"/>
                </a:lnTo>
                <a:lnTo>
                  <a:pt x="79743" y="298183"/>
                </a:lnTo>
                <a:lnTo>
                  <a:pt x="77711" y="298691"/>
                </a:lnTo>
                <a:lnTo>
                  <a:pt x="73139" y="303263"/>
                </a:lnTo>
                <a:lnTo>
                  <a:pt x="71615" y="307835"/>
                </a:lnTo>
                <a:lnTo>
                  <a:pt x="73139" y="312407"/>
                </a:lnTo>
                <a:lnTo>
                  <a:pt x="73139" y="313931"/>
                </a:lnTo>
                <a:lnTo>
                  <a:pt x="74053" y="315150"/>
                </a:lnTo>
                <a:lnTo>
                  <a:pt x="74663" y="316979"/>
                </a:lnTo>
                <a:lnTo>
                  <a:pt x="76187" y="317995"/>
                </a:lnTo>
                <a:lnTo>
                  <a:pt x="77711" y="320027"/>
                </a:lnTo>
                <a:lnTo>
                  <a:pt x="79235" y="320027"/>
                </a:lnTo>
                <a:lnTo>
                  <a:pt x="89903" y="320027"/>
                </a:lnTo>
                <a:lnTo>
                  <a:pt x="92951" y="320027"/>
                </a:lnTo>
                <a:lnTo>
                  <a:pt x="97523" y="318503"/>
                </a:lnTo>
                <a:lnTo>
                  <a:pt x="147815" y="318503"/>
                </a:lnTo>
                <a:lnTo>
                  <a:pt x="156959" y="316979"/>
                </a:lnTo>
                <a:lnTo>
                  <a:pt x="222491" y="316979"/>
                </a:lnTo>
                <a:lnTo>
                  <a:pt x="224015" y="315455"/>
                </a:lnTo>
                <a:lnTo>
                  <a:pt x="231635" y="315455"/>
                </a:lnTo>
                <a:lnTo>
                  <a:pt x="240779" y="313931"/>
                </a:lnTo>
                <a:lnTo>
                  <a:pt x="248399" y="313931"/>
                </a:lnTo>
                <a:lnTo>
                  <a:pt x="254495" y="312407"/>
                </a:lnTo>
                <a:lnTo>
                  <a:pt x="268211" y="312407"/>
                </a:lnTo>
                <a:lnTo>
                  <a:pt x="272783" y="310883"/>
                </a:lnTo>
                <a:lnTo>
                  <a:pt x="283451" y="310883"/>
                </a:lnTo>
                <a:lnTo>
                  <a:pt x="288023" y="309359"/>
                </a:lnTo>
                <a:lnTo>
                  <a:pt x="291071" y="304787"/>
                </a:lnTo>
                <a:lnTo>
                  <a:pt x="292595" y="301739"/>
                </a:lnTo>
                <a:lnTo>
                  <a:pt x="292595" y="297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2064" y="1185672"/>
            <a:ext cx="373379" cy="31369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864608" y="1353312"/>
            <a:ext cx="867410" cy="47625"/>
          </a:xfrm>
          <a:custGeom>
            <a:avLst/>
            <a:gdLst/>
            <a:ahLst/>
            <a:cxnLst/>
            <a:rect l="l" t="t" r="r" b="b"/>
            <a:pathLst>
              <a:path w="867410" h="47625">
                <a:moveTo>
                  <a:pt x="863600" y="6095"/>
                </a:moveTo>
                <a:lnTo>
                  <a:pt x="835152" y="6095"/>
                </a:lnTo>
                <a:lnTo>
                  <a:pt x="838199" y="4571"/>
                </a:lnTo>
                <a:lnTo>
                  <a:pt x="841247" y="4571"/>
                </a:lnTo>
                <a:lnTo>
                  <a:pt x="844295" y="3047"/>
                </a:lnTo>
                <a:lnTo>
                  <a:pt x="848868" y="3047"/>
                </a:lnTo>
                <a:lnTo>
                  <a:pt x="848868" y="1524"/>
                </a:lnTo>
                <a:lnTo>
                  <a:pt x="851915" y="1524"/>
                </a:lnTo>
                <a:lnTo>
                  <a:pt x="856488" y="0"/>
                </a:lnTo>
                <a:lnTo>
                  <a:pt x="862584" y="3047"/>
                </a:lnTo>
                <a:lnTo>
                  <a:pt x="863600" y="6095"/>
                </a:lnTo>
                <a:close/>
              </a:path>
              <a:path w="867410" h="47625">
                <a:moveTo>
                  <a:pt x="864108" y="7620"/>
                </a:moveTo>
                <a:lnTo>
                  <a:pt x="826008" y="7620"/>
                </a:lnTo>
                <a:lnTo>
                  <a:pt x="835152" y="4571"/>
                </a:lnTo>
                <a:lnTo>
                  <a:pt x="835152" y="6095"/>
                </a:lnTo>
                <a:lnTo>
                  <a:pt x="863600" y="6095"/>
                </a:lnTo>
                <a:lnTo>
                  <a:pt x="864108" y="7620"/>
                </a:lnTo>
                <a:close/>
              </a:path>
              <a:path w="867410" h="47625">
                <a:moveTo>
                  <a:pt x="866140" y="10667"/>
                </a:moveTo>
                <a:lnTo>
                  <a:pt x="807720" y="10667"/>
                </a:lnTo>
                <a:lnTo>
                  <a:pt x="815340" y="9143"/>
                </a:lnTo>
                <a:lnTo>
                  <a:pt x="821436" y="7620"/>
                </a:lnTo>
                <a:lnTo>
                  <a:pt x="826008" y="6095"/>
                </a:lnTo>
                <a:lnTo>
                  <a:pt x="826008" y="7620"/>
                </a:lnTo>
                <a:lnTo>
                  <a:pt x="864108" y="7620"/>
                </a:lnTo>
                <a:lnTo>
                  <a:pt x="866140" y="10667"/>
                </a:lnTo>
                <a:close/>
              </a:path>
              <a:path w="867410" h="47625">
                <a:moveTo>
                  <a:pt x="859536" y="24383"/>
                </a:moveTo>
                <a:lnTo>
                  <a:pt x="79247" y="24383"/>
                </a:lnTo>
                <a:lnTo>
                  <a:pt x="88391" y="22859"/>
                </a:lnTo>
                <a:lnTo>
                  <a:pt x="117347" y="22859"/>
                </a:lnTo>
                <a:lnTo>
                  <a:pt x="126491" y="21336"/>
                </a:lnTo>
                <a:lnTo>
                  <a:pt x="693420" y="21336"/>
                </a:lnTo>
                <a:lnTo>
                  <a:pt x="705611" y="19812"/>
                </a:lnTo>
                <a:lnTo>
                  <a:pt x="717804" y="19812"/>
                </a:lnTo>
                <a:lnTo>
                  <a:pt x="731520" y="18287"/>
                </a:lnTo>
                <a:lnTo>
                  <a:pt x="742188" y="18287"/>
                </a:lnTo>
                <a:lnTo>
                  <a:pt x="754379" y="16763"/>
                </a:lnTo>
                <a:lnTo>
                  <a:pt x="765047" y="15239"/>
                </a:lnTo>
                <a:lnTo>
                  <a:pt x="774192" y="13716"/>
                </a:lnTo>
                <a:lnTo>
                  <a:pt x="775715" y="13716"/>
                </a:lnTo>
                <a:lnTo>
                  <a:pt x="784859" y="12191"/>
                </a:lnTo>
                <a:lnTo>
                  <a:pt x="794004" y="12191"/>
                </a:lnTo>
                <a:lnTo>
                  <a:pt x="809243" y="9143"/>
                </a:lnTo>
                <a:lnTo>
                  <a:pt x="807720" y="10667"/>
                </a:lnTo>
                <a:lnTo>
                  <a:pt x="866140" y="10667"/>
                </a:lnTo>
                <a:lnTo>
                  <a:pt x="867156" y="12191"/>
                </a:lnTo>
                <a:lnTo>
                  <a:pt x="865631" y="18287"/>
                </a:lnTo>
                <a:lnTo>
                  <a:pt x="862584" y="21336"/>
                </a:lnTo>
                <a:lnTo>
                  <a:pt x="859536" y="22859"/>
                </a:lnTo>
                <a:lnTo>
                  <a:pt x="859536" y="24383"/>
                </a:lnTo>
                <a:close/>
              </a:path>
              <a:path w="867410" h="47625">
                <a:moveTo>
                  <a:pt x="481584" y="19812"/>
                </a:moveTo>
                <a:lnTo>
                  <a:pt x="426720" y="19812"/>
                </a:lnTo>
                <a:lnTo>
                  <a:pt x="440436" y="18287"/>
                </a:lnTo>
                <a:lnTo>
                  <a:pt x="467868" y="18287"/>
                </a:lnTo>
                <a:lnTo>
                  <a:pt x="481584" y="19812"/>
                </a:lnTo>
                <a:close/>
              </a:path>
              <a:path w="867410" h="47625">
                <a:moveTo>
                  <a:pt x="512063" y="21336"/>
                </a:moveTo>
                <a:lnTo>
                  <a:pt x="280415" y="21336"/>
                </a:lnTo>
                <a:lnTo>
                  <a:pt x="292608" y="19812"/>
                </a:lnTo>
                <a:lnTo>
                  <a:pt x="493775" y="19812"/>
                </a:lnTo>
                <a:lnTo>
                  <a:pt x="512063" y="21336"/>
                </a:lnTo>
                <a:close/>
              </a:path>
              <a:path w="867410" h="47625">
                <a:moveTo>
                  <a:pt x="856488" y="25908"/>
                </a:moveTo>
                <a:lnTo>
                  <a:pt x="50291" y="25908"/>
                </a:lnTo>
                <a:lnTo>
                  <a:pt x="57911" y="24383"/>
                </a:lnTo>
                <a:lnTo>
                  <a:pt x="858011" y="24383"/>
                </a:lnTo>
                <a:lnTo>
                  <a:pt x="856488" y="25908"/>
                </a:lnTo>
                <a:close/>
              </a:path>
              <a:path w="867410" h="47625">
                <a:moveTo>
                  <a:pt x="850392" y="27432"/>
                </a:moveTo>
                <a:lnTo>
                  <a:pt x="35052" y="27432"/>
                </a:lnTo>
                <a:lnTo>
                  <a:pt x="38099" y="25908"/>
                </a:lnTo>
                <a:lnTo>
                  <a:pt x="853440" y="25908"/>
                </a:lnTo>
                <a:lnTo>
                  <a:pt x="850392" y="27432"/>
                </a:lnTo>
                <a:close/>
              </a:path>
              <a:path w="867410" h="47625">
                <a:moveTo>
                  <a:pt x="845820" y="28955"/>
                </a:moveTo>
                <a:lnTo>
                  <a:pt x="15240" y="28955"/>
                </a:lnTo>
                <a:lnTo>
                  <a:pt x="16763" y="27432"/>
                </a:lnTo>
                <a:lnTo>
                  <a:pt x="848868" y="27432"/>
                </a:lnTo>
                <a:lnTo>
                  <a:pt x="845820" y="28955"/>
                </a:lnTo>
                <a:close/>
              </a:path>
              <a:path w="867410" h="47625">
                <a:moveTo>
                  <a:pt x="16763" y="47243"/>
                </a:moveTo>
                <a:lnTo>
                  <a:pt x="4572" y="47243"/>
                </a:lnTo>
                <a:lnTo>
                  <a:pt x="0" y="42671"/>
                </a:lnTo>
                <a:lnTo>
                  <a:pt x="0" y="33528"/>
                </a:lnTo>
                <a:lnTo>
                  <a:pt x="4572" y="28955"/>
                </a:lnTo>
                <a:lnTo>
                  <a:pt x="838199" y="28955"/>
                </a:lnTo>
                <a:lnTo>
                  <a:pt x="835152" y="30479"/>
                </a:lnTo>
                <a:lnTo>
                  <a:pt x="830579" y="30479"/>
                </a:lnTo>
                <a:lnTo>
                  <a:pt x="824484" y="32004"/>
                </a:lnTo>
                <a:lnTo>
                  <a:pt x="819911" y="32004"/>
                </a:lnTo>
                <a:lnTo>
                  <a:pt x="804672" y="35051"/>
                </a:lnTo>
                <a:lnTo>
                  <a:pt x="795527" y="35051"/>
                </a:lnTo>
                <a:lnTo>
                  <a:pt x="786384" y="36575"/>
                </a:lnTo>
                <a:lnTo>
                  <a:pt x="777240" y="36575"/>
                </a:lnTo>
                <a:lnTo>
                  <a:pt x="768095" y="38100"/>
                </a:lnTo>
                <a:lnTo>
                  <a:pt x="757427" y="39624"/>
                </a:lnTo>
                <a:lnTo>
                  <a:pt x="745236" y="41147"/>
                </a:lnTo>
                <a:lnTo>
                  <a:pt x="320040" y="41147"/>
                </a:lnTo>
                <a:lnTo>
                  <a:pt x="306324" y="42671"/>
                </a:lnTo>
                <a:lnTo>
                  <a:pt x="99059" y="42671"/>
                </a:lnTo>
                <a:lnTo>
                  <a:pt x="89915" y="44195"/>
                </a:lnTo>
                <a:lnTo>
                  <a:pt x="65531" y="44195"/>
                </a:lnTo>
                <a:lnTo>
                  <a:pt x="57911" y="45720"/>
                </a:lnTo>
                <a:lnTo>
                  <a:pt x="19811" y="45720"/>
                </a:lnTo>
                <a:lnTo>
                  <a:pt x="16763" y="47243"/>
                </a:lnTo>
                <a:close/>
              </a:path>
              <a:path w="867410" h="47625">
                <a:moveTo>
                  <a:pt x="720852" y="42671"/>
                </a:moveTo>
                <a:lnTo>
                  <a:pt x="492252" y="42671"/>
                </a:lnTo>
                <a:lnTo>
                  <a:pt x="480059" y="41147"/>
                </a:lnTo>
                <a:lnTo>
                  <a:pt x="733043" y="41147"/>
                </a:lnTo>
                <a:lnTo>
                  <a:pt x="720852" y="42671"/>
                </a:lnTo>
                <a:close/>
              </a:path>
              <a:path w="867410" h="47625">
                <a:moveTo>
                  <a:pt x="108204" y="44195"/>
                </a:moveTo>
                <a:lnTo>
                  <a:pt x="99059" y="42671"/>
                </a:lnTo>
                <a:lnTo>
                  <a:pt x="117347" y="42671"/>
                </a:lnTo>
                <a:lnTo>
                  <a:pt x="108204" y="44195"/>
                </a:lnTo>
                <a:close/>
              </a:path>
              <a:path w="867410" h="47625">
                <a:moveTo>
                  <a:pt x="242315" y="44195"/>
                </a:moveTo>
                <a:lnTo>
                  <a:pt x="181356" y="44195"/>
                </a:lnTo>
                <a:lnTo>
                  <a:pt x="181356" y="42671"/>
                </a:lnTo>
                <a:lnTo>
                  <a:pt x="254508" y="42671"/>
                </a:lnTo>
                <a:lnTo>
                  <a:pt x="242315" y="44195"/>
                </a:lnTo>
                <a:close/>
              </a:path>
              <a:path w="867410" h="47625">
                <a:moveTo>
                  <a:pt x="693420" y="44195"/>
                </a:moveTo>
                <a:lnTo>
                  <a:pt x="542543" y="44195"/>
                </a:lnTo>
                <a:lnTo>
                  <a:pt x="527304" y="42671"/>
                </a:lnTo>
                <a:lnTo>
                  <a:pt x="707136" y="42671"/>
                </a:lnTo>
                <a:lnTo>
                  <a:pt x="693420" y="441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4539" y="1109472"/>
            <a:ext cx="504444" cy="4076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539" y="2002536"/>
            <a:ext cx="356616" cy="1493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4464" y="1816608"/>
            <a:ext cx="1158240" cy="5194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33955" y="1953767"/>
            <a:ext cx="326136" cy="12192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167127" y="1812036"/>
            <a:ext cx="35560" cy="41275"/>
          </a:xfrm>
          <a:custGeom>
            <a:avLst/>
            <a:gdLst/>
            <a:ahLst/>
            <a:cxnLst/>
            <a:rect l="l" t="t" r="r" b="b"/>
            <a:pathLst>
              <a:path w="35560" h="41275">
                <a:moveTo>
                  <a:pt x="31496" y="21336"/>
                </a:moveTo>
                <a:lnTo>
                  <a:pt x="6096" y="21336"/>
                </a:lnTo>
                <a:lnTo>
                  <a:pt x="7620" y="18288"/>
                </a:lnTo>
                <a:lnTo>
                  <a:pt x="9144" y="13716"/>
                </a:lnTo>
                <a:lnTo>
                  <a:pt x="12192" y="10668"/>
                </a:lnTo>
                <a:lnTo>
                  <a:pt x="15240" y="6096"/>
                </a:lnTo>
                <a:lnTo>
                  <a:pt x="19812" y="1524"/>
                </a:lnTo>
                <a:lnTo>
                  <a:pt x="24384" y="0"/>
                </a:lnTo>
                <a:lnTo>
                  <a:pt x="32004" y="0"/>
                </a:lnTo>
                <a:lnTo>
                  <a:pt x="35052" y="3048"/>
                </a:lnTo>
                <a:lnTo>
                  <a:pt x="35052" y="15240"/>
                </a:lnTo>
                <a:lnTo>
                  <a:pt x="33528" y="16764"/>
                </a:lnTo>
                <a:lnTo>
                  <a:pt x="33528" y="18288"/>
                </a:lnTo>
                <a:lnTo>
                  <a:pt x="31496" y="21336"/>
                </a:lnTo>
                <a:close/>
              </a:path>
              <a:path w="35560" h="41275">
                <a:moveTo>
                  <a:pt x="15240" y="41148"/>
                </a:moveTo>
                <a:lnTo>
                  <a:pt x="10668" y="41148"/>
                </a:lnTo>
                <a:lnTo>
                  <a:pt x="6096" y="39624"/>
                </a:lnTo>
                <a:lnTo>
                  <a:pt x="3048" y="38100"/>
                </a:lnTo>
                <a:lnTo>
                  <a:pt x="0" y="33528"/>
                </a:lnTo>
                <a:lnTo>
                  <a:pt x="1524" y="28956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1336"/>
                </a:lnTo>
                <a:lnTo>
                  <a:pt x="6096" y="19812"/>
                </a:lnTo>
                <a:lnTo>
                  <a:pt x="6096" y="21336"/>
                </a:lnTo>
                <a:lnTo>
                  <a:pt x="31496" y="21336"/>
                </a:lnTo>
                <a:lnTo>
                  <a:pt x="30480" y="22860"/>
                </a:lnTo>
                <a:lnTo>
                  <a:pt x="27432" y="25908"/>
                </a:lnTo>
                <a:lnTo>
                  <a:pt x="25908" y="28956"/>
                </a:lnTo>
                <a:lnTo>
                  <a:pt x="24384" y="30480"/>
                </a:lnTo>
                <a:lnTo>
                  <a:pt x="22860" y="33528"/>
                </a:lnTo>
                <a:lnTo>
                  <a:pt x="21336" y="35052"/>
                </a:lnTo>
                <a:lnTo>
                  <a:pt x="19812" y="35052"/>
                </a:lnTo>
                <a:lnTo>
                  <a:pt x="18288" y="36576"/>
                </a:lnTo>
                <a:lnTo>
                  <a:pt x="15240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03932" y="1780032"/>
            <a:ext cx="1566671" cy="2956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90060" y="1751076"/>
            <a:ext cx="606551" cy="4282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13960" y="1767840"/>
            <a:ext cx="1097279" cy="39217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27064" y="1857755"/>
            <a:ext cx="170687" cy="8382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53200" y="1676400"/>
            <a:ext cx="626364" cy="41706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21295" y="1801367"/>
            <a:ext cx="115824" cy="777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54568" y="1115568"/>
            <a:ext cx="324612" cy="19304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793480" y="1173480"/>
            <a:ext cx="86868" cy="807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61120" y="1074420"/>
            <a:ext cx="385572" cy="16687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48244" y="1597152"/>
            <a:ext cx="477011" cy="24003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52944" y="1586484"/>
            <a:ext cx="368807" cy="3642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599932" y="1595627"/>
            <a:ext cx="434339" cy="29108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067811" y="2223516"/>
            <a:ext cx="1207135" cy="822325"/>
            <a:chOff x="3067811" y="2223516"/>
            <a:chExt cx="1207135" cy="822325"/>
          </a:xfrm>
        </p:grpSpPr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26892" y="2223516"/>
              <a:ext cx="256032" cy="34417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67811" y="2360675"/>
              <a:ext cx="1207008" cy="685038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4489703" y="2551176"/>
            <a:ext cx="170815" cy="29209"/>
          </a:xfrm>
          <a:custGeom>
            <a:avLst/>
            <a:gdLst/>
            <a:ahLst/>
            <a:cxnLst/>
            <a:rect l="l" t="t" r="r" b="b"/>
            <a:pathLst>
              <a:path w="170814" h="29210">
                <a:moveTo>
                  <a:pt x="146304" y="1524"/>
                </a:moveTo>
                <a:lnTo>
                  <a:pt x="141732" y="1524"/>
                </a:lnTo>
                <a:lnTo>
                  <a:pt x="144780" y="0"/>
                </a:lnTo>
                <a:lnTo>
                  <a:pt x="147066" y="1143"/>
                </a:lnTo>
                <a:lnTo>
                  <a:pt x="146304" y="1524"/>
                </a:lnTo>
                <a:close/>
              </a:path>
              <a:path w="170814" h="29210">
                <a:moveTo>
                  <a:pt x="9144" y="27432"/>
                </a:moveTo>
                <a:lnTo>
                  <a:pt x="7620" y="27432"/>
                </a:lnTo>
                <a:lnTo>
                  <a:pt x="3048" y="25908"/>
                </a:lnTo>
                <a:lnTo>
                  <a:pt x="0" y="22860"/>
                </a:lnTo>
                <a:lnTo>
                  <a:pt x="0" y="13716"/>
                </a:lnTo>
                <a:lnTo>
                  <a:pt x="1524" y="9144"/>
                </a:lnTo>
                <a:lnTo>
                  <a:pt x="6096" y="7620"/>
                </a:lnTo>
                <a:lnTo>
                  <a:pt x="7620" y="6096"/>
                </a:lnTo>
                <a:lnTo>
                  <a:pt x="10668" y="4572"/>
                </a:lnTo>
                <a:lnTo>
                  <a:pt x="41148" y="4572"/>
                </a:lnTo>
                <a:lnTo>
                  <a:pt x="48768" y="3048"/>
                </a:lnTo>
                <a:lnTo>
                  <a:pt x="108204" y="3048"/>
                </a:lnTo>
                <a:lnTo>
                  <a:pt x="109728" y="1524"/>
                </a:lnTo>
                <a:lnTo>
                  <a:pt x="147828" y="1524"/>
                </a:lnTo>
                <a:lnTo>
                  <a:pt x="147066" y="1143"/>
                </a:lnTo>
                <a:lnTo>
                  <a:pt x="149352" y="0"/>
                </a:lnTo>
                <a:lnTo>
                  <a:pt x="158496" y="0"/>
                </a:lnTo>
                <a:lnTo>
                  <a:pt x="164592" y="3048"/>
                </a:lnTo>
                <a:lnTo>
                  <a:pt x="166116" y="6096"/>
                </a:lnTo>
                <a:lnTo>
                  <a:pt x="167640" y="7620"/>
                </a:lnTo>
                <a:lnTo>
                  <a:pt x="170688" y="12192"/>
                </a:lnTo>
                <a:lnTo>
                  <a:pt x="18288" y="12192"/>
                </a:lnTo>
                <a:lnTo>
                  <a:pt x="20627" y="15310"/>
                </a:lnTo>
                <a:lnTo>
                  <a:pt x="15917" y="25908"/>
                </a:lnTo>
                <a:lnTo>
                  <a:pt x="7620" y="25908"/>
                </a:lnTo>
                <a:lnTo>
                  <a:pt x="9144" y="27432"/>
                </a:lnTo>
                <a:close/>
              </a:path>
              <a:path w="170814" h="29210">
                <a:moveTo>
                  <a:pt x="147828" y="1524"/>
                </a:moveTo>
                <a:lnTo>
                  <a:pt x="146304" y="1524"/>
                </a:lnTo>
                <a:lnTo>
                  <a:pt x="147066" y="1143"/>
                </a:lnTo>
                <a:lnTo>
                  <a:pt x="147828" y="1524"/>
                </a:lnTo>
                <a:close/>
              </a:path>
              <a:path w="170814" h="29210">
                <a:moveTo>
                  <a:pt x="80772" y="3048"/>
                </a:moveTo>
                <a:lnTo>
                  <a:pt x="64008" y="3048"/>
                </a:lnTo>
                <a:lnTo>
                  <a:pt x="71628" y="1524"/>
                </a:lnTo>
                <a:lnTo>
                  <a:pt x="73152" y="1524"/>
                </a:lnTo>
                <a:lnTo>
                  <a:pt x="80772" y="3048"/>
                </a:lnTo>
                <a:close/>
              </a:path>
              <a:path w="170814" h="29210">
                <a:moveTo>
                  <a:pt x="20627" y="15310"/>
                </a:moveTo>
                <a:lnTo>
                  <a:pt x="18288" y="12192"/>
                </a:lnTo>
                <a:lnTo>
                  <a:pt x="19812" y="13716"/>
                </a:lnTo>
                <a:lnTo>
                  <a:pt x="20574" y="13716"/>
                </a:lnTo>
                <a:lnTo>
                  <a:pt x="20977" y="14522"/>
                </a:lnTo>
                <a:lnTo>
                  <a:pt x="20627" y="15310"/>
                </a:lnTo>
                <a:close/>
              </a:path>
              <a:path w="170814" h="29210">
                <a:moveTo>
                  <a:pt x="20574" y="13716"/>
                </a:moveTo>
                <a:lnTo>
                  <a:pt x="19812" y="13716"/>
                </a:lnTo>
                <a:lnTo>
                  <a:pt x="18288" y="12192"/>
                </a:lnTo>
                <a:lnTo>
                  <a:pt x="19812" y="12192"/>
                </a:lnTo>
                <a:lnTo>
                  <a:pt x="20574" y="13716"/>
                </a:lnTo>
                <a:close/>
              </a:path>
              <a:path w="170814" h="29210">
                <a:moveTo>
                  <a:pt x="20977" y="14522"/>
                </a:moveTo>
                <a:lnTo>
                  <a:pt x="19812" y="12192"/>
                </a:lnTo>
                <a:lnTo>
                  <a:pt x="21336" y="13716"/>
                </a:lnTo>
                <a:lnTo>
                  <a:pt x="20977" y="14522"/>
                </a:lnTo>
                <a:close/>
              </a:path>
              <a:path w="170814" h="29210">
                <a:moveTo>
                  <a:pt x="24384" y="15240"/>
                </a:moveTo>
                <a:lnTo>
                  <a:pt x="21336" y="13716"/>
                </a:lnTo>
                <a:lnTo>
                  <a:pt x="19812" y="12192"/>
                </a:lnTo>
                <a:lnTo>
                  <a:pt x="170688" y="12192"/>
                </a:lnTo>
                <a:lnTo>
                  <a:pt x="170307" y="13716"/>
                </a:lnTo>
                <a:lnTo>
                  <a:pt x="22860" y="13716"/>
                </a:lnTo>
                <a:lnTo>
                  <a:pt x="24384" y="15240"/>
                </a:lnTo>
                <a:close/>
              </a:path>
              <a:path w="170814" h="29210">
                <a:moveTo>
                  <a:pt x="21336" y="15240"/>
                </a:moveTo>
                <a:lnTo>
                  <a:pt x="20977" y="14522"/>
                </a:lnTo>
                <a:lnTo>
                  <a:pt x="21336" y="13716"/>
                </a:lnTo>
                <a:lnTo>
                  <a:pt x="21336" y="15240"/>
                </a:lnTo>
                <a:close/>
              </a:path>
              <a:path w="170814" h="29210">
                <a:moveTo>
                  <a:pt x="22098" y="15240"/>
                </a:moveTo>
                <a:lnTo>
                  <a:pt x="21336" y="15240"/>
                </a:lnTo>
                <a:lnTo>
                  <a:pt x="21336" y="13716"/>
                </a:lnTo>
                <a:lnTo>
                  <a:pt x="22098" y="15240"/>
                </a:lnTo>
                <a:close/>
              </a:path>
              <a:path w="170814" h="29210">
                <a:moveTo>
                  <a:pt x="33528" y="18288"/>
                </a:moveTo>
                <a:lnTo>
                  <a:pt x="22860" y="18288"/>
                </a:lnTo>
                <a:lnTo>
                  <a:pt x="22860" y="16764"/>
                </a:lnTo>
                <a:lnTo>
                  <a:pt x="21336" y="13716"/>
                </a:lnTo>
                <a:lnTo>
                  <a:pt x="22860" y="15240"/>
                </a:lnTo>
                <a:lnTo>
                  <a:pt x="24384" y="15240"/>
                </a:lnTo>
                <a:lnTo>
                  <a:pt x="27432" y="16764"/>
                </a:lnTo>
                <a:lnTo>
                  <a:pt x="30480" y="16764"/>
                </a:lnTo>
                <a:lnTo>
                  <a:pt x="33528" y="18288"/>
                </a:lnTo>
                <a:close/>
              </a:path>
              <a:path w="170814" h="29210">
                <a:moveTo>
                  <a:pt x="24384" y="15240"/>
                </a:moveTo>
                <a:lnTo>
                  <a:pt x="22860" y="15240"/>
                </a:lnTo>
                <a:lnTo>
                  <a:pt x="21336" y="13716"/>
                </a:lnTo>
                <a:lnTo>
                  <a:pt x="24384" y="15240"/>
                </a:lnTo>
                <a:close/>
              </a:path>
              <a:path w="170814" h="29210">
                <a:moveTo>
                  <a:pt x="27432" y="16764"/>
                </a:moveTo>
                <a:lnTo>
                  <a:pt x="24384" y="15240"/>
                </a:lnTo>
                <a:lnTo>
                  <a:pt x="22860" y="13716"/>
                </a:lnTo>
                <a:lnTo>
                  <a:pt x="170307" y="13716"/>
                </a:lnTo>
                <a:lnTo>
                  <a:pt x="169926" y="15240"/>
                </a:lnTo>
                <a:lnTo>
                  <a:pt x="25908" y="15240"/>
                </a:lnTo>
                <a:lnTo>
                  <a:pt x="27432" y="16764"/>
                </a:lnTo>
                <a:close/>
              </a:path>
              <a:path w="170814" h="29210">
                <a:moveTo>
                  <a:pt x="22860" y="18288"/>
                </a:moveTo>
                <a:lnTo>
                  <a:pt x="20627" y="15310"/>
                </a:lnTo>
                <a:lnTo>
                  <a:pt x="20977" y="14522"/>
                </a:lnTo>
                <a:lnTo>
                  <a:pt x="21336" y="15240"/>
                </a:lnTo>
                <a:lnTo>
                  <a:pt x="22098" y="15240"/>
                </a:lnTo>
                <a:lnTo>
                  <a:pt x="22860" y="16764"/>
                </a:lnTo>
                <a:lnTo>
                  <a:pt x="22860" y="18288"/>
                </a:lnTo>
                <a:close/>
              </a:path>
              <a:path w="170814" h="29210">
                <a:moveTo>
                  <a:pt x="57912" y="27432"/>
                </a:moveTo>
                <a:lnTo>
                  <a:pt x="33528" y="27432"/>
                </a:lnTo>
                <a:lnTo>
                  <a:pt x="35052" y="25908"/>
                </a:lnTo>
                <a:lnTo>
                  <a:pt x="36576" y="22860"/>
                </a:lnTo>
                <a:lnTo>
                  <a:pt x="35052" y="19812"/>
                </a:lnTo>
                <a:lnTo>
                  <a:pt x="33528" y="18288"/>
                </a:lnTo>
                <a:lnTo>
                  <a:pt x="30480" y="16764"/>
                </a:lnTo>
                <a:lnTo>
                  <a:pt x="27432" y="16764"/>
                </a:lnTo>
                <a:lnTo>
                  <a:pt x="25908" y="15240"/>
                </a:lnTo>
                <a:lnTo>
                  <a:pt x="169926" y="15240"/>
                </a:lnTo>
                <a:lnTo>
                  <a:pt x="169164" y="18288"/>
                </a:lnTo>
                <a:lnTo>
                  <a:pt x="166116" y="21336"/>
                </a:lnTo>
                <a:lnTo>
                  <a:pt x="150876" y="21336"/>
                </a:lnTo>
                <a:lnTo>
                  <a:pt x="153543" y="24003"/>
                </a:lnTo>
                <a:lnTo>
                  <a:pt x="152400" y="24384"/>
                </a:lnTo>
                <a:lnTo>
                  <a:pt x="146304" y="24384"/>
                </a:lnTo>
                <a:lnTo>
                  <a:pt x="143256" y="25908"/>
                </a:lnTo>
                <a:lnTo>
                  <a:pt x="65532" y="25908"/>
                </a:lnTo>
                <a:lnTo>
                  <a:pt x="57912" y="27432"/>
                </a:lnTo>
                <a:close/>
              </a:path>
              <a:path w="170814" h="29210">
                <a:moveTo>
                  <a:pt x="15675" y="26452"/>
                </a:moveTo>
                <a:lnTo>
                  <a:pt x="20627" y="15310"/>
                </a:lnTo>
                <a:lnTo>
                  <a:pt x="22860" y="18288"/>
                </a:lnTo>
                <a:lnTo>
                  <a:pt x="33528" y="18288"/>
                </a:lnTo>
                <a:lnTo>
                  <a:pt x="35052" y="19812"/>
                </a:lnTo>
                <a:lnTo>
                  <a:pt x="36576" y="22860"/>
                </a:lnTo>
                <a:lnTo>
                  <a:pt x="35052" y="25908"/>
                </a:lnTo>
                <a:lnTo>
                  <a:pt x="16764" y="25908"/>
                </a:lnTo>
                <a:lnTo>
                  <a:pt x="15675" y="26452"/>
                </a:lnTo>
                <a:close/>
              </a:path>
              <a:path w="170814" h="29210">
                <a:moveTo>
                  <a:pt x="154228" y="23774"/>
                </a:moveTo>
                <a:lnTo>
                  <a:pt x="152400" y="22860"/>
                </a:lnTo>
                <a:lnTo>
                  <a:pt x="150876" y="21336"/>
                </a:lnTo>
                <a:lnTo>
                  <a:pt x="154432" y="23706"/>
                </a:lnTo>
                <a:lnTo>
                  <a:pt x="154228" y="23774"/>
                </a:lnTo>
                <a:close/>
              </a:path>
              <a:path w="170814" h="29210">
                <a:moveTo>
                  <a:pt x="154432" y="23706"/>
                </a:moveTo>
                <a:lnTo>
                  <a:pt x="150876" y="21336"/>
                </a:lnTo>
                <a:lnTo>
                  <a:pt x="166116" y="21336"/>
                </a:lnTo>
                <a:lnTo>
                  <a:pt x="164592" y="22860"/>
                </a:lnTo>
                <a:lnTo>
                  <a:pt x="156972" y="22860"/>
                </a:lnTo>
                <a:lnTo>
                  <a:pt x="154432" y="23706"/>
                </a:lnTo>
                <a:close/>
              </a:path>
              <a:path w="170814" h="29210">
                <a:moveTo>
                  <a:pt x="153543" y="24003"/>
                </a:moveTo>
                <a:lnTo>
                  <a:pt x="152400" y="22860"/>
                </a:lnTo>
                <a:lnTo>
                  <a:pt x="154228" y="23774"/>
                </a:lnTo>
                <a:lnTo>
                  <a:pt x="153543" y="24003"/>
                </a:lnTo>
                <a:close/>
              </a:path>
              <a:path w="170814" h="29210">
                <a:moveTo>
                  <a:pt x="155448" y="24384"/>
                </a:moveTo>
                <a:lnTo>
                  <a:pt x="154432" y="23706"/>
                </a:lnTo>
                <a:lnTo>
                  <a:pt x="156972" y="22860"/>
                </a:lnTo>
                <a:lnTo>
                  <a:pt x="155448" y="24384"/>
                </a:lnTo>
                <a:close/>
              </a:path>
              <a:path w="170814" h="29210">
                <a:moveTo>
                  <a:pt x="163068" y="24384"/>
                </a:moveTo>
                <a:lnTo>
                  <a:pt x="155448" y="24384"/>
                </a:lnTo>
                <a:lnTo>
                  <a:pt x="156972" y="22860"/>
                </a:lnTo>
                <a:lnTo>
                  <a:pt x="164592" y="22860"/>
                </a:lnTo>
                <a:lnTo>
                  <a:pt x="163068" y="24384"/>
                </a:lnTo>
                <a:close/>
              </a:path>
              <a:path w="170814" h="29210">
                <a:moveTo>
                  <a:pt x="155448" y="24384"/>
                </a:moveTo>
                <a:lnTo>
                  <a:pt x="154228" y="23774"/>
                </a:lnTo>
                <a:lnTo>
                  <a:pt x="154432" y="23706"/>
                </a:lnTo>
                <a:lnTo>
                  <a:pt x="155448" y="24384"/>
                </a:lnTo>
                <a:close/>
              </a:path>
              <a:path w="170814" h="29210">
                <a:moveTo>
                  <a:pt x="161544" y="25908"/>
                </a:moveTo>
                <a:lnTo>
                  <a:pt x="155448" y="25908"/>
                </a:lnTo>
                <a:lnTo>
                  <a:pt x="153543" y="24003"/>
                </a:lnTo>
                <a:lnTo>
                  <a:pt x="154228" y="23774"/>
                </a:lnTo>
                <a:lnTo>
                  <a:pt x="155448" y="24384"/>
                </a:lnTo>
                <a:lnTo>
                  <a:pt x="163068" y="24384"/>
                </a:lnTo>
                <a:lnTo>
                  <a:pt x="161544" y="25908"/>
                </a:lnTo>
                <a:close/>
              </a:path>
              <a:path w="170814" h="29210">
                <a:moveTo>
                  <a:pt x="153924" y="24384"/>
                </a:moveTo>
                <a:lnTo>
                  <a:pt x="152400" y="24384"/>
                </a:lnTo>
                <a:lnTo>
                  <a:pt x="153543" y="24003"/>
                </a:lnTo>
                <a:lnTo>
                  <a:pt x="153924" y="24384"/>
                </a:lnTo>
                <a:close/>
              </a:path>
              <a:path w="170814" h="29210">
                <a:moveTo>
                  <a:pt x="147828" y="25908"/>
                </a:moveTo>
                <a:lnTo>
                  <a:pt x="144780" y="25908"/>
                </a:lnTo>
                <a:lnTo>
                  <a:pt x="146304" y="24384"/>
                </a:lnTo>
                <a:lnTo>
                  <a:pt x="152400" y="24384"/>
                </a:lnTo>
                <a:lnTo>
                  <a:pt x="147828" y="25908"/>
                </a:lnTo>
                <a:close/>
              </a:path>
              <a:path w="170814" h="29210">
                <a:moveTo>
                  <a:pt x="19812" y="28956"/>
                </a:moveTo>
                <a:lnTo>
                  <a:pt x="12192" y="28956"/>
                </a:lnTo>
                <a:lnTo>
                  <a:pt x="9144" y="27432"/>
                </a:lnTo>
                <a:lnTo>
                  <a:pt x="7620" y="25908"/>
                </a:lnTo>
                <a:lnTo>
                  <a:pt x="15917" y="25908"/>
                </a:lnTo>
                <a:lnTo>
                  <a:pt x="15675" y="26452"/>
                </a:lnTo>
                <a:lnTo>
                  <a:pt x="13716" y="27432"/>
                </a:lnTo>
                <a:lnTo>
                  <a:pt x="21336" y="27432"/>
                </a:lnTo>
                <a:lnTo>
                  <a:pt x="19812" y="28956"/>
                </a:lnTo>
                <a:close/>
              </a:path>
              <a:path w="170814" h="29210">
                <a:moveTo>
                  <a:pt x="15240" y="27432"/>
                </a:moveTo>
                <a:lnTo>
                  <a:pt x="15675" y="26452"/>
                </a:lnTo>
                <a:lnTo>
                  <a:pt x="16764" y="25908"/>
                </a:lnTo>
                <a:lnTo>
                  <a:pt x="15240" y="27432"/>
                </a:lnTo>
                <a:close/>
              </a:path>
              <a:path w="170814" h="29210">
                <a:moveTo>
                  <a:pt x="16764" y="27432"/>
                </a:moveTo>
                <a:lnTo>
                  <a:pt x="15240" y="27432"/>
                </a:lnTo>
                <a:lnTo>
                  <a:pt x="16764" y="25908"/>
                </a:lnTo>
                <a:lnTo>
                  <a:pt x="19812" y="25908"/>
                </a:lnTo>
                <a:lnTo>
                  <a:pt x="16764" y="27432"/>
                </a:lnTo>
                <a:close/>
              </a:path>
              <a:path w="170814" h="29210">
                <a:moveTo>
                  <a:pt x="25908" y="27432"/>
                </a:moveTo>
                <a:lnTo>
                  <a:pt x="16764" y="27432"/>
                </a:lnTo>
                <a:lnTo>
                  <a:pt x="19812" y="25908"/>
                </a:lnTo>
                <a:lnTo>
                  <a:pt x="21336" y="25908"/>
                </a:lnTo>
                <a:lnTo>
                  <a:pt x="25908" y="27432"/>
                </a:lnTo>
                <a:close/>
              </a:path>
              <a:path w="170814" h="29210">
                <a:moveTo>
                  <a:pt x="30480" y="28956"/>
                </a:moveTo>
                <a:lnTo>
                  <a:pt x="27432" y="27432"/>
                </a:lnTo>
                <a:lnTo>
                  <a:pt x="25908" y="27432"/>
                </a:lnTo>
                <a:lnTo>
                  <a:pt x="21336" y="25908"/>
                </a:lnTo>
                <a:lnTo>
                  <a:pt x="35052" y="25908"/>
                </a:lnTo>
                <a:lnTo>
                  <a:pt x="33528" y="27432"/>
                </a:lnTo>
                <a:lnTo>
                  <a:pt x="30480" y="28956"/>
                </a:lnTo>
                <a:close/>
              </a:path>
              <a:path w="170814" h="29210">
                <a:moveTo>
                  <a:pt x="132588" y="27432"/>
                </a:moveTo>
                <a:lnTo>
                  <a:pt x="86868" y="27432"/>
                </a:lnTo>
                <a:lnTo>
                  <a:pt x="79248" y="25908"/>
                </a:lnTo>
                <a:lnTo>
                  <a:pt x="137160" y="25908"/>
                </a:lnTo>
                <a:lnTo>
                  <a:pt x="132588" y="27432"/>
                </a:lnTo>
                <a:close/>
              </a:path>
              <a:path w="170814" h="29210">
                <a:moveTo>
                  <a:pt x="15240" y="27432"/>
                </a:moveTo>
                <a:lnTo>
                  <a:pt x="13716" y="27432"/>
                </a:lnTo>
                <a:lnTo>
                  <a:pt x="15675" y="26452"/>
                </a:lnTo>
                <a:lnTo>
                  <a:pt x="15240" y="27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46091" y="2625852"/>
            <a:ext cx="134620" cy="32384"/>
          </a:xfrm>
          <a:custGeom>
            <a:avLst/>
            <a:gdLst/>
            <a:ahLst/>
            <a:cxnLst/>
            <a:rect l="l" t="t" r="r" b="b"/>
            <a:pathLst>
              <a:path w="134620" h="32385">
                <a:moveTo>
                  <a:pt x="129540" y="27432"/>
                </a:moveTo>
                <a:lnTo>
                  <a:pt x="18288" y="27432"/>
                </a:lnTo>
                <a:lnTo>
                  <a:pt x="13716" y="25908"/>
                </a:lnTo>
                <a:lnTo>
                  <a:pt x="7620" y="22860"/>
                </a:lnTo>
                <a:lnTo>
                  <a:pt x="6096" y="21336"/>
                </a:lnTo>
                <a:lnTo>
                  <a:pt x="4572" y="18288"/>
                </a:lnTo>
                <a:lnTo>
                  <a:pt x="0" y="13716"/>
                </a:lnTo>
                <a:lnTo>
                  <a:pt x="0" y="10668"/>
                </a:lnTo>
                <a:lnTo>
                  <a:pt x="1524" y="7620"/>
                </a:lnTo>
                <a:lnTo>
                  <a:pt x="1524" y="4572"/>
                </a:lnTo>
                <a:lnTo>
                  <a:pt x="3048" y="1524"/>
                </a:lnTo>
                <a:lnTo>
                  <a:pt x="6096" y="0"/>
                </a:lnTo>
                <a:lnTo>
                  <a:pt x="12192" y="0"/>
                </a:lnTo>
                <a:lnTo>
                  <a:pt x="15240" y="1524"/>
                </a:lnTo>
                <a:lnTo>
                  <a:pt x="16002" y="3048"/>
                </a:lnTo>
                <a:lnTo>
                  <a:pt x="13716" y="3048"/>
                </a:lnTo>
                <a:lnTo>
                  <a:pt x="16764" y="7620"/>
                </a:lnTo>
                <a:lnTo>
                  <a:pt x="18288" y="7620"/>
                </a:lnTo>
                <a:lnTo>
                  <a:pt x="21336" y="9144"/>
                </a:lnTo>
                <a:lnTo>
                  <a:pt x="131064" y="9144"/>
                </a:lnTo>
                <a:lnTo>
                  <a:pt x="134112" y="13716"/>
                </a:lnTo>
                <a:lnTo>
                  <a:pt x="134112" y="22860"/>
                </a:lnTo>
                <a:lnTo>
                  <a:pt x="129540" y="27432"/>
                </a:lnTo>
                <a:close/>
              </a:path>
              <a:path w="134620" h="32385">
                <a:moveTo>
                  <a:pt x="16764" y="7620"/>
                </a:moveTo>
                <a:lnTo>
                  <a:pt x="13716" y="3048"/>
                </a:lnTo>
                <a:lnTo>
                  <a:pt x="16764" y="4572"/>
                </a:lnTo>
                <a:lnTo>
                  <a:pt x="16764" y="7620"/>
                </a:lnTo>
                <a:close/>
              </a:path>
              <a:path w="134620" h="32385">
                <a:moveTo>
                  <a:pt x="16764" y="4572"/>
                </a:moveTo>
                <a:lnTo>
                  <a:pt x="13716" y="3048"/>
                </a:lnTo>
                <a:lnTo>
                  <a:pt x="16002" y="3048"/>
                </a:lnTo>
                <a:lnTo>
                  <a:pt x="16764" y="4572"/>
                </a:lnTo>
                <a:close/>
              </a:path>
              <a:path w="134620" h="32385">
                <a:moveTo>
                  <a:pt x="19812" y="7620"/>
                </a:moveTo>
                <a:lnTo>
                  <a:pt x="16764" y="7620"/>
                </a:lnTo>
                <a:lnTo>
                  <a:pt x="16764" y="6096"/>
                </a:lnTo>
                <a:lnTo>
                  <a:pt x="19812" y="7620"/>
                </a:lnTo>
                <a:close/>
              </a:path>
              <a:path w="134620" h="32385">
                <a:moveTo>
                  <a:pt x="131064" y="9144"/>
                </a:moveTo>
                <a:lnTo>
                  <a:pt x="45720" y="9144"/>
                </a:lnTo>
                <a:lnTo>
                  <a:pt x="53340" y="7620"/>
                </a:lnTo>
                <a:lnTo>
                  <a:pt x="88392" y="7620"/>
                </a:lnTo>
                <a:lnTo>
                  <a:pt x="92964" y="6096"/>
                </a:lnTo>
                <a:lnTo>
                  <a:pt x="123444" y="6096"/>
                </a:lnTo>
                <a:lnTo>
                  <a:pt x="126492" y="7620"/>
                </a:lnTo>
                <a:lnTo>
                  <a:pt x="131064" y="9144"/>
                </a:lnTo>
                <a:close/>
              </a:path>
              <a:path w="134620" h="32385">
                <a:moveTo>
                  <a:pt x="30480" y="9144"/>
                </a:moveTo>
                <a:lnTo>
                  <a:pt x="21336" y="9144"/>
                </a:lnTo>
                <a:lnTo>
                  <a:pt x="18288" y="7620"/>
                </a:lnTo>
                <a:lnTo>
                  <a:pt x="25908" y="7620"/>
                </a:lnTo>
                <a:lnTo>
                  <a:pt x="30480" y="9144"/>
                </a:lnTo>
                <a:close/>
              </a:path>
              <a:path w="134620" h="32385">
                <a:moveTo>
                  <a:pt x="100584" y="30480"/>
                </a:moveTo>
                <a:lnTo>
                  <a:pt x="25908" y="30480"/>
                </a:lnTo>
                <a:lnTo>
                  <a:pt x="16764" y="27432"/>
                </a:lnTo>
                <a:lnTo>
                  <a:pt x="124968" y="27432"/>
                </a:lnTo>
                <a:lnTo>
                  <a:pt x="121920" y="28956"/>
                </a:lnTo>
                <a:lnTo>
                  <a:pt x="106680" y="28956"/>
                </a:lnTo>
                <a:lnTo>
                  <a:pt x="100584" y="30480"/>
                </a:lnTo>
                <a:close/>
              </a:path>
              <a:path w="134620" h="32385">
                <a:moveTo>
                  <a:pt x="82296" y="32004"/>
                </a:moveTo>
                <a:lnTo>
                  <a:pt x="60960" y="32004"/>
                </a:lnTo>
                <a:lnTo>
                  <a:pt x="53340" y="30480"/>
                </a:lnTo>
                <a:lnTo>
                  <a:pt x="89916" y="30480"/>
                </a:lnTo>
                <a:lnTo>
                  <a:pt x="82296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824984" y="2354580"/>
            <a:ext cx="230123" cy="25146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29784" y="2331720"/>
            <a:ext cx="237744" cy="29083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521452" y="2284476"/>
            <a:ext cx="635508" cy="719582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6352019" y="2593860"/>
            <a:ext cx="160020" cy="97790"/>
          </a:xfrm>
          <a:custGeom>
            <a:avLst/>
            <a:gdLst/>
            <a:ahLst/>
            <a:cxnLst/>
            <a:rect l="l" t="t" r="r" b="b"/>
            <a:pathLst>
              <a:path w="160020" h="97789">
                <a:moveTo>
                  <a:pt x="132600" y="83807"/>
                </a:moveTo>
                <a:lnTo>
                  <a:pt x="132219" y="82283"/>
                </a:lnTo>
                <a:lnTo>
                  <a:pt x="131076" y="77711"/>
                </a:lnTo>
                <a:lnTo>
                  <a:pt x="129552" y="73139"/>
                </a:lnTo>
                <a:lnTo>
                  <a:pt x="124980" y="70091"/>
                </a:lnTo>
                <a:lnTo>
                  <a:pt x="118884" y="71615"/>
                </a:lnTo>
                <a:lnTo>
                  <a:pt x="108216" y="73139"/>
                </a:lnTo>
                <a:lnTo>
                  <a:pt x="109740" y="73139"/>
                </a:lnTo>
                <a:lnTo>
                  <a:pt x="88404" y="76187"/>
                </a:lnTo>
                <a:lnTo>
                  <a:pt x="79260" y="77711"/>
                </a:lnTo>
                <a:lnTo>
                  <a:pt x="54876" y="77711"/>
                </a:lnTo>
                <a:lnTo>
                  <a:pt x="54114" y="76187"/>
                </a:lnTo>
                <a:lnTo>
                  <a:pt x="53352" y="74663"/>
                </a:lnTo>
                <a:lnTo>
                  <a:pt x="53352" y="73139"/>
                </a:lnTo>
                <a:lnTo>
                  <a:pt x="50304" y="71615"/>
                </a:lnTo>
                <a:lnTo>
                  <a:pt x="42672" y="71615"/>
                </a:lnTo>
                <a:lnTo>
                  <a:pt x="36576" y="77711"/>
                </a:lnTo>
                <a:lnTo>
                  <a:pt x="36576" y="80759"/>
                </a:lnTo>
                <a:lnTo>
                  <a:pt x="38100" y="85331"/>
                </a:lnTo>
                <a:lnTo>
                  <a:pt x="44196" y="91427"/>
                </a:lnTo>
                <a:lnTo>
                  <a:pt x="47244" y="92951"/>
                </a:lnTo>
                <a:lnTo>
                  <a:pt x="48780" y="94475"/>
                </a:lnTo>
                <a:lnTo>
                  <a:pt x="53352" y="95999"/>
                </a:lnTo>
                <a:lnTo>
                  <a:pt x="56400" y="97523"/>
                </a:lnTo>
                <a:lnTo>
                  <a:pt x="91452" y="97523"/>
                </a:lnTo>
                <a:lnTo>
                  <a:pt x="112788" y="94475"/>
                </a:lnTo>
                <a:lnTo>
                  <a:pt x="114312" y="92951"/>
                </a:lnTo>
                <a:lnTo>
                  <a:pt x="124980" y="91427"/>
                </a:lnTo>
                <a:lnTo>
                  <a:pt x="129552" y="89903"/>
                </a:lnTo>
                <a:lnTo>
                  <a:pt x="132600" y="83807"/>
                </a:lnTo>
                <a:close/>
              </a:path>
              <a:path w="160020" h="97789">
                <a:moveTo>
                  <a:pt x="160020" y="7620"/>
                </a:moveTo>
                <a:lnTo>
                  <a:pt x="156972" y="4572"/>
                </a:lnTo>
                <a:lnTo>
                  <a:pt x="152400" y="3048"/>
                </a:lnTo>
                <a:lnTo>
                  <a:pt x="150876" y="1524"/>
                </a:lnTo>
                <a:lnTo>
                  <a:pt x="149352" y="1524"/>
                </a:lnTo>
                <a:lnTo>
                  <a:pt x="146304" y="0"/>
                </a:lnTo>
                <a:lnTo>
                  <a:pt x="115824" y="0"/>
                </a:lnTo>
                <a:lnTo>
                  <a:pt x="111252" y="1524"/>
                </a:lnTo>
                <a:lnTo>
                  <a:pt x="105156" y="1524"/>
                </a:lnTo>
                <a:lnTo>
                  <a:pt x="97536" y="3048"/>
                </a:lnTo>
                <a:lnTo>
                  <a:pt x="54864" y="3048"/>
                </a:lnTo>
                <a:lnTo>
                  <a:pt x="48768" y="4572"/>
                </a:lnTo>
                <a:lnTo>
                  <a:pt x="44196" y="4572"/>
                </a:lnTo>
                <a:lnTo>
                  <a:pt x="39624" y="6096"/>
                </a:lnTo>
                <a:lnTo>
                  <a:pt x="28956" y="6096"/>
                </a:lnTo>
                <a:lnTo>
                  <a:pt x="25908" y="7620"/>
                </a:lnTo>
                <a:lnTo>
                  <a:pt x="25908" y="6096"/>
                </a:lnTo>
                <a:lnTo>
                  <a:pt x="22860" y="7620"/>
                </a:lnTo>
                <a:lnTo>
                  <a:pt x="16764" y="7620"/>
                </a:lnTo>
                <a:lnTo>
                  <a:pt x="15240" y="9144"/>
                </a:lnTo>
                <a:lnTo>
                  <a:pt x="13716" y="9144"/>
                </a:lnTo>
                <a:lnTo>
                  <a:pt x="12192" y="7620"/>
                </a:lnTo>
                <a:lnTo>
                  <a:pt x="7620" y="7620"/>
                </a:lnTo>
                <a:lnTo>
                  <a:pt x="3048" y="9144"/>
                </a:lnTo>
                <a:lnTo>
                  <a:pt x="1524" y="13716"/>
                </a:lnTo>
                <a:lnTo>
                  <a:pt x="0" y="16764"/>
                </a:lnTo>
                <a:lnTo>
                  <a:pt x="1524" y="21336"/>
                </a:lnTo>
                <a:lnTo>
                  <a:pt x="4572" y="24384"/>
                </a:lnTo>
                <a:lnTo>
                  <a:pt x="7620" y="25908"/>
                </a:lnTo>
                <a:lnTo>
                  <a:pt x="9144" y="27432"/>
                </a:lnTo>
                <a:lnTo>
                  <a:pt x="57912" y="27432"/>
                </a:lnTo>
                <a:lnTo>
                  <a:pt x="63334" y="26073"/>
                </a:lnTo>
                <a:lnTo>
                  <a:pt x="70104" y="27432"/>
                </a:lnTo>
                <a:lnTo>
                  <a:pt x="88392" y="27432"/>
                </a:lnTo>
                <a:lnTo>
                  <a:pt x="94488" y="25908"/>
                </a:lnTo>
                <a:lnTo>
                  <a:pt x="114300" y="25908"/>
                </a:lnTo>
                <a:lnTo>
                  <a:pt x="120396" y="24384"/>
                </a:lnTo>
                <a:lnTo>
                  <a:pt x="126492" y="24384"/>
                </a:lnTo>
                <a:lnTo>
                  <a:pt x="131064" y="22860"/>
                </a:lnTo>
                <a:lnTo>
                  <a:pt x="135636" y="22860"/>
                </a:lnTo>
                <a:lnTo>
                  <a:pt x="140208" y="21336"/>
                </a:lnTo>
                <a:lnTo>
                  <a:pt x="150876" y="21336"/>
                </a:lnTo>
                <a:lnTo>
                  <a:pt x="155448" y="19812"/>
                </a:lnTo>
                <a:lnTo>
                  <a:pt x="158496" y="16764"/>
                </a:lnTo>
                <a:lnTo>
                  <a:pt x="158496" y="12192"/>
                </a:lnTo>
                <a:lnTo>
                  <a:pt x="159512" y="9144"/>
                </a:lnTo>
                <a:lnTo>
                  <a:pt x="160020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699504" y="2348483"/>
            <a:ext cx="201167" cy="25019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987540" y="2307336"/>
            <a:ext cx="289560" cy="27178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424928" y="2281428"/>
            <a:ext cx="1132332" cy="29845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618220" y="2255520"/>
            <a:ext cx="493776" cy="435610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2519159" y="2601467"/>
            <a:ext cx="125095" cy="102235"/>
          </a:xfrm>
          <a:custGeom>
            <a:avLst/>
            <a:gdLst/>
            <a:ahLst/>
            <a:cxnLst/>
            <a:rect l="l" t="t" r="r" b="b"/>
            <a:pathLst>
              <a:path w="125094" h="102235">
                <a:moveTo>
                  <a:pt x="124968" y="65532"/>
                </a:moveTo>
                <a:lnTo>
                  <a:pt x="123444" y="60960"/>
                </a:lnTo>
                <a:lnTo>
                  <a:pt x="123444" y="56388"/>
                </a:lnTo>
                <a:lnTo>
                  <a:pt x="118872" y="54864"/>
                </a:lnTo>
                <a:lnTo>
                  <a:pt x="109728" y="54864"/>
                </a:lnTo>
                <a:lnTo>
                  <a:pt x="106680" y="56388"/>
                </a:lnTo>
                <a:lnTo>
                  <a:pt x="102108" y="57912"/>
                </a:lnTo>
                <a:lnTo>
                  <a:pt x="103632" y="57912"/>
                </a:lnTo>
                <a:lnTo>
                  <a:pt x="99060" y="59436"/>
                </a:lnTo>
                <a:lnTo>
                  <a:pt x="97536" y="59436"/>
                </a:lnTo>
                <a:lnTo>
                  <a:pt x="91440" y="60960"/>
                </a:lnTo>
                <a:lnTo>
                  <a:pt x="85344" y="64008"/>
                </a:lnTo>
                <a:lnTo>
                  <a:pt x="83820" y="64008"/>
                </a:lnTo>
                <a:lnTo>
                  <a:pt x="79248" y="67056"/>
                </a:lnTo>
                <a:lnTo>
                  <a:pt x="80772" y="65532"/>
                </a:lnTo>
                <a:lnTo>
                  <a:pt x="74676" y="68580"/>
                </a:lnTo>
                <a:lnTo>
                  <a:pt x="68580" y="70104"/>
                </a:lnTo>
                <a:lnTo>
                  <a:pt x="64008" y="71628"/>
                </a:lnTo>
                <a:lnTo>
                  <a:pt x="62484" y="71628"/>
                </a:lnTo>
                <a:lnTo>
                  <a:pt x="57912" y="74676"/>
                </a:lnTo>
                <a:lnTo>
                  <a:pt x="57912" y="73152"/>
                </a:lnTo>
                <a:lnTo>
                  <a:pt x="53340" y="74676"/>
                </a:lnTo>
                <a:lnTo>
                  <a:pt x="51816" y="74676"/>
                </a:lnTo>
                <a:lnTo>
                  <a:pt x="47244" y="76200"/>
                </a:lnTo>
                <a:lnTo>
                  <a:pt x="41148" y="77724"/>
                </a:lnTo>
                <a:lnTo>
                  <a:pt x="36576" y="77724"/>
                </a:lnTo>
                <a:lnTo>
                  <a:pt x="30480" y="79248"/>
                </a:lnTo>
                <a:lnTo>
                  <a:pt x="25908" y="80772"/>
                </a:lnTo>
                <a:lnTo>
                  <a:pt x="19304" y="80772"/>
                </a:lnTo>
                <a:lnTo>
                  <a:pt x="18288" y="77724"/>
                </a:lnTo>
                <a:lnTo>
                  <a:pt x="15240" y="74676"/>
                </a:lnTo>
                <a:lnTo>
                  <a:pt x="9144" y="74676"/>
                </a:lnTo>
                <a:lnTo>
                  <a:pt x="7620" y="76200"/>
                </a:lnTo>
                <a:lnTo>
                  <a:pt x="4572" y="80772"/>
                </a:lnTo>
                <a:lnTo>
                  <a:pt x="6096" y="80772"/>
                </a:lnTo>
                <a:lnTo>
                  <a:pt x="1524" y="85344"/>
                </a:lnTo>
                <a:lnTo>
                  <a:pt x="1524" y="91440"/>
                </a:lnTo>
                <a:lnTo>
                  <a:pt x="4572" y="97536"/>
                </a:lnTo>
                <a:lnTo>
                  <a:pt x="10668" y="100584"/>
                </a:lnTo>
                <a:lnTo>
                  <a:pt x="13716" y="100584"/>
                </a:lnTo>
                <a:lnTo>
                  <a:pt x="15240" y="102108"/>
                </a:lnTo>
                <a:lnTo>
                  <a:pt x="30480" y="102108"/>
                </a:lnTo>
                <a:lnTo>
                  <a:pt x="35052" y="100584"/>
                </a:lnTo>
                <a:lnTo>
                  <a:pt x="44196" y="100584"/>
                </a:lnTo>
                <a:lnTo>
                  <a:pt x="45720" y="99060"/>
                </a:lnTo>
                <a:lnTo>
                  <a:pt x="51816" y="99060"/>
                </a:lnTo>
                <a:lnTo>
                  <a:pt x="64008" y="96012"/>
                </a:lnTo>
                <a:lnTo>
                  <a:pt x="70104" y="92964"/>
                </a:lnTo>
                <a:lnTo>
                  <a:pt x="82296" y="89916"/>
                </a:lnTo>
                <a:lnTo>
                  <a:pt x="80772" y="89916"/>
                </a:lnTo>
                <a:lnTo>
                  <a:pt x="86868" y="88392"/>
                </a:lnTo>
                <a:lnTo>
                  <a:pt x="88392" y="86868"/>
                </a:lnTo>
                <a:lnTo>
                  <a:pt x="92964" y="85344"/>
                </a:lnTo>
                <a:lnTo>
                  <a:pt x="96012" y="83820"/>
                </a:lnTo>
                <a:lnTo>
                  <a:pt x="99060" y="82296"/>
                </a:lnTo>
                <a:lnTo>
                  <a:pt x="100584" y="82296"/>
                </a:lnTo>
                <a:lnTo>
                  <a:pt x="106680" y="79248"/>
                </a:lnTo>
                <a:lnTo>
                  <a:pt x="106680" y="77724"/>
                </a:lnTo>
                <a:lnTo>
                  <a:pt x="111252" y="76200"/>
                </a:lnTo>
                <a:lnTo>
                  <a:pt x="114300" y="73152"/>
                </a:lnTo>
                <a:lnTo>
                  <a:pt x="118872" y="71628"/>
                </a:lnTo>
                <a:lnTo>
                  <a:pt x="121920" y="70104"/>
                </a:lnTo>
                <a:lnTo>
                  <a:pt x="123952" y="67056"/>
                </a:lnTo>
                <a:lnTo>
                  <a:pt x="124968" y="65532"/>
                </a:lnTo>
                <a:close/>
              </a:path>
              <a:path w="125094" h="102235">
                <a:moveTo>
                  <a:pt x="124968" y="6096"/>
                </a:moveTo>
                <a:lnTo>
                  <a:pt x="123444" y="4572"/>
                </a:lnTo>
                <a:lnTo>
                  <a:pt x="121920" y="1524"/>
                </a:lnTo>
                <a:lnTo>
                  <a:pt x="118872" y="0"/>
                </a:lnTo>
                <a:lnTo>
                  <a:pt x="114300" y="1524"/>
                </a:lnTo>
                <a:lnTo>
                  <a:pt x="105156" y="1524"/>
                </a:lnTo>
                <a:lnTo>
                  <a:pt x="100584" y="3048"/>
                </a:lnTo>
                <a:lnTo>
                  <a:pt x="102108" y="3048"/>
                </a:lnTo>
                <a:lnTo>
                  <a:pt x="96012" y="4572"/>
                </a:lnTo>
                <a:lnTo>
                  <a:pt x="97536" y="3048"/>
                </a:lnTo>
                <a:lnTo>
                  <a:pt x="92964" y="4572"/>
                </a:lnTo>
                <a:lnTo>
                  <a:pt x="88392" y="4572"/>
                </a:lnTo>
                <a:lnTo>
                  <a:pt x="83820" y="6096"/>
                </a:lnTo>
                <a:lnTo>
                  <a:pt x="85344" y="4572"/>
                </a:lnTo>
                <a:lnTo>
                  <a:pt x="82296" y="4572"/>
                </a:lnTo>
                <a:lnTo>
                  <a:pt x="79248" y="6096"/>
                </a:lnTo>
                <a:lnTo>
                  <a:pt x="47244" y="6096"/>
                </a:lnTo>
                <a:lnTo>
                  <a:pt x="41148" y="7620"/>
                </a:lnTo>
                <a:lnTo>
                  <a:pt x="27432" y="7620"/>
                </a:lnTo>
                <a:lnTo>
                  <a:pt x="24384" y="6096"/>
                </a:lnTo>
                <a:lnTo>
                  <a:pt x="19812" y="6096"/>
                </a:lnTo>
                <a:lnTo>
                  <a:pt x="18288" y="4572"/>
                </a:lnTo>
                <a:lnTo>
                  <a:pt x="12192" y="4572"/>
                </a:lnTo>
                <a:lnTo>
                  <a:pt x="7620" y="3048"/>
                </a:lnTo>
                <a:lnTo>
                  <a:pt x="1524" y="6096"/>
                </a:lnTo>
                <a:lnTo>
                  <a:pt x="1524" y="10668"/>
                </a:lnTo>
                <a:lnTo>
                  <a:pt x="0" y="15240"/>
                </a:lnTo>
                <a:lnTo>
                  <a:pt x="3048" y="21336"/>
                </a:lnTo>
                <a:lnTo>
                  <a:pt x="7620" y="22860"/>
                </a:lnTo>
                <a:lnTo>
                  <a:pt x="10668" y="22860"/>
                </a:lnTo>
                <a:lnTo>
                  <a:pt x="13716" y="24384"/>
                </a:lnTo>
                <a:lnTo>
                  <a:pt x="15240" y="25908"/>
                </a:lnTo>
                <a:lnTo>
                  <a:pt x="18288" y="25908"/>
                </a:lnTo>
                <a:lnTo>
                  <a:pt x="21336" y="27432"/>
                </a:lnTo>
                <a:lnTo>
                  <a:pt x="27432" y="27432"/>
                </a:lnTo>
                <a:lnTo>
                  <a:pt x="32004" y="28956"/>
                </a:lnTo>
                <a:lnTo>
                  <a:pt x="71628" y="28956"/>
                </a:lnTo>
                <a:lnTo>
                  <a:pt x="76200" y="27432"/>
                </a:lnTo>
                <a:lnTo>
                  <a:pt x="73152" y="28956"/>
                </a:lnTo>
                <a:lnTo>
                  <a:pt x="77724" y="28956"/>
                </a:lnTo>
                <a:lnTo>
                  <a:pt x="79248" y="27432"/>
                </a:lnTo>
                <a:lnTo>
                  <a:pt x="92964" y="27432"/>
                </a:lnTo>
                <a:lnTo>
                  <a:pt x="97536" y="25908"/>
                </a:lnTo>
                <a:lnTo>
                  <a:pt x="100584" y="25908"/>
                </a:lnTo>
                <a:lnTo>
                  <a:pt x="105156" y="24384"/>
                </a:lnTo>
                <a:lnTo>
                  <a:pt x="108204" y="24384"/>
                </a:lnTo>
                <a:lnTo>
                  <a:pt x="111252" y="21336"/>
                </a:lnTo>
                <a:lnTo>
                  <a:pt x="111252" y="22860"/>
                </a:lnTo>
                <a:lnTo>
                  <a:pt x="113538" y="21336"/>
                </a:lnTo>
                <a:lnTo>
                  <a:pt x="115824" y="19812"/>
                </a:lnTo>
                <a:lnTo>
                  <a:pt x="115824" y="21336"/>
                </a:lnTo>
                <a:lnTo>
                  <a:pt x="118872" y="19812"/>
                </a:lnTo>
                <a:lnTo>
                  <a:pt x="121920" y="18288"/>
                </a:lnTo>
                <a:lnTo>
                  <a:pt x="123444" y="16764"/>
                </a:lnTo>
                <a:lnTo>
                  <a:pt x="124968" y="13716"/>
                </a:lnTo>
                <a:lnTo>
                  <a:pt x="124968" y="7620"/>
                </a:lnTo>
                <a:lnTo>
                  <a:pt x="124968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816607" y="2403348"/>
            <a:ext cx="269748" cy="329183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2531351" y="3369563"/>
            <a:ext cx="332740" cy="309880"/>
          </a:xfrm>
          <a:custGeom>
            <a:avLst/>
            <a:gdLst/>
            <a:ahLst/>
            <a:cxnLst/>
            <a:rect l="l" t="t" r="r" b="b"/>
            <a:pathLst>
              <a:path w="332739" h="309879">
                <a:moveTo>
                  <a:pt x="288036" y="9144"/>
                </a:moveTo>
                <a:lnTo>
                  <a:pt x="283464" y="4572"/>
                </a:lnTo>
                <a:lnTo>
                  <a:pt x="269748" y="4572"/>
                </a:lnTo>
                <a:lnTo>
                  <a:pt x="263652" y="3048"/>
                </a:lnTo>
                <a:lnTo>
                  <a:pt x="239268" y="3048"/>
                </a:lnTo>
                <a:lnTo>
                  <a:pt x="230124" y="1524"/>
                </a:lnTo>
                <a:lnTo>
                  <a:pt x="210312" y="1524"/>
                </a:lnTo>
                <a:lnTo>
                  <a:pt x="210312" y="0"/>
                </a:lnTo>
                <a:lnTo>
                  <a:pt x="175260" y="0"/>
                </a:lnTo>
                <a:lnTo>
                  <a:pt x="163791" y="1435"/>
                </a:lnTo>
                <a:lnTo>
                  <a:pt x="150876" y="0"/>
                </a:lnTo>
                <a:lnTo>
                  <a:pt x="70104" y="0"/>
                </a:lnTo>
                <a:lnTo>
                  <a:pt x="62484" y="1524"/>
                </a:lnTo>
                <a:lnTo>
                  <a:pt x="22860" y="1524"/>
                </a:lnTo>
                <a:lnTo>
                  <a:pt x="21336" y="0"/>
                </a:lnTo>
                <a:lnTo>
                  <a:pt x="18288" y="1524"/>
                </a:lnTo>
                <a:lnTo>
                  <a:pt x="15240" y="0"/>
                </a:lnTo>
                <a:lnTo>
                  <a:pt x="16764" y="1524"/>
                </a:lnTo>
                <a:lnTo>
                  <a:pt x="12192" y="0"/>
                </a:lnTo>
                <a:lnTo>
                  <a:pt x="7620" y="0"/>
                </a:lnTo>
                <a:lnTo>
                  <a:pt x="3048" y="3048"/>
                </a:lnTo>
                <a:lnTo>
                  <a:pt x="0" y="12192"/>
                </a:lnTo>
                <a:lnTo>
                  <a:pt x="3048" y="16764"/>
                </a:lnTo>
                <a:lnTo>
                  <a:pt x="7620" y="18288"/>
                </a:lnTo>
                <a:lnTo>
                  <a:pt x="10668" y="19812"/>
                </a:lnTo>
                <a:lnTo>
                  <a:pt x="13716" y="19812"/>
                </a:lnTo>
                <a:lnTo>
                  <a:pt x="16764" y="21336"/>
                </a:lnTo>
                <a:lnTo>
                  <a:pt x="28956" y="21336"/>
                </a:lnTo>
                <a:lnTo>
                  <a:pt x="32004" y="22860"/>
                </a:lnTo>
                <a:lnTo>
                  <a:pt x="149352" y="22860"/>
                </a:lnTo>
                <a:lnTo>
                  <a:pt x="163068" y="24384"/>
                </a:lnTo>
                <a:lnTo>
                  <a:pt x="176784" y="22860"/>
                </a:lnTo>
                <a:lnTo>
                  <a:pt x="182892" y="22860"/>
                </a:lnTo>
                <a:lnTo>
                  <a:pt x="181368" y="25920"/>
                </a:lnTo>
                <a:lnTo>
                  <a:pt x="179844" y="27444"/>
                </a:lnTo>
                <a:lnTo>
                  <a:pt x="179844" y="33540"/>
                </a:lnTo>
                <a:lnTo>
                  <a:pt x="176796" y="45732"/>
                </a:lnTo>
                <a:lnTo>
                  <a:pt x="176796" y="54876"/>
                </a:lnTo>
                <a:lnTo>
                  <a:pt x="175272" y="62496"/>
                </a:lnTo>
                <a:lnTo>
                  <a:pt x="175272" y="60972"/>
                </a:lnTo>
                <a:lnTo>
                  <a:pt x="172224" y="79260"/>
                </a:lnTo>
                <a:lnTo>
                  <a:pt x="172224" y="99072"/>
                </a:lnTo>
                <a:lnTo>
                  <a:pt x="169176" y="120408"/>
                </a:lnTo>
                <a:lnTo>
                  <a:pt x="169176" y="132600"/>
                </a:lnTo>
                <a:lnTo>
                  <a:pt x="167652" y="141744"/>
                </a:lnTo>
                <a:lnTo>
                  <a:pt x="167652" y="160032"/>
                </a:lnTo>
                <a:lnTo>
                  <a:pt x="166128" y="170700"/>
                </a:lnTo>
                <a:lnTo>
                  <a:pt x="166128" y="188988"/>
                </a:lnTo>
                <a:lnTo>
                  <a:pt x="164604" y="196608"/>
                </a:lnTo>
                <a:lnTo>
                  <a:pt x="164604" y="219468"/>
                </a:lnTo>
                <a:lnTo>
                  <a:pt x="163080" y="225564"/>
                </a:lnTo>
                <a:lnTo>
                  <a:pt x="163080" y="246900"/>
                </a:lnTo>
                <a:lnTo>
                  <a:pt x="161556" y="251472"/>
                </a:lnTo>
                <a:lnTo>
                  <a:pt x="163080" y="249948"/>
                </a:lnTo>
                <a:lnTo>
                  <a:pt x="161556" y="254520"/>
                </a:lnTo>
                <a:lnTo>
                  <a:pt x="161556" y="263664"/>
                </a:lnTo>
                <a:lnTo>
                  <a:pt x="163080" y="269760"/>
                </a:lnTo>
                <a:lnTo>
                  <a:pt x="166128" y="272808"/>
                </a:lnTo>
                <a:lnTo>
                  <a:pt x="176796" y="272808"/>
                </a:lnTo>
                <a:lnTo>
                  <a:pt x="181368" y="269760"/>
                </a:lnTo>
                <a:lnTo>
                  <a:pt x="182892" y="263664"/>
                </a:lnTo>
                <a:lnTo>
                  <a:pt x="182892" y="260616"/>
                </a:lnTo>
                <a:lnTo>
                  <a:pt x="184416" y="259092"/>
                </a:lnTo>
                <a:lnTo>
                  <a:pt x="184416" y="254520"/>
                </a:lnTo>
                <a:lnTo>
                  <a:pt x="185940" y="249948"/>
                </a:lnTo>
                <a:lnTo>
                  <a:pt x="185940" y="227088"/>
                </a:lnTo>
                <a:lnTo>
                  <a:pt x="187464" y="220992"/>
                </a:lnTo>
                <a:lnTo>
                  <a:pt x="187464" y="198132"/>
                </a:lnTo>
                <a:lnTo>
                  <a:pt x="188988" y="190512"/>
                </a:lnTo>
                <a:lnTo>
                  <a:pt x="188988" y="152412"/>
                </a:lnTo>
                <a:lnTo>
                  <a:pt x="190512" y="143268"/>
                </a:lnTo>
                <a:lnTo>
                  <a:pt x="190512" y="123456"/>
                </a:lnTo>
                <a:lnTo>
                  <a:pt x="193560" y="102120"/>
                </a:lnTo>
                <a:lnTo>
                  <a:pt x="193560" y="100596"/>
                </a:lnTo>
                <a:lnTo>
                  <a:pt x="193560" y="82308"/>
                </a:lnTo>
                <a:lnTo>
                  <a:pt x="193814" y="80784"/>
                </a:lnTo>
                <a:lnTo>
                  <a:pt x="195084" y="73164"/>
                </a:lnTo>
                <a:lnTo>
                  <a:pt x="196608" y="65544"/>
                </a:lnTo>
                <a:lnTo>
                  <a:pt x="196608" y="62496"/>
                </a:lnTo>
                <a:lnTo>
                  <a:pt x="196608" y="48780"/>
                </a:lnTo>
                <a:lnTo>
                  <a:pt x="198132" y="42684"/>
                </a:lnTo>
                <a:lnTo>
                  <a:pt x="199656" y="38112"/>
                </a:lnTo>
                <a:lnTo>
                  <a:pt x="199656" y="33540"/>
                </a:lnTo>
                <a:lnTo>
                  <a:pt x="200164" y="32016"/>
                </a:lnTo>
                <a:lnTo>
                  <a:pt x="202704" y="24396"/>
                </a:lnTo>
                <a:lnTo>
                  <a:pt x="202704" y="25920"/>
                </a:lnTo>
                <a:lnTo>
                  <a:pt x="203212" y="24396"/>
                </a:lnTo>
                <a:lnTo>
                  <a:pt x="203466" y="23634"/>
                </a:lnTo>
                <a:lnTo>
                  <a:pt x="208788" y="24384"/>
                </a:lnTo>
                <a:lnTo>
                  <a:pt x="228600" y="24384"/>
                </a:lnTo>
                <a:lnTo>
                  <a:pt x="237744" y="25908"/>
                </a:lnTo>
                <a:lnTo>
                  <a:pt x="260604" y="25908"/>
                </a:lnTo>
                <a:lnTo>
                  <a:pt x="266700" y="27432"/>
                </a:lnTo>
                <a:lnTo>
                  <a:pt x="277368" y="27432"/>
                </a:lnTo>
                <a:lnTo>
                  <a:pt x="283464" y="25908"/>
                </a:lnTo>
                <a:lnTo>
                  <a:pt x="288036" y="21336"/>
                </a:lnTo>
                <a:lnTo>
                  <a:pt x="288036" y="9144"/>
                </a:lnTo>
                <a:close/>
              </a:path>
              <a:path w="332739" h="309879">
                <a:moveTo>
                  <a:pt x="332232" y="301764"/>
                </a:moveTo>
                <a:lnTo>
                  <a:pt x="331470" y="298716"/>
                </a:lnTo>
                <a:lnTo>
                  <a:pt x="330708" y="295668"/>
                </a:lnTo>
                <a:lnTo>
                  <a:pt x="330708" y="291096"/>
                </a:lnTo>
                <a:lnTo>
                  <a:pt x="327660" y="288048"/>
                </a:lnTo>
                <a:lnTo>
                  <a:pt x="326136" y="286524"/>
                </a:lnTo>
                <a:lnTo>
                  <a:pt x="318516" y="286524"/>
                </a:lnTo>
                <a:lnTo>
                  <a:pt x="315468" y="285000"/>
                </a:lnTo>
                <a:lnTo>
                  <a:pt x="294132" y="285000"/>
                </a:lnTo>
                <a:lnTo>
                  <a:pt x="281940" y="281952"/>
                </a:lnTo>
                <a:lnTo>
                  <a:pt x="280416" y="281952"/>
                </a:lnTo>
                <a:lnTo>
                  <a:pt x="272796" y="280428"/>
                </a:lnTo>
                <a:lnTo>
                  <a:pt x="262128" y="280428"/>
                </a:lnTo>
                <a:lnTo>
                  <a:pt x="252984" y="278904"/>
                </a:lnTo>
                <a:lnTo>
                  <a:pt x="233172" y="278904"/>
                </a:lnTo>
                <a:lnTo>
                  <a:pt x="222504" y="277380"/>
                </a:lnTo>
                <a:lnTo>
                  <a:pt x="211836" y="277380"/>
                </a:lnTo>
                <a:lnTo>
                  <a:pt x="201168" y="278904"/>
                </a:lnTo>
                <a:lnTo>
                  <a:pt x="179832" y="278904"/>
                </a:lnTo>
                <a:lnTo>
                  <a:pt x="170688" y="277380"/>
                </a:lnTo>
                <a:lnTo>
                  <a:pt x="169164" y="277380"/>
                </a:lnTo>
                <a:lnTo>
                  <a:pt x="160020" y="278904"/>
                </a:lnTo>
                <a:lnTo>
                  <a:pt x="150876" y="277380"/>
                </a:lnTo>
                <a:lnTo>
                  <a:pt x="143256" y="277380"/>
                </a:lnTo>
                <a:lnTo>
                  <a:pt x="134112" y="275856"/>
                </a:lnTo>
                <a:lnTo>
                  <a:pt x="124968" y="275856"/>
                </a:lnTo>
                <a:lnTo>
                  <a:pt x="124968" y="277380"/>
                </a:lnTo>
                <a:lnTo>
                  <a:pt x="96012" y="277380"/>
                </a:lnTo>
                <a:lnTo>
                  <a:pt x="89916" y="278904"/>
                </a:lnTo>
                <a:lnTo>
                  <a:pt x="85344" y="278904"/>
                </a:lnTo>
                <a:lnTo>
                  <a:pt x="83820" y="280428"/>
                </a:lnTo>
                <a:lnTo>
                  <a:pt x="76200" y="280428"/>
                </a:lnTo>
                <a:lnTo>
                  <a:pt x="76200" y="281952"/>
                </a:lnTo>
                <a:lnTo>
                  <a:pt x="67056" y="281952"/>
                </a:lnTo>
                <a:lnTo>
                  <a:pt x="62484" y="283476"/>
                </a:lnTo>
                <a:lnTo>
                  <a:pt x="59436" y="288048"/>
                </a:lnTo>
                <a:lnTo>
                  <a:pt x="59436" y="294144"/>
                </a:lnTo>
                <a:lnTo>
                  <a:pt x="60960" y="298716"/>
                </a:lnTo>
                <a:lnTo>
                  <a:pt x="65532" y="301764"/>
                </a:lnTo>
                <a:lnTo>
                  <a:pt x="82296" y="301764"/>
                </a:lnTo>
                <a:lnTo>
                  <a:pt x="88392" y="300240"/>
                </a:lnTo>
                <a:lnTo>
                  <a:pt x="92964" y="300240"/>
                </a:lnTo>
                <a:lnTo>
                  <a:pt x="98298" y="298907"/>
                </a:lnTo>
                <a:lnTo>
                  <a:pt x="103632" y="300240"/>
                </a:lnTo>
                <a:lnTo>
                  <a:pt x="111252" y="300240"/>
                </a:lnTo>
                <a:lnTo>
                  <a:pt x="118872" y="298716"/>
                </a:lnTo>
                <a:lnTo>
                  <a:pt x="141732" y="298716"/>
                </a:lnTo>
                <a:lnTo>
                  <a:pt x="149352" y="300240"/>
                </a:lnTo>
                <a:lnTo>
                  <a:pt x="169164" y="300240"/>
                </a:lnTo>
                <a:lnTo>
                  <a:pt x="179832" y="301764"/>
                </a:lnTo>
                <a:lnTo>
                  <a:pt x="202692" y="301764"/>
                </a:lnTo>
                <a:lnTo>
                  <a:pt x="211836" y="300240"/>
                </a:lnTo>
                <a:lnTo>
                  <a:pt x="222504" y="301764"/>
                </a:lnTo>
                <a:lnTo>
                  <a:pt x="222504" y="300240"/>
                </a:lnTo>
                <a:lnTo>
                  <a:pt x="233172" y="301764"/>
                </a:lnTo>
                <a:lnTo>
                  <a:pt x="242316" y="301764"/>
                </a:lnTo>
                <a:lnTo>
                  <a:pt x="252984" y="303288"/>
                </a:lnTo>
                <a:lnTo>
                  <a:pt x="260604" y="303288"/>
                </a:lnTo>
                <a:lnTo>
                  <a:pt x="269748" y="304812"/>
                </a:lnTo>
                <a:lnTo>
                  <a:pt x="277368" y="304812"/>
                </a:lnTo>
                <a:lnTo>
                  <a:pt x="283464" y="306336"/>
                </a:lnTo>
                <a:lnTo>
                  <a:pt x="291084" y="307860"/>
                </a:lnTo>
                <a:lnTo>
                  <a:pt x="306324" y="307860"/>
                </a:lnTo>
                <a:lnTo>
                  <a:pt x="310896" y="309384"/>
                </a:lnTo>
                <a:lnTo>
                  <a:pt x="310896" y="307860"/>
                </a:lnTo>
                <a:lnTo>
                  <a:pt x="313944" y="309384"/>
                </a:lnTo>
                <a:lnTo>
                  <a:pt x="320040" y="309384"/>
                </a:lnTo>
                <a:lnTo>
                  <a:pt x="323088" y="307860"/>
                </a:lnTo>
                <a:lnTo>
                  <a:pt x="329184" y="306336"/>
                </a:lnTo>
                <a:lnTo>
                  <a:pt x="332232" y="3017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70847" y="3518915"/>
            <a:ext cx="213360" cy="107314"/>
          </a:xfrm>
          <a:custGeom>
            <a:avLst/>
            <a:gdLst/>
            <a:ahLst/>
            <a:cxnLst/>
            <a:rect l="l" t="t" r="r" b="b"/>
            <a:pathLst>
              <a:path w="213360" h="107314">
                <a:moveTo>
                  <a:pt x="61468" y="77736"/>
                </a:moveTo>
                <a:lnTo>
                  <a:pt x="60960" y="76212"/>
                </a:lnTo>
                <a:lnTo>
                  <a:pt x="59436" y="74688"/>
                </a:lnTo>
                <a:lnTo>
                  <a:pt x="56388" y="73164"/>
                </a:lnTo>
                <a:lnTo>
                  <a:pt x="51816" y="74688"/>
                </a:lnTo>
                <a:lnTo>
                  <a:pt x="50292" y="77736"/>
                </a:lnTo>
                <a:lnTo>
                  <a:pt x="51816" y="77736"/>
                </a:lnTo>
                <a:lnTo>
                  <a:pt x="61468" y="77736"/>
                </a:lnTo>
                <a:close/>
              </a:path>
              <a:path w="213360" h="107314">
                <a:moveTo>
                  <a:pt x="199644" y="6096"/>
                </a:moveTo>
                <a:lnTo>
                  <a:pt x="195072" y="1524"/>
                </a:lnTo>
                <a:lnTo>
                  <a:pt x="185928" y="1524"/>
                </a:lnTo>
                <a:lnTo>
                  <a:pt x="182880" y="0"/>
                </a:lnTo>
                <a:lnTo>
                  <a:pt x="176784" y="0"/>
                </a:lnTo>
                <a:lnTo>
                  <a:pt x="172212" y="1524"/>
                </a:lnTo>
                <a:lnTo>
                  <a:pt x="166116" y="1524"/>
                </a:lnTo>
                <a:lnTo>
                  <a:pt x="161544" y="3048"/>
                </a:lnTo>
                <a:lnTo>
                  <a:pt x="150876" y="3048"/>
                </a:lnTo>
                <a:lnTo>
                  <a:pt x="144780" y="4572"/>
                </a:lnTo>
                <a:lnTo>
                  <a:pt x="137160" y="4572"/>
                </a:lnTo>
                <a:lnTo>
                  <a:pt x="129540" y="6096"/>
                </a:lnTo>
                <a:lnTo>
                  <a:pt x="121920" y="6096"/>
                </a:lnTo>
                <a:lnTo>
                  <a:pt x="120396" y="7620"/>
                </a:lnTo>
                <a:lnTo>
                  <a:pt x="112776" y="7620"/>
                </a:lnTo>
                <a:lnTo>
                  <a:pt x="102108" y="9144"/>
                </a:lnTo>
                <a:lnTo>
                  <a:pt x="92964" y="9144"/>
                </a:lnTo>
                <a:lnTo>
                  <a:pt x="83820" y="10668"/>
                </a:lnTo>
                <a:lnTo>
                  <a:pt x="82296" y="10668"/>
                </a:lnTo>
                <a:lnTo>
                  <a:pt x="73152" y="12192"/>
                </a:lnTo>
                <a:lnTo>
                  <a:pt x="65532" y="12192"/>
                </a:lnTo>
                <a:lnTo>
                  <a:pt x="56388" y="13716"/>
                </a:lnTo>
                <a:lnTo>
                  <a:pt x="47244" y="13716"/>
                </a:lnTo>
                <a:lnTo>
                  <a:pt x="39624" y="15240"/>
                </a:lnTo>
                <a:lnTo>
                  <a:pt x="33528" y="16764"/>
                </a:lnTo>
                <a:lnTo>
                  <a:pt x="18288" y="16764"/>
                </a:lnTo>
                <a:lnTo>
                  <a:pt x="17272" y="17272"/>
                </a:lnTo>
                <a:lnTo>
                  <a:pt x="16764" y="16764"/>
                </a:lnTo>
                <a:lnTo>
                  <a:pt x="10668" y="18288"/>
                </a:lnTo>
                <a:lnTo>
                  <a:pt x="7620" y="18288"/>
                </a:lnTo>
                <a:lnTo>
                  <a:pt x="4572" y="18288"/>
                </a:lnTo>
                <a:lnTo>
                  <a:pt x="1524" y="22860"/>
                </a:lnTo>
                <a:lnTo>
                  <a:pt x="1524" y="25908"/>
                </a:lnTo>
                <a:lnTo>
                  <a:pt x="0" y="30480"/>
                </a:lnTo>
                <a:lnTo>
                  <a:pt x="1524" y="35052"/>
                </a:lnTo>
                <a:lnTo>
                  <a:pt x="6096" y="39624"/>
                </a:lnTo>
                <a:lnTo>
                  <a:pt x="7620" y="39624"/>
                </a:lnTo>
                <a:lnTo>
                  <a:pt x="9144" y="41148"/>
                </a:lnTo>
                <a:lnTo>
                  <a:pt x="11176" y="42164"/>
                </a:lnTo>
                <a:lnTo>
                  <a:pt x="12192" y="44196"/>
                </a:lnTo>
                <a:lnTo>
                  <a:pt x="13716" y="44196"/>
                </a:lnTo>
                <a:lnTo>
                  <a:pt x="15240" y="45720"/>
                </a:lnTo>
                <a:lnTo>
                  <a:pt x="16764" y="45720"/>
                </a:lnTo>
                <a:lnTo>
                  <a:pt x="19812" y="47244"/>
                </a:lnTo>
                <a:lnTo>
                  <a:pt x="21336" y="47244"/>
                </a:lnTo>
                <a:lnTo>
                  <a:pt x="25908" y="47244"/>
                </a:lnTo>
                <a:lnTo>
                  <a:pt x="30480" y="48768"/>
                </a:lnTo>
                <a:lnTo>
                  <a:pt x="33528" y="45720"/>
                </a:lnTo>
                <a:lnTo>
                  <a:pt x="33528" y="42672"/>
                </a:lnTo>
                <a:lnTo>
                  <a:pt x="33528" y="39624"/>
                </a:lnTo>
                <a:lnTo>
                  <a:pt x="36576" y="39624"/>
                </a:lnTo>
                <a:lnTo>
                  <a:pt x="44196" y="38100"/>
                </a:lnTo>
                <a:lnTo>
                  <a:pt x="42672" y="38100"/>
                </a:lnTo>
                <a:lnTo>
                  <a:pt x="50292" y="36576"/>
                </a:lnTo>
                <a:lnTo>
                  <a:pt x="67056" y="36576"/>
                </a:lnTo>
                <a:lnTo>
                  <a:pt x="85344" y="33528"/>
                </a:lnTo>
                <a:lnTo>
                  <a:pt x="94488" y="33528"/>
                </a:lnTo>
                <a:lnTo>
                  <a:pt x="103632" y="32004"/>
                </a:lnTo>
                <a:lnTo>
                  <a:pt x="114300" y="32004"/>
                </a:lnTo>
                <a:lnTo>
                  <a:pt x="123444" y="30480"/>
                </a:lnTo>
                <a:lnTo>
                  <a:pt x="132588" y="30480"/>
                </a:lnTo>
                <a:lnTo>
                  <a:pt x="140208" y="28956"/>
                </a:lnTo>
                <a:lnTo>
                  <a:pt x="147828" y="28956"/>
                </a:lnTo>
                <a:lnTo>
                  <a:pt x="153924" y="27432"/>
                </a:lnTo>
                <a:lnTo>
                  <a:pt x="166116" y="27432"/>
                </a:lnTo>
                <a:lnTo>
                  <a:pt x="170688" y="25908"/>
                </a:lnTo>
                <a:lnTo>
                  <a:pt x="195072" y="25908"/>
                </a:lnTo>
                <a:lnTo>
                  <a:pt x="199644" y="19812"/>
                </a:lnTo>
                <a:lnTo>
                  <a:pt x="199644" y="6096"/>
                </a:lnTo>
                <a:close/>
              </a:path>
              <a:path w="213360" h="107314">
                <a:moveTo>
                  <a:pt x="213360" y="83832"/>
                </a:moveTo>
                <a:lnTo>
                  <a:pt x="210312" y="71640"/>
                </a:lnTo>
                <a:lnTo>
                  <a:pt x="205740" y="68592"/>
                </a:lnTo>
                <a:lnTo>
                  <a:pt x="193548" y="71640"/>
                </a:lnTo>
                <a:lnTo>
                  <a:pt x="195072" y="70116"/>
                </a:lnTo>
                <a:lnTo>
                  <a:pt x="188976" y="71640"/>
                </a:lnTo>
                <a:lnTo>
                  <a:pt x="181356" y="71640"/>
                </a:lnTo>
                <a:lnTo>
                  <a:pt x="173736" y="73164"/>
                </a:lnTo>
                <a:lnTo>
                  <a:pt x="175260" y="73164"/>
                </a:lnTo>
                <a:lnTo>
                  <a:pt x="167640" y="74688"/>
                </a:lnTo>
                <a:lnTo>
                  <a:pt x="166116" y="74688"/>
                </a:lnTo>
                <a:lnTo>
                  <a:pt x="158496" y="76212"/>
                </a:lnTo>
                <a:lnTo>
                  <a:pt x="149352" y="77736"/>
                </a:lnTo>
                <a:lnTo>
                  <a:pt x="141732" y="77736"/>
                </a:lnTo>
                <a:lnTo>
                  <a:pt x="123444" y="80784"/>
                </a:lnTo>
                <a:lnTo>
                  <a:pt x="112776" y="80784"/>
                </a:lnTo>
                <a:lnTo>
                  <a:pt x="102108" y="82308"/>
                </a:lnTo>
                <a:lnTo>
                  <a:pt x="92964" y="83832"/>
                </a:lnTo>
                <a:lnTo>
                  <a:pt x="68580" y="83832"/>
                </a:lnTo>
                <a:lnTo>
                  <a:pt x="62484" y="82308"/>
                </a:lnTo>
                <a:lnTo>
                  <a:pt x="61341" y="81927"/>
                </a:lnTo>
                <a:lnTo>
                  <a:pt x="62484" y="80784"/>
                </a:lnTo>
                <a:lnTo>
                  <a:pt x="61976" y="79260"/>
                </a:lnTo>
                <a:lnTo>
                  <a:pt x="50292" y="79260"/>
                </a:lnTo>
                <a:lnTo>
                  <a:pt x="50292" y="77736"/>
                </a:lnTo>
                <a:lnTo>
                  <a:pt x="48768" y="79260"/>
                </a:lnTo>
                <a:lnTo>
                  <a:pt x="47244" y="79260"/>
                </a:lnTo>
                <a:lnTo>
                  <a:pt x="45720" y="80784"/>
                </a:lnTo>
                <a:lnTo>
                  <a:pt x="44196" y="83832"/>
                </a:lnTo>
                <a:lnTo>
                  <a:pt x="44196" y="91452"/>
                </a:lnTo>
                <a:lnTo>
                  <a:pt x="45720" y="96024"/>
                </a:lnTo>
                <a:lnTo>
                  <a:pt x="48768" y="97548"/>
                </a:lnTo>
                <a:lnTo>
                  <a:pt x="51816" y="100596"/>
                </a:lnTo>
                <a:lnTo>
                  <a:pt x="53340" y="100596"/>
                </a:lnTo>
                <a:lnTo>
                  <a:pt x="56388" y="102120"/>
                </a:lnTo>
                <a:lnTo>
                  <a:pt x="57912" y="103644"/>
                </a:lnTo>
                <a:lnTo>
                  <a:pt x="62484" y="105168"/>
                </a:lnTo>
                <a:lnTo>
                  <a:pt x="70104" y="105168"/>
                </a:lnTo>
                <a:lnTo>
                  <a:pt x="76200" y="106692"/>
                </a:lnTo>
                <a:lnTo>
                  <a:pt x="103632" y="106692"/>
                </a:lnTo>
                <a:lnTo>
                  <a:pt x="114300" y="105168"/>
                </a:lnTo>
                <a:lnTo>
                  <a:pt x="124968" y="105168"/>
                </a:lnTo>
                <a:lnTo>
                  <a:pt x="135636" y="103644"/>
                </a:lnTo>
                <a:lnTo>
                  <a:pt x="144780" y="103644"/>
                </a:lnTo>
                <a:lnTo>
                  <a:pt x="163068" y="100596"/>
                </a:lnTo>
                <a:lnTo>
                  <a:pt x="178308" y="97548"/>
                </a:lnTo>
                <a:lnTo>
                  <a:pt x="179832" y="97548"/>
                </a:lnTo>
                <a:lnTo>
                  <a:pt x="192024" y="94500"/>
                </a:lnTo>
                <a:lnTo>
                  <a:pt x="193548" y="94500"/>
                </a:lnTo>
                <a:lnTo>
                  <a:pt x="205740" y="91452"/>
                </a:lnTo>
                <a:lnTo>
                  <a:pt x="210312" y="89928"/>
                </a:lnTo>
                <a:lnTo>
                  <a:pt x="212598" y="85356"/>
                </a:lnTo>
                <a:lnTo>
                  <a:pt x="213360" y="83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77767" y="3296411"/>
            <a:ext cx="243840" cy="281940"/>
          </a:xfrm>
          <a:custGeom>
            <a:avLst/>
            <a:gdLst/>
            <a:ahLst/>
            <a:cxnLst/>
            <a:rect l="l" t="t" r="r" b="b"/>
            <a:pathLst>
              <a:path w="243839" h="281939">
                <a:moveTo>
                  <a:pt x="36575" y="63500"/>
                </a:moveTo>
                <a:lnTo>
                  <a:pt x="41148" y="57150"/>
                </a:lnTo>
                <a:lnTo>
                  <a:pt x="50291" y="43180"/>
                </a:lnTo>
                <a:lnTo>
                  <a:pt x="54864" y="39370"/>
                </a:lnTo>
                <a:lnTo>
                  <a:pt x="54864" y="38100"/>
                </a:lnTo>
                <a:lnTo>
                  <a:pt x="62483" y="31750"/>
                </a:lnTo>
                <a:lnTo>
                  <a:pt x="62483" y="30480"/>
                </a:lnTo>
                <a:lnTo>
                  <a:pt x="71628" y="24130"/>
                </a:lnTo>
                <a:lnTo>
                  <a:pt x="77724" y="19050"/>
                </a:lnTo>
                <a:lnTo>
                  <a:pt x="76200" y="19050"/>
                </a:lnTo>
                <a:lnTo>
                  <a:pt x="80772" y="16510"/>
                </a:lnTo>
                <a:lnTo>
                  <a:pt x="83820" y="15240"/>
                </a:lnTo>
                <a:lnTo>
                  <a:pt x="88391" y="12700"/>
                </a:lnTo>
                <a:lnTo>
                  <a:pt x="94488" y="10160"/>
                </a:lnTo>
                <a:lnTo>
                  <a:pt x="100583" y="8890"/>
                </a:lnTo>
                <a:lnTo>
                  <a:pt x="106680" y="5080"/>
                </a:lnTo>
                <a:lnTo>
                  <a:pt x="108204" y="5080"/>
                </a:lnTo>
                <a:lnTo>
                  <a:pt x="114300" y="3810"/>
                </a:lnTo>
                <a:lnTo>
                  <a:pt x="121920" y="2540"/>
                </a:lnTo>
                <a:lnTo>
                  <a:pt x="134112" y="0"/>
                </a:lnTo>
                <a:lnTo>
                  <a:pt x="152400" y="0"/>
                </a:lnTo>
                <a:lnTo>
                  <a:pt x="158496" y="1270"/>
                </a:lnTo>
                <a:lnTo>
                  <a:pt x="156972" y="1270"/>
                </a:lnTo>
                <a:lnTo>
                  <a:pt x="163067" y="2540"/>
                </a:lnTo>
                <a:lnTo>
                  <a:pt x="167640" y="3810"/>
                </a:lnTo>
                <a:lnTo>
                  <a:pt x="172212" y="3810"/>
                </a:lnTo>
                <a:lnTo>
                  <a:pt x="175259" y="5080"/>
                </a:lnTo>
                <a:lnTo>
                  <a:pt x="179832" y="7620"/>
                </a:lnTo>
                <a:lnTo>
                  <a:pt x="182880" y="8890"/>
                </a:lnTo>
                <a:lnTo>
                  <a:pt x="184404" y="10160"/>
                </a:lnTo>
                <a:lnTo>
                  <a:pt x="188975" y="11430"/>
                </a:lnTo>
                <a:lnTo>
                  <a:pt x="188975" y="12700"/>
                </a:lnTo>
                <a:lnTo>
                  <a:pt x="192024" y="15240"/>
                </a:lnTo>
                <a:lnTo>
                  <a:pt x="196596" y="17780"/>
                </a:lnTo>
                <a:lnTo>
                  <a:pt x="201676" y="22860"/>
                </a:lnTo>
                <a:lnTo>
                  <a:pt x="138683" y="22860"/>
                </a:lnTo>
                <a:lnTo>
                  <a:pt x="108204" y="30480"/>
                </a:lnTo>
                <a:lnTo>
                  <a:pt x="109728" y="30480"/>
                </a:lnTo>
                <a:lnTo>
                  <a:pt x="103632" y="33020"/>
                </a:lnTo>
                <a:lnTo>
                  <a:pt x="97535" y="34290"/>
                </a:lnTo>
                <a:lnTo>
                  <a:pt x="96011" y="35560"/>
                </a:lnTo>
                <a:lnTo>
                  <a:pt x="94488" y="35560"/>
                </a:lnTo>
                <a:lnTo>
                  <a:pt x="91440" y="39370"/>
                </a:lnTo>
                <a:lnTo>
                  <a:pt x="89916" y="39370"/>
                </a:lnTo>
                <a:lnTo>
                  <a:pt x="85343" y="41910"/>
                </a:lnTo>
                <a:lnTo>
                  <a:pt x="86867" y="41910"/>
                </a:lnTo>
                <a:lnTo>
                  <a:pt x="82296" y="45720"/>
                </a:lnTo>
                <a:lnTo>
                  <a:pt x="71627" y="55880"/>
                </a:lnTo>
                <a:lnTo>
                  <a:pt x="68580" y="58420"/>
                </a:lnTo>
                <a:lnTo>
                  <a:pt x="66294" y="62230"/>
                </a:lnTo>
                <a:lnTo>
                  <a:pt x="38100" y="62230"/>
                </a:lnTo>
                <a:lnTo>
                  <a:pt x="36575" y="63500"/>
                </a:lnTo>
                <a:close/>
              </a:path>
              <a:path w="243839" h="281939">
                <a:moveTo>
                  <a:pt x="138683" y="24130"/>
                </a:moveTo>
                <a:lnTo>
                  <a:pt x="138683" y="22860"/>
                </a:lnTo>
                <a:lnTo>
                  <a:pt x="144780" y="22860"/>
                </a:lnTo>
                <a:lnTo>
                  <a:pt x="138683" y="24130"/>
                </a:lnTo>
                <a:close/>
              </a:path>
              <a:path w="243839" h="281939">
                <a:moveTo>
                  <a:pt x="212597" y="35560"/>
                </a:moveTo>
                <a:lnTo>
                  <a:pt x="184404" y="35560"/>
                </a:lnTo>
                <a:lnTo>
                  <a:pt x="182880" y="34290"/>
                </a:lnTo>
                <a:lnTo>
                  <a:pt x="179832" y="34290"/>
                </a:lnTo>
                <a:lnTo>
                  <a:pt x="176783" y="31750"/>
                </a:lnTo>
                <a:lnTo>
                  <a:pt x="172212" y="30480"/>
                </a:lnTo>
                <a:lnTo>
                  <a:pt x="173735" y="30480"/>
                </a:lnTo>
                <a:lnTo>
                  <a:pt x="170688" y="27940"/>
                </a:lnTo>
                <a:lnTo>
                  <a:pt x="166116" y="26670"/>
                </a:lnTo>
                <a:lnTo>
                  <a:pt x="163067" y="26670"/>
                </a:lnTo>
                <a:lnTo>
                  <a:pt x="158496" y="25400"/>
                </a:lnTo>
                <a:lnTo>
                  <a:pt x="146304" y="22860"/>
                </a:lnTo>
                <a:lnTo>
                  <a:pt x="201676" y="22860"/>
                </a:lnTo>
                <a:lnTo>
                  <a:pt x="202946" y="24130"/>
                </a:lnTo>
                <a:lnTo>
                  <a:pt x="202691" y="24130"/>
                </a:lnTo>
                <a:lnTo>
                  <a:pt x="210312" y="31750"/>
                </a:lnTo>
                <a:lnTo>
                  <a:pt x="208788" y="31750"/>
                </a:lnTo>
                <a:lnTo>
                  <a:pt x="211835" y="34290"/>
                </a:lnTo>
                <a:lnTo>
                  <a:pt x="182880" y="34290"/>
                </a:lnTo>
                <a:lnTo>
                  <a:pt x="183750" y="35378"/>
                </a:lnTo>
                <a:lnTo>
                  <a:pt x="212489" y="35378"/>
                </a:lnTo>
                <a:lnTo>
                  <a:pt x="212597" y="35560"/>
                </a:lnTo>
                <a:close/>
              </a:path>
              <a:path w="243839" h="281939">
                <a:moveTo>
                  <a:pt x="204216" y="25400"/>
                </a:moveTo>
                <a:lnTo>
                  <a:pt x="202691" y="24130"/>
                </a:lnTo>
                <a:lnTo>
                  <a:pt x="202946" y="24130"/>
                </a:lnTo>
                <a:lnTo>
                  <a:pt x="204216" y="25400"/>
                </a:lnTo>
                <a:close/>
              </a:path>
              <a:path w="243839" h="281939">
                <a:moveTo>
                  <a:pt x="184404" y="35560"/>
                </a:moveTo>
                <a:lnTo>
                  <a:pt x="183750" y="35378"/>
                </a:lnTo>
                <a:lnTo>
                  <a:pt x="182880" y="34290"/>
                </a:lnTo>
                <a:lnTo>
                  <a:pt x="184404" y="35560"/>
                </a:lnTo>
                <a:close/>
              </a:path>
              <a:path w="243839" h="281939">
                <a:moveTo>
                  <a:pt x="217932" y="43180"/>
                </a:moveTo>
                <a:lnTo>
                  <a:pt x="192024" y="43180"/>
                </a:lnTo>
                <a:lnTo>
                  <a:pt x="188975" y="40640"/>
                </a:lnTo>
                <a:lnTo>
                  <a:pt x="187451" y="40640"/>
                </a:lnTo>
                <a:lnTo>
                  <a:pt x="184404" y="38100"/>
                </a:lnTo>
                <a:lnTo>
                  <a:pt x="185928" y="38100"/>
                </a:lnTo>
                <a:lnTo>
                  <a:pt x="183750" y="35378"/>
                </a:lnTo>
                <a:lnTo>
                  <a:pt x="184404" y="35560"/>
                </a:lnTo>
                <a:lnTo>
                  <a:pt x="212597" y="35560"/>
                </a:lnTo>
                <a:lnTo>
                  <a:pt x="216408" y="41910"/>
                </a:lnTo>
                <a:lnTo>
                  <a:pt x="217170" y="41910"/>
                </a:lnTo>
                <a:lnTo>
                  <a:pt x="217932" y="43180"/>
                </a:lnTo>
                <a:close/>
              </a:path>
              <a:path w="243839" h="281939">
                <a:moveTo>
                  <a:pt x="92964" y="38100"/>
                </a:moveTo>
                <a:lnTo>
                  <a:pt x="94488" y="35560"/>
                </a:lnTo>
                <a:lnTo>
                  <a:pt x="96011" y="35560"/>
                </a:lnTo>
                <a:lnTo>
                  <a:pt x="92964" y="38100"/>
                </a:lnTo>
                <a:close/>
              </a:path>
              <a:path w="243839" h="281939">
                <a:moveTo>
                  <a:pt x="217170" y="41910"/>
                </a:moveTo>
                <a:lnTo>
                  <a:pt x="216408" y="41910"/>
                </a:lnTo>
                <a:lnTo>
                  <a:pt x="216408" y="40640"/>
                </a:lnTo>
                <a:lnTo>
                  <a:pt x="217170" y="41910"/>
                </a:lnTo>
                <a:close/>
              </a:path>
              <a:path w="243839" h="281939">
                <a:moveTo>
                  <a:pt x="205740" y="64770"/>
                </a:moveTo>
                <a:lnTo>
                  <a:pt x="204216" y="62230"/>
                </a:lnTo>
                <a:lnTo>
                  <a:pt x="204216" y="57150"/>
                </a:lnTo>
                <a:lnTo>
                  <a:pt x="202688" y="55878"/>
                </a:lnTo>
                <a:lnTo>
                  <a:pt x="199643" y="54610"/>
                </a:lnTo>
                <a:lnTo>
                  <a:pt x="198120" y="50800"/>
                </a:lnTo>
                <a:lnTo>
                  <a:pt x="195072" y="48260"/>
                </a:lnTo>
                <a:lnTo>
                  <a:pt x="196596" y="48260"/>
                </a:lnTo>
                <a:lnTo>
                  <a:pt x="190500" y="41910"/>
                </a:lnTo>
                <a:lnTo>
                  <a:pt x="192024" y="43180"/>
                </a:lnTo>
                <a:lnTo>
                  <a:pt x="217932" y="43180"/>
                </a:lnTo>
                <a:lnTo>
                  <a:pt x="222504" y="50800"/>
                </a:lnTo>
                <a:lnTo>
                  <a:pt x="222504" y="53340"/>
                </a:lnTo>
                <a:lnTo>
                  <a:pt x="223520" y="55880"/>
                </a:lnTo>
                <a:lnTo>
                  <a:pt x="222504" y="55880"/>
                </a:lnTo>
                <a:lnTo>
                  <a:pt x="224028" y="60960"/>
                </a:lnTo>
                <a:lnTo>
                  <a:pt x="224028" y="63500"/>
                </a:lnTo>
                <a:lnTo>
                  <a:pt x="205740" y="63500"/>
                </a:lnTo>
                <a:lnTo>
                  <a:pt x="205740" y="64770"/>
                </a:lnTo>
                <a:close/>
              </a:path>
              <a:path w="243839" h="281939">
                <a:moveTo>
                  <a:pt x="224028" y="57150"/>
                </a:moveTo>
                <a:lnTo>
                  <a:pt x="222504" y="55880"/>
                </a:lnTo>
                <a:lnTo>
                  <a:pt x="223520" y="55880"/>
                </a:lnTo>
                <a:lnTo>
                  <a:pt x="224028" y="57150"/>
                </a:lnTo>
                <a:close/>
              </a:path>
              <a:path w="243839" h="281939">
                <a:moveTo>
                  <a:pt x="204216" y="58420"/>
                </a:moveTo>
                <a:lnTo>
                  <a:pt x="202691" y="57150"/>
                </a:lnTo>
                <a:lnTo>
                  <a:pt x="204216" y="57150"/>
                </a:lnTo>
                <a:lnTo>
                  <a:pt x="204216" y="58420"/>
                </a:lnTo>
                <a:close/>
              </a:path>
              <a:path w="243839" h="281939">
                <a:moveTo>
                  <a:pt x="39624" y="111760"/>
                </a:moveTo>
                <a:lnTo>
                  <a:pt x="39624" y="110490"/>
                </a:lnTo>
                <a:lnTo>
                  <a:pt x="15240" y="110490"/>
                </a:lnTo>
                <a:lnTo>
                  <a:pt x="16764" y="102870"/>
                </a:lnTo>
                <a:lnTo>
                  <a:pt x="19812" y="96520"/>
                </a:lnTo>
                <a:lnTo>
                  <a:pt x="21335" y="91440"/>
                </a:lnTo>
                <a:lnTo>
                  <a:pt x="27432" y="78740"/>
                </a:lnTo>
                <a:lnTo>
                  <a:pt x="30480" y="73660"/>
                </a:lnTo>
                <a:lnTo>
                  <a:pt x="30480" y="72390"/>
                </a:lnTo>
                <a:lnTo>
                  <a:pt x="33528" y="68580"/>
                </a:lnTo>
                <a:lnTo>
                  <a:pt x="33528" y="66040"/>
                </a:lnTo>
                <a:lnTo>
                  <a:pt x="38100" y="62230"/>
                </a:lnTo>
                <a:lnTo>
                  <a:pt x="66294" y="62230"/>
                </a:lnTo>
                <a:lnTo>
                  <a:pt x="65532" y="63500"/>
                </a:lnTo>
                <a:lnTo>
                  <a:pt x="66224" y="63500"/>
                </a:lnTo>
                <a:lnTo>
                  <a:pt x="57912" y="76200"/>
                </a:lnTo>
                <a:lnTo>
                  <a:pt x="56388" y="77470"/>
                </a:lnTo>
                <a:lnTo>
                  <a:pt x="54356" y="80010"/>
                </a:lnTo>
                <a:lnTo>
                  <a:pt x="53340" y="80010"/>
                </a:lnTo>
                <a:lnTo>
                  <a:pt x="50291" y="85090"/>
                </a:lnTo>
                <a:lnTo>
                  <a:pt x="51816" y="85090"/>
                </a:lnTo>
                <a:lnTo>
                  <a:pt x="48767" y="88900"/>
                </a:lnTo>
                <a:lnTo>
                  <a:pt x="45720" y="95250"/>
                </a:lnTo>
                <a:lnTo>
                  <a:pt x="42672" y="100330"/>
                </a:lnTo>
                <a:lnTo>
                  <a:pt x="44196" y="100330"/>
                </a:lnTo>
                <a:lnTo>
                  <a:pt x="41148" y="106680"/>
                </a:lnTo>
                <a:lnTo>
                  <a:pt x="39624" y="111760"/>
                </a:lnTo>
                <a:close/>
              </a:path>
              <a:path w="243839" h="281939">
                <a:moveTo>
                  <a:pt x="66224" y="63500"/>
                </a:moveTo>
                <a:lnTo>
                  <a:pt x="65532" y="63500"/>
                </a:lnTo>
                <a:lnTo>
                  <a:pt x="67056" y="62230"/>
                </a:lnTo>
                <a:lnTo>
                  <a:pt x="66224" y="63500"/>
                </a:lnTo>
                <a:close/>
              </a:path>
              <a:path w="243839" h="281939">
                <a:moveTo>
                  <a:pt x="204216" y="85090"/>
                </a:moveTo>
                <a:lnTo>
                  <a:pt x="205740" y="81280"/>
                </a:lnTo>
                <a:lnTo>
                  <a:pt x="205740" y="63500"/>
                </a:lnTo>
                <a:lnTo>
                  <a:pt x="224028" y="63500"/>
                </a:lnTo>
                <a:lnTo>
                  <a:pt x="224028" y="76200"/>
                </a:lnTo>
                <a:lnTo>
                  <a:pt x="222504" y="77470"/>
                </a:lnTo>
                <a:lnTo>
                  <a:pt x="222504" y="78740"/>
                </a:lnTo>
                <a:lnTo>
                  <a:pt x="220980" y="81280"/>
                </a:lnTo>
                <a:lnTo>
                  <a:pt x="220980" y="83820"/>
                </a:lnTo>
                <a:lnTo>
                  <a:pt x="205740" y="83820"/>
                </a:lnTo>
                <a:lnTo>
                  <a:pt x="204216" y="85090"/>
                </a:lnTo>
                <a:close/>
              </a:path>
              <a:path w="243839" h="281939">
                <a:moveTo>
                  <a:pt x="53340" y="81280"/>
                </a:moveTo>
                <a:lnTo>
                  <a:pt x="53340" y="80010"/>
                </a:lnTo>
                <a:lnTo>
                  <a:pt x="54356" y="80010"/>
                </a:lnTo>
                <a:lnTo>
                  <a:pt x="53340" y="81280"/>
                </a:lnTo>
                <a:close/>
              </a:path>
              <a:path w="243839" h="281939">
                <a:moveTo>
                  <a:pt x="220218" y="86360"/>
                </a:moveTo>
                <a:lnTo>
                  <a:pt x="204216" y="86360"/>
                </a:lnTo>
                <a:lnTo>
                  <a:pt x="205740" y="83820"/>
                </a:lnTo>
                <a:lnTo>
                  <a:pt x="220980" y="83820"/>
                </a:lnTo>
                <a:lnTo>
                  <a:pt x="219456" y="85090"/>
                </a:lnTo>
                <a:lnTo>
                  <a:pt x="220980" y="85090"/>
                </a:lnTo>
                <a:lnTo>
                  <a:pt x="220218" y="86360"/>
                </a:lnTo>
                <a:close/>
              </a:path>
              <a:path w="243839" h="281939">
                <a:moveTo>
                  <a:pt x="214883" y="95250"/>
                </a:moveTo>
                <a:lnTo>
                  <a:pt x="201167" y="95250"/>
                </a:lnTo>
                <a:lnTo>
                  <a:pt x="201167" y="92710"/>
                </a:lnTo>
                <a:lnTo>
                  <a:pt x="204216" y="85090"/>
                </a:lnTo>
                <a:lnTo>
                  <a:pt x="204216" y="86360"/>
                </a:lnTo>
                <a:lnTo>
                  <a:pt x="220218" y="86360"/>
                </a:lnTo>
                <a:lnTo>
                  <a:pt x="219456" y="87630"/>
                </a:lnTo>
                <a:lnTo>
                  <a:pt x="219456" y="88900"/>
                </a:lnTo>
                <a:lnTo>
                  <a:pt x="217932" y="91440"/>
                </a:lnTo>
                <a:lnTo>
                  <a:pt x="217932" y="92710"/>
                </a:lnTo>
                <a:lnTo>
                  <a:pt x="214883" y="95250"/>
                </a:lnTo>
                <a:close/>
              </a:path>
              <a:path w="243839" h="281939">
                <a:moveTo>
                  <a:pt x="212445" y="100330"/>
                </a:moveTo>
                <a:lnTo>
                  <a:pt x="199643" y="100330"/>
                </a:lnTo>
                <a:lnTo>
                  <a:pt x="199643" y="96520"/>
                </a:lnTo>
                <a:lnTo>
                  <a:pt x="201167" y="93980"/>
                </a:lnTo>
                <a:lnTo>
                  <a:pt x="201167" y="95250"/>
                </a:lnTo>
                <a:lnTo>
                  <a:pt x="214883" y="95250"/>
                </a:lnTo>
                <a:lnTo>
                  <a:pt x="212445" y="100330"/>
                </a:lnTo>
                <a:close/>
              </a:path>
              <a:path w="243839" h="281939">
                <a:moveTo>
                  <a:pt x="201167" y="110490"/>
                </a:moveTo>
                <a:lnTo>
                  <a:pt x="196596" y="106680"/>
                </a:lnTo>
                <a:lnTo>
                  <a:pt x="196596" y="102870"/>
                </a:lnTo>
                <a:lnTo>
                  <a:pt x="198120" y="100330"/>
                </a:lnTo>
                <a:lnTo>
                  <a:pt x="198120" y="99060"/>
                </a:lnTo>
                <a:lnTo>
                  <a:pt x="199643" y="99060"/>
                </a:lnTo>
                <a:lnTo>
                  <a:pt x="199643" y="100330"/>
                </a:lnTo>
                <a:lnTo>
                  <a:pt x="212445" y="100330"/>
                </a:lnTo>
                <a:lnTo>
                  <a:pt x="211835" y="101600"/>
                </a:lnTo>
                <a:lnTo>
                  <a:pt x="210312" y="101600"/>
                </a:lnTo>
                <a:lnTo>
                  <a:pt x="208788" y="102870"/>
                </a:lnTo>
                <a:lnTo>
                  <a:pt x="209550" y="102870"/>
                </a:lnTo>
                <a:lnTo>
                  <a:pt x="207264" y="106680"/>
                </a:lnTo>
                <a:lnTo>
                  <a:pt x="207772" y="106680"/>
                </a:lnTo>
                <a:lnTo>
                  <a:pt x="207264" y="107950"/>
                </a:lnTo>
                <a:lnTo>
                  <a:pt x="205740" y="109220"/>
                </a:lnTo>
                <a:lnTo>
                  <a:pt x="201167" y="110490"/>
                </a:lnTo>
                <a:close/>
              </a:path>
              <a:path w="243839" h="281939">
                <a:moveTo>
                  <a:pt x="209550" y="102870"/>
                </a:moveTo>
                <a:lnTo>
                  <a:pt x="208788" y="102870"/>
                </a:lnTo>
                <a:lnTo>
                  <a:pt x="210312" y="101600"/>
                </a:lnTo>
                <a:lnTo>
                  <a:pt x="209550" y="102870"/>
                </a:lnTo>
                <a:close/>
              </a:path>
              <a:path w="243839" h="281939">
                <a:moveTo>
                  <a:pt x="207772" y="106680"/>
                </a:moveTo>
                <a:lnTo>
                  <a:pt x="207264" y="106680"/>
                </a:lnTo>
                <a:lnTo>
                  <a:pt x="208788" y="104140"/>
                </a:lnTo>
                <a:lnTo>
                  <a:pt x="207772" y="106680"/>
                </a:lnTo>
                <a:close/>
              </a:path>
              <a:path w="243839" h="281939">
                <a:moveTo>
                  <a:pt x="28302" y="146050"/>
                </a:moveTo>
                <a:lnTo>
                  <a:pt x="4572" y="146050"/>
                </a:lnTo>
                <a:lnTo>
                  <a:pt x="4572" y="139700"/>
                </a:lnTo>
                <a:lnTo>
                  <a:pt x="6096" y="134620"/>
                </a:lnTo>
                <a:lnTo>
                  <a:pt x="6096" y="133350"/>
                </a:lnTo>
                <a:lnTo>
                  <a:pt x="9143" y="127000"/>
                </a:lnTo>
                <a:lnTo>
                  <a:pt x="12191" y="115570"/>
                </a:lnTo>
                <a:lnTo>
                  <a:pt x="15240" y="109220"/>
                </a:lnTo>
                <a:lnTo>
                  <a:pt x="15240" y="110490"/>
                </a:lnTo>
                <a:lnTo>
                  <a:pt x="39624" y="110490"/>
                </a:lnTo>
                <a:lnTo>
                  <a:pt x="36575" y="116840"/>
                </a:lnTo>
                <a:lnTo>
                  <a:pt x="36575" y="118110"/>
                </a:lnTo>
                <a:lnTo>
                  <a:pt x="35051" y="123190"/>
                </a:lnTo>
                <a:lnTo>
                  <a:pt x="35051" y="124460"/>
                </a:lnTo>
                <a:lnTo>
                  <a:pt x="32004" y="134620"/>
                </a:lnTo>
                <a:lnTo>
                  <a:pt x="28956" y="140970"/>
                </a:lnTo>
                <a:lnTo>
                  <a:pt x="30044" y="140970"/>
                </a:lnTo>
                <a:lnTo>
                  <a:pt x="28302" y="146050"/>
                </a:lnTo>
                <a:close/>
              </a:path>
              <a:path w="243839" h="281939">
                <a:moveTo>
                  <a:pt x="30044" y="140970"/>
                </a:moveTo>
                <a:lnTo>
                  <a:pt x="28956" y="140970"/>
                </a:lnTo>
                <a:lnTo>
                  <a:pt x="30480" y="139700"/>
                </a:lnTo>
                <a:lnTo>
                  <a:pt x="30044" y="140970"/>
                </a:lnTo>
                <a:close/>
              </a:path>
              <a:path w="243839" h="281939">
                <a:moveTo>
                  <a:pt x="4572" y="222250"/>
                </a:moveTo>
                <a:lnTo>
                  <a:pt x="3048" y="218440"/>
                </a:lnTo>
                <a:lnTo>
                  <a:pt x="3048" y="214630"/>
                </a:lnTo>
                <a:lnTo>
                  <a:pt x="1524" y="210820"/>
                </a:lnTo>
                <a:lnTo>
                  <a:pt x="1524" y="207010"/>
                </a:lnTo>
                <a:lnTo>
                  <a:pt x="0" y="203200"/>
                </a:lnTo>
                <a:lnTo>
                  <a:pt x="0" y="167640"/>
                </a:lnTo>
                <a:lnTo>
                  <a:pt x="1524" y="161290"/>
                </a:lnTo>
                <a:lnTo>
                  <a:pt x="1524" y="154940"/>
                </a:lnTo>
                <a:lnTo>
                  <a:pt x="4572" y="144780"/>
                </a:lnTo>
                <a:lnTo>
                  <a:pt x="4572" y="146050"/>
                </a:lnTo>
                <a:lnTo>
                  <a:pt x="28302" y="146050"/>
                </a:lnTo>
                <a:lnTo>
                  <a:pt x="27432" y="148590"/>
                </a:lnTo>
                <a:lnTo>
                  <a:pt x="27432" y="149860"/>
                </a:lnTo>
                <a:lnTo>
                  <a:pt x="25908" y="154940"/>
                </a:lnTo>
                <a:lnTo>
                  <a:pt x="25908" y="160020"/>
                </a:lnTo>
                <a:lnTo>
                  <a:pt x="24383" y="163830"/>
                </a:lnTo>
                <a:lnTo>
                  <a:pt x="24383" y="175260"/>
                </a:lnTo>
                <a:lnTo>
                  <a:pt x="22859" y="179070"/>
                </a:lnTo>
                <a:lnTo>
                  <a:pt x="22859" y="193040"/>
                </a:lnTo>
                <a:lnTo>
                  <a:pt x="23367" y="193040"/>
                </a:lnTo>
                <a:lnTo>
                  <a:pt x="24383" y="195580"/>
                </a:lnTo>
                <a:lnTo>
                  <a:pt x="24383" y="203200"/>
                </a:lnTo>
                <a:lnTo>
                  <a:pt x="25908" y="207010"/>
                </a:lnTo>
                <a:lnTo>
                  <a:pt x="25908" y="210820"/>
                </a:lnTo>
                <a:lnTo>
                  <a:pt x="27432" y="210820"/>
                </a:lnTo>
                <a:lnTo>
                  <a:pt x="27432" y="214630"/>
                </a:lnTo>
                <a:lnTo>
                  <a:pt x="28956" y="218440"/>
                </a:lnTo>
                <a:lnTo>
                  <a:pt x="4572" y="218440"/>
                </a:lnTo>
                <a:lnTo>
                  <a:pt x="4572" y="222250"/>
                </a:lnTo>
                <a:close/>
              </a:path>
              <a:path w="243839" h="281939">
                <a:moveTo>
                  <a:pt x="23367" y="193040"/>
                </a:moveTo>
                <a:lnTo>
                  <a:pt x="22859" y="193040"/>
                </a:lnTo>
                <a:lnTo>
                  <a:pt x="22859" y="191770"/>
                </a:lnTo>
                <a:lnTo>
                  <a:pt x="23367" y="193040"/>
                </a:lnTo>
                <a:close/>
              </a:path>
              <a:path w="243839" h="281939">
                <a:moveTo>
                  <a:pt x="27432" y="210820"/>
                </a:moveTo>
                <a:lnTo>
                  <a:pt x="25908" y="210820"/>
                </a:lnTo>
                <a:lnTo>
                  <a:pt x="25908" y="208280"/>
                </a:lnTo>
                <a:lnTo>
                  <a:pt x="27432" y="210820"/>
                </a:lnTo>
                <a:close/>
              </a:path>
              <a:path w="243839" h="281939">
                <a:moveTo>
                  <a:pt x="15240" y="241300"/>
                </a:moveTo>
                <a:lnTo>
                  <a:pt x="12191" y="238760"/>
                </a:lnTo>
                <a:lnTo>
                  <a:pt x="9143" y="233680"/>
                </a:lnTo>
                <a:lnTo>
                  <a:pt x="7620" y="229869"/>
                </a:lnTo>
                <a:lnTo>
                  <a:pt x="6096" y="228600"/>
                </a:lnTo>
                <a:lnTo>
                  <a:pt x="6096" y="224790"/>
                </a:lnTo>
                <a:lnTo>
                  <a:pt x="4572" y="223520"/>
                </a:lnTo>
                <a:lnTo>
                  <a:pt x="4572" y="218440"/>
                </a:lnTo>
                <a:lnTo>
                  <a:pt x="28956" y="218440"/>
                </a:lnTo>
                <a:lnTo>
                  <a:pt x="28956" y="220980"/>
                </a:lnTo>
                <a:lnTo>
                  <a:pt x="30480" y="223520"/>
                </a:lnTo>
                <a:lnTo>
                  <a:pt x="33528" y="224790"/>
                </a:lnTo>
                <a:lnTo>
                  <a:pt x="33528" y="226060"/>
                </a:lnTo>
                <a:lnTo>
                  <a:pt x="35560" y="228600"/>
                </a:lnTo>
                <a:lnTo>
                  <a:pt x="33528" y="228600"/>
                </a:lnTo>
                <a:lnTo>
                  <a:pt x="39624" y="231140"/>
                </a:lnTo>
                <a:lnTo>
                  <a:pt x="44196" y="236220"/>
                </a:lnTo>
                <a:lnTo>
                  <a:pt x="44704" y="236220"/>
                </a:lnTo>
                <a:lnTo>
                  <a:pt x="45720" y="237490"/>
                </a:lnTo>
                <a:lnTo>
                  <a:pt x="50291" y="240030"/>
                </a:lnTo>
                <a:lnTo>
                  <a:pt x="15240" y="240030"/>
                </a:lnTo>
                <a:lnTo>
                  <a:pt x="15240" y="241300"/>
                </a:lnTo>
                <a:close/>
              </a:path>
              <a:path w="243839" h="281939">
                <a:moveTo>
                  <a:pt x="29972" y="221826"/>
                </a:moveTo>
                <a:lnTo>
                  <a:pt x="28956" y="220980"/>
                </a:lnTo>
                <a:lnTo>
                  <a:pt x="28956" y="218440"/>
                </a:lnTo>
                <a:lnTo>
                  <a:pt x="29972" y="221826"/>
                </a:lnTo>
                <a:close/>
              </a:path>
              <a:path w="243839" h="281939">
                <a:moveTo>
                  <a:pt x="30480" y="223520"/>
                </a:moveTo>
                <a:lnTo>
                  <a:pt x="28956" y="220980"/>
                </a:lnTo>
                <a:lnTo>
                  <a:pt x="29972" y="221826"/>
                </a:lnTo>
                <a:lnTo>
                  <a:pt x="30480" y="223520"/>
                </a:lnTo>
                <a:close/>
              </a:path>
              <a:path w="243839" h="281939">
                <a:moveTo>
                  <a:pt x="32004" y="223520"/>
                </a:moveTo>
                <a:lnTo>
                  <a:pt x="30480" y="223520"/>
                </a:lnTo>
                <a:lnTo>
                  <a:pt x="29972" y="221826"/>
                </a:lnTo>
                <a:lnTo>
                  <a:pt x="32004" y="223520"/>
                </a:lnTo>
                <a:close/>
              </a:path>
              <a:path w="243839" h="281939">
                <a:moveTo>
                  <a:pt x="36575" y="229869"/>
                </a:moveTo>
                <a:lnTo>
                  <a:pt x="33528" y="228600"/>
                </a:lnTo>
                <a:lnTo>
                  <a:pt x="35560" y="228600"/>
                </a:lnTo>
                <a:lnTo>
                  <a:pt x="36575" y="229869"/>
                </a:lnTo>
                <a:close/>
              </a:path>
              <a:path w="243839" h="281939">
                <a:moveTo>
                  <a:pt x="44704" y="236220"/>
                </a:moveTo>
                <a:lnTo>
                  <a:pt x="44196" y="236220"/>
                </a:lnTo>
                <a:lnTo>
                  <a:pt x="42672" y="233680"/>
                </a:lnTo>
                <a:lnTo>
                  <a:pt x="44704" y="236220"/>
                </a:lnTo>
                <a:close/>
              </a:path>
              <a:path w="243839" h="281939">
                <a:moveTo>
                  <a:pt x="71628" y="251460"/>
                </a:moveTo>
                <a:lnTo>
                  <a:pt x="25908" y="251460"/>
                </a:lnTo>
                <a:lnTo>
                  <a:pt x="19812" y="246380"/>
                </a:lnTo>
                <a:lnTo>
                  <a:pt x="16764" y="245110"/>
                </a:lnTo>
                <a:lnTo>
                  <a:pt x="15240" y="240030"/>
                </a:lnTo>
                <a:lnTo>
                  <a:pt x="50291" y="240030"/>
                </a:lnTo>
                <a:lnTo>
                  <a:pt x="48767" y="238760"/>
                </a:lnTo>
                <a:lnTo>
                  <a:pt x="53340" y="240030"/>
                </a:lnTo>
                <a:lnTo>
                  <a:pt x="59435" y="245110"/>
                </a:lnTo>
                <a:lnTo>
                  <a:pt x="60198" y="245110"/>
                </a:lnTo>
                <a:lnTo>
                  <a:pt x="62483" y="246380"/>
                </a:lnTo>
                <a:lnTo>
                  <a:pt x="67056" y="247650"/>
                </a:lnTo>
                <a:lnTo>
                  <a:pt x="71628" y="251460"/>
                </a:lnTo>
                <a:close/>
              </a:path>
              <a:path w="243839" h="281939">
                <a:moveTo>
                  <a:pt x="60198" y="245110"/>
                </a:moveTo>
                <a:lnTo>
                  <a:pt x="59435" y="245110"/>
                </a:lnTo>
                <a:lnTo>
                  <a:pt x="57912" y="243840"/>
                </a:lnTo>
                <a:lnTo>
                  <a:pt x="60198" y="245110"/>
                </a:lnTo>
                <a:close/>
              </a:path>
              <a:path w="243839" h="281939">
                <a:moveTo>
                  <a:pt x="243459" y="255270"/>
                </a:moveTo>
                <a:lnTo>
                  <a:pt x="132588" y="255270"/>
                </a:lnTo>
                <a:lnTo>
                  <a:pt x="138683" y="254000"/>
                </a:lnTo>
                <a:lnTo>
                  <a:pt x="149351" y="254000"/>
                </a:lnTo>
                <a:lnTo>
                  <a:pt x="155448" y="252730"/>
                </a:lnTo>
                <a:lnTo>
                  <a:pt x="178308" y="252730"/>
                </a:lnTo>
                <a:lnTo>
                  <a:pt x="184404" y="251460"/>
                </a:lnTo>
                <a:lnTo>
                  <a:pt x="204216" y="251460"/>
                </a:lnTo>
                <a:lnTo>
                  <a:pt x="210312" y="248920"/>
                </a:lnTo>
                <a:lnTo>
                  <a:pt x="214883" y="248920"/>
                </a:lnTo>
                <a:lnTo>
                  <a:pt x="220980" y="247650"/>
                </a:lnTo>
                <a:lnTo>
                  <a:pt x="219456" y="247650"/>
                </a:lnTo>
                <a:lnTo>
                  <a:pt x="225551" y="246380"/>
                </a:lnTo>
                <a:lnTo>
                  <a:pt x="224028" y="246380"/>
                </a:lnTo>
                <a:lnTo>
                  <a:pt x="233172" y="243840"/>
                </a:lnTo>
                <a:lnTo>
                  <a:pt x="239267" y="245110"/>
                </a:lnTo>
                <a:lnTo>
                  <a:pt x="242316" y="248920"/>
                </a:lnTo>
                <a:lnTo>
                  <a:pt x="243840" y="254000"/>
                </a:lnTo>
                <a:lnTo>
                  <a:pt x="243459" y="255270"/>
                </a:lnTo>
                <a:close/>
              </a:path>
              <a:path w="243839" h="281939">
                <a:moveTo>
                  <a:pt x="73152" y="251460"/>
                </a:moveTo>
                <a:lnTo>
                  <a:pt x="71628" y="251460"/>
                </a:lnTo>
                <a:lnTo>
                  <a:pt x="70104" y="248920"/>
                </a:lnTo>
                <a:lnTo>
                  <a:pt x="73152" y="251460"/>
                </a:lnTo>
                <a:close/>
              </a:path>
              <a:path w="243839" h="281939">
                <a:moveTo>
                  <a:pt x="181356" y="276860"/>
                </a:moveTo>
                <a:lnTo>
                  <a:pt x="71628" y="276860"/>
                </a:lnTo>
                <a:lnTo>
                  <a:pt x="67056" y="275590"/>
                </a:lnTo>
                <a:lnTo>
                  <a:pt x="65532" y="274320"/>
                </a:lnTo>
                <a:lnTo>
                  <a:pt x="56388" y="270510"/>
                </a:lnTo>
                <a:lnTo>
                  <a:pt x="56388" y="269240"/>
                </a:lnTo>
                <a:lnTo>
                  <a:pt x="47243" y="266700"/>
                </a:lnTo>
                <a:lnTo>
                  <a:pt x="45720" y="264160"/>
                </a:lnTo>
                <a:lnTo>
                  <a:pt x="41148" y="261620"/>
                </a:lnTo>
                <a:lnTo>
                  <a:pt x="38100" y="261620"/>
                </a:lnTo>
                <a:lnTo>
                  <a:pt x="27432" y="252730"/>
                </a:lnTo>
                <a:lnTo>
                  <a:pt x="24383" y="251460"/>
                </a:lnTo>
                <a:lnTo>
                  <a:pt x="73151" y="251460"/>
                </a:lnTo>
                <a:lnTo>
                  <a:pt x="74675" y="252730"/>
                </a:lnTo>
                <a:lnTo>
                  <a:pt x="77724" y="252730"/>
                </a:lnTo>
                <a:lnTo>
                  <a:pt x="82296" y="254000"/>
                </a:lnTo>
                <a:lnTo>
                  <a:pt x="91440" y="254000"/>
                </a:lnTo>
                <a:lnTo>
                  <a:pt x="92964" y="255270"/>
                </a:lnTo>
                <a:lnTo>
                  <a:pt x="243459" y="255270"/>
                </a:lnTo>
                <a:lnTo>
                  <a:pt x="242316" y="259080"/>
                </a:lnTo>
                <a:lnTo>
                  <a:pt x="237744" y="261620"/>
                </a:lnTo>
                <a:lnTo>
                  <a:pt x="41148" y="261620"/>
                </a:lnTo>
                <a:lnTo>
                  <a:pt x="42672" y="262890"/>
                </a:lnTo>
                <a:lnTo>
                  <a:pt x="235458" y="262890"/>
                </a:lnTo>
                <a:lnTo>
                  <a:pt x="233172" y="264160"/>
                </a:lnTo>
                <a:lnTo>
                  <a:pt x="233172" y="266700"/>
                </a:lnTo>
                <a:lnTo>
                  <a:pt x="228600" y="267970"/>
                </a:lnTo>
                <a:lnTo>
                  <a:pt x="227075" y="269240"/>
                </a:lnTo>
                <a:lnTo>
                  <a:pt x="220980" y="270510"/>
                </a:lnTo>
                <a:lnTo>
                  <a:pt x="219456" y="271780"/>
                </a:lnTo>
                <a:lnTo>
                  <a:pt x="214883" y="271780"/>
                </a:lnTo>
                <a:lnTo>
                  <a:pt x="208788" y="274320"/>
                </a:lnTo>
                <a:lnTo>
                  <a:pt x="205740" y="274320"/>
                </a:lnTo>
                <a:lnTo>
                  <a:pt x="201167" y="275590"/>
                </a:lnTo>
                <a:lnTo>
                  <a:pt x="187451" y="275590"/>
                </a:lnTo>
                <a:lnTo>
                  <a:pt x="181356" y="276860"/>
                </a:lnTo>
                <a:close/>
              </a:path>
              <a:path w="243839" h="281939">
                <a:moveTo>
                  <a:pt x="77724" y="252730"/>
                </a:moveTo>
                <a:lnTo>
                  <a:pt x="74675" y="252730"/>
                </a:lnTo>
                <a:lnTo>
                  <a:pt x="73152" y="251460"/>
                </a:lnTo>
                <a:lnTo>
                  <a:pt x="77724" y="252730"/>
                </a:lnTo>
                <a:close/>
              </a:path>
              <a:path w="243839" h="281939">
                <a:moveTo>
                  <a:pt x="164591" y="278130"/>
                </a:moveTo>
                <a:lnTo>
                  <a:pt x="82296" y="278130"/>
                </a:lnTo>
                <a:lnTo>
                  <a:pt x="77724" y="276860"/>
                </a:lnTo>
                <a:lnTo>
                  <a:pt x="170688" y="276860"/>
                </a:lnTo>
                <a:lnTo>
                  <a:pt x="164591" y="278130"/>
                </a:lnTo>
                <a:close/>
              </a:path>
              <a:path w="243839" h="281939">
                <a:moveTo>
                  <a:pt x="146304" y="279400"/>
                </a:moveTo>
                <a:lnTo>
                  <a:pt x="88391" y="279400"/>
                </a:lnTo>
                <a:lnTo>
                  <a:pt x="83820" y="278130"/>
                </a:lnTo>
                <a:lnTo>
                  <a:pt x="152400" y="278130"/>
                </a:lnTo>
                <a:lnTo>
                  <a:pt x="146304" y="279400"/>
                </a:lnTo>
                <a:close/>
              </a:path>
              <a:path w="243839" h="281939">
                <a:moveTo>
                  <a:pt x="121920" y="281940"/>
                </a:moveTo>
                <a:lnTo>
                  <a:pt x="102108" y="281940"/>
                </a:lnTo>
                <a:lnTo>
                  <a:pt x="96012" y="279400"/>
                </a:lnTo>
                <a:lnTo>
                  <a:pt x="128016" y="279400"/>
                </a:lnTo>
                <a:lnTo>
                  <a:pt x="121920" y="2819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884676" y="3282696"/>
            <a:ext cx="263651" cy="29591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280916" y="3268980"/>
            <a:ext cx="403859" cy="288290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4796028" y="3191256"/>
            <a:ext cx="1472565" cy="486409"/>
            <a:chOff x="4796028" y="3191256"/>
            <a:chExt cx="1472565" cy="486409"/>
          </a:xfrm>
        </p:grpSpPr>
        <p:sp>
          <p:nvSpPr>
            <p:cNvPr id="46" name="object 46"/>
            <p:cNvSpPr/>
            <p:nvPr/>
          </p:nvSpPr>
          <p:spPr>
            <a:xfrm>
              <a:off x="4796028" y="3482340"/>
              <a:ext cx="856615" cy="43180"/>
            </a:xfrm>
            <a:custGeom>
              <a:avLst/>
              <a:gdLst/>
              <a:ahLst/>
              <a:cxnLst/>
              <a:rect l="l" t="t" r="r" b="b"/>
              <a:pathLst>
                <a:path w="856614" h="43179">
                  <a:moveTo>
                    <a:pt x="18796" y="7111"/>
                  </a:moveTo>
                  <a:lnTo>
                    <a:pt x="18592" y="7010"/>
                  </a:lnTo>
                  <a:lnTo>
                    <a:pt x="21336" y="1524"/>
                  </a:lnTo>
                  <a:lnTo>
                    <a:pt x="24383" y="0"/>
                  </a:lnTo>
                  <a:lnTo>
                    <a:pt x="30480" y="3048"/>
                  </a:lnTo>
                  <a:lnTo>
                    <a:pt x="31242" y="4571"/>
                  </a:lnTo>
                  <a:lnTo>
                    <a:pt x="21336" y="4571"/>
                  </a:lnTo>
                  <a:lnTo>
                    <a:pt x="19812" y="6095"/>
                  </a:lnTo>
                  <a:lnTo>
                    <a:pt x="18796" y="7111"/>
                  </a:lnTo>
                  <a:close/>
                </a:path>
                <a:path w="856614" h="43179">
                  <a:moveTo>
                    <a:pt x="3657" y="9753"/>
                  </a:moveTo>
                  <a:lnTo>
                    <a:pt x="4572" y="6095"/>
                  </a:lnTo>
                  <a:lnTo>
                    <a:pt x="10668" y="3048"/>
                  </a:lnTo>
                  <a:lnTo>
                    <a:pt x="11321" y="3483"/>
                  </a:lnTo>
                  <a:lnTo>
                    <a:pt x="6096" y="6095"/>
                  </a:lnTo>
                  <a:lnTo>
                    <a:pt x="3657" y="9753"/>
                  </a:lnTo>
                  <a:close/>
                </a:path>
                <a:path w="856614" h="43179">
                  <a:moveTo>
                    <a:pt x="18505" y="7184"/>
                  </a:moveTo>
                  <a:lnTo>
                    <a:pt x="15240" y="6095"/>
                  </a:lnTo>
                  <a:lnTo>
                    <a:pt x="11321" y="3483"/>
                  </a:lnTo>
                  <a:lnTo>
                    <a:pt x="12191" y="3048"/>
                  </a:lnTo>
                  <a:lnTo>
                    <a:pt x="16764" y="6095"/>
                  </a:lnTo>
                  <a:lnTo>
                    <a:pt x="18592" y="7010"/>
                  </a:lnTo>
                  <a:lnTo>
                    <a:pt x="18505" y="7184"/>
                  </a:lnTo>
                  <a:close/>
                </a:path>
                <a:path w="856614" h="43179">
                  <a:moveTo>
                    <a:pt x="13716" y="27432"/>
                  </a:moveTo>
                  <a:lnTo>
                    <a:pt x="9144" y="24383"/>
                  </a:lnTo>
                  <a:lnTo>
                    <a:pt x="3048" y="22859"/>
                  </a:lnTo>
                  <a:lnTo>
                    <a:pt x="380" y="16192"/>
                  </a:lnTo>
                  <a:lnTo>
                    <a:pt x="3048" y="12191"/>
                  </a:lnTo>
                  <a:lnTo>
                    <a:pt x="3657" y="9753"/>
                  </a:lnTo>
                  <a:lnTo>
                    <a:pt x="6096" y="6095"/>
                  </a:lnTo>
                  <a:lnTo>
                    <a:pt x="11321" y="3483"/>
                  </a:lnTo>
                  <a:lnTo>
                    <a:pt x="15240" y="6095"/>
                  </a:lnTo>
                  <a:lnTo>
                    <a:pt x="18505" y="7184"/>
                  </a:lnTo>
                  <a:lnTo>
                    <a:pt x="18288" y="7619"/>
                  </a:lnTo>
                  <a:lnTo>
                    <a:pt x="22860" y="7619"/>
                  </a:lnTo>
                  <a:lnTo>
                    <a:pt x="25908" y="9143"/>
                  </a:lnTo>
                  <a:lnTo>
                    <a:pt x="30480" y="9143"/>
                  </a:lnTo>
                  <a:lnTo>
                    <a:pt x="30480" y="12191"/>
                  </a:lnTo>
                  <a:lnTo>
                    <a:pt x="25908" y="16763"/>
                  </a:lnTo>
                  <a:lnTo>
                    <a:pt x="22860" y="16763"/>
                  </a:lnTo>
                  <a:lnTo>
                    <a:pt x="19812" y="19811"/>
                  </a:lnTo>
                  <a:lnTo>
                    <a:pt x="21336" y="19811"/>
                  </a:lnTo>
                  <a:lnTo>
                    <a:pt x="19812" y="24383"/>
                  </a:lnTo>
                  <a:lnTo>
                    <a:pt x="13716" y="27432"/>
                  </a:lnTo>
                  <a:close/>
                </a:path>
                <a:path w="856614" h="43179">
                  <a:moveTo>
                    <a:pt x="19812" y="6095"/>
                  </a:moveTo>
                  <a:lnTo>
                    <a:pt x="21336" y="4571"/>
                  </a:lnTo>
                  <a:lnTo>
                    <a:pt x="19812" y="6095"/>
                  </a:lnTo>
                  <a:close/>
                </a:path>
                <a:path w="856614" h="43179">
                  <a:moveTo>
                    <a:pt x="30480" y="9143"/>
                  </a:moveTo>
                  <a:lnTo>
                    <a:pt x="25908" y="9143"/>
                  </a:lnTo>
                  <a:lnTo>
                    <a:pt x="24383" y="7619"/>
                  </a:lnTo>
                  <a:lnTo>
                    <a:pt x="19812" y="7619"/>
                  </a:lnTo>
                  <a:lnTo>
                    <a:pt x="18941" y="7184"/>
                  </a:lnTo>
                  <a:lnTo>
                    <a:pt x="18897" y="7010"/>
                  </a:lnTo>
                  <a:lnTo>
                    <a:pt x="21336" y="4571"/>
                  </a:lnTo>
                  <a:lnTo>
                    <a:pt x="31242" y="4571"/>
                  </a:lnTo>
                  <a:lnTo>
                    <a:pt x="32004" y="6095"/>
                  </a:lnTo>
                  <a:lnTo>
                    <a:pt x="30480" y="9143"/>
                  </a:lnTo>
                  <a:close/>
                </a:path>
                <a:path w="856614" h="43179">
                  <a:moveTo>
                    <a:pt x="18592" y="7010"/>
                  </a:moveTo>
                  <a:lnTo>
                    <a:pt x="16764" y="6095"/>
                  </a:lnTo>
                  <a:lnTo>
                    <a:pt x="19050" y="6095"/>
                  </a:lnTo>
                  <a:lnTo>
                    <a:pt x="18592" y="7010"/>
                  </a:lnTo>
                  <a:close/>
                </a:path>
                <a:path w="856614" h="43179">
                  <a:moveTo>
                    <a:pt x="18669" y="7238"/>
                  </a:moveTo>
                  <a:lnTo>
                    <a:pt x="18592" y="7010"/>
                  </a:lnTo>
                  <a:lnTo>
                    <a:pt x="18796" y="7111"/>
                  </a:lnTo>
                  <a:lnTo>
                    <a:pt x="18669" y="7238"/>
                  </a:lnTo>
                  <a:close/>
                </a:path>
                <a:path w="856614" h="43179">
                  <a:moveTo>
                    <a:pt x="19812" y="7619"/>
                  </a:moveTo>
                  <a:lnTo>
                    <a:pt x="18669" y="7238"/>
                  </a:lnTo>
                  <a:lnTo>
                    <a:pt x="18796" y="7111"/>
                  </a:lnTo>
                  <a:lnTo>
                    <a:pt x="19812" y="7619"/>
                  </a:lnTo>
                  <a:close/>
                </a:path>
                <a:path w="856614" h="43179">
                  <a:moveTo>
                    <a:pt x="18288" y="7619"/>
                  </a:moveTo>
                  <a:lnTo>
                    <a:pt x="18505" y="7184"/>
                  </a:lnTo>
                  <a:lnTo>
                    <a:pt x="18669" y="7238"/>
                  </a:lnTo>
                  <a:lnTo>
                    <a:pt x="18288" y="7619"/>
                  </a:lnTo>
                  <a:close/>
                </a:path>
                <a:path w="856614" h="43179">
                  <a:moveTo>
                    <a:pt x="19812" y="7619"/>
                  </a:moveTo>
                  <a:lnTo>
                    <a:pt x="18288" y="7619"/>
                  </a:lnTo>
                  <a:lnTo>
                    <a:pt x="18669" y="7238"/>
                  </a:lnTo>
                  <a:lnTo>
                    <a:pt x="19812" y="7619"/>
                  </a:lnTo>
                  <a:close/>
                </a:path>
                <a:path w="856614" h="43179">
                  <a:moveTo>
                    <a:pt x="25908" y="9143"/>
                  </a:moveTo>
                  <a:lnTo>
                    <a:pt x="22860" y="7619"/>
                  </a:lnTo>
                  <a:lnTo>
                    <a:pt x="24383" y="7619"/>
                  </a:lnTo>
                  <a:lnTo>
                    <a:pt x="25908" y="9143"/>
                  </a:lnTo>
                  <a:close/>
                </a:path>
                <a:path w="856614" h="43179">
                  <a:moveTo>
                    <a:pt x="196595" y="18287"/>
                  </a:moveTo>
                  <a:lnTo>
                    <a:pt x="24383" y="18287"/>
                  </a:lnTo>
                  <a:lnTo>
                    <a:pt x="30480" y="12191"/>
                  </a:lnTo>
                  <a:lnTo>
                    <a:pt x="30480" y="9143"/>
                  </a:lnTo>
                  <a:lnTo>
                    <a:pt x="32004" y="9143"/>
                  </a:lnTo>
                  <a:lnTo>
                    <a:pt x="35052" y="10667"/>
                  </a:lnTo>
                  <a:lnTo>
                    <a:pt x="92964" y="10667"/>
                  </a:lnTo>
                  <a:lnTo>
                    <a:pt x="102108" y="12191"/>
                  </a:lnTo>
                  <a:lnTo>
                    <a:pt x="131064" y="12191"/>
                  </a:lnTo>
                  <a:lnTo>
                    <a:pt x="140208" y="13716"/>
                  </a:lnTo>
                  <a:lnTo>
                    <a:pt x="150875" y="13716"/>
                  </a:lnTo>
                  <a:lnTo>
                    <a:pt x="160020" y="15240"/>
                  </a:lnTo>
                  <a:lnTo>
                    <a:pt x="169164" y="15240"/>
                  </a:lnTo>
                  <a:lnTo>
                    <a:pt x="178308" y="16763"/>
                  </a:lnTo>
                  <a:lnTo>
                    <a:pt x="187452" y="16763"/>
                  </a:lnTo>
                  <a:lnTo>
                    <a:pt x="196595" y="18287"/>
                  </a:lnTo>
                  <a:close/>
                </a:path>
                <a:path w="856614" h="43179">
                  <a:moveTo>
                    <a:pt x="83820" y="10667"/>
                  </a:moveTo>
                  <a:lnTo>
                    <a:pt x="42672" y="10667"/>
                  </a:lnTo>
                  <a:lnTo>
                    <a:pt x="48768" y="9143"/>
                  </a:lnTo>
                  <a:lnTo>
                    <a:pt x="76200" y="9143"/>
                  </a:lnTo>
                  <a:lnTo>
                    <a:pt x="83820" y="10667"/>
                  </a:lnTo>
                  <a:close/>
                </a:path>
                <a:path w="856614" h="43179">
                  <a:moveTo>
                    <a:pt x="380" y="16192"/>
                  </a:moveTo>
                  <a:lnTo>
                    <a:pt x="0" y="15240"/>
                  </a:lnTo>
                  <a:lnTo>
                    <a:pt x="3657" y="9753"/>
                  </a:lnTo>
                  <a:lnTo>
                    <a:pt x="3048" y="12191"/>
                  </a:lnTo>
                  <a:lnTo>
                    <a:pt x="380" y="16192"/>
                  </a:lnTo>
                  <a:close/>
                </a:path>
                <a:path w="856614" h="43179">
                  <a:moveTo>
                    <a:pt x="457200" y="15240"/>
                  </a:moveTo>
                  <a:lnTo>
                    <a:pt x="335279" y="15240"/>
                  </a:lnTo>
                  <a:lnTo>
                    <a:pt x="348995" y="13716"/>
                  </a:lnTo>
                  <a:lnTo>
                    <a:pt x="443484" y="13716"/>
                  </a:lnTo>
                  <a:lnTo>
                    <a:pt x="457200" y="15240"/>
                  </a:lnTo>
                  <a:close/>
                </a:path>
                <a:path w="856614" h="43179">
                  <a:moveTo>
                    <a:pt x="765048" y="15240"/>
                  </a:moveTo>
                  <a:lnTo>
                    <a:pt x="641604" y="15240"/>
                  </a:lnTo>
                  <a:lnTo>
                    <a:pt x="655320" y="13716"/>
                  </a:lnTo>
                  <a:lnTo>
                    <a:pt x="752856" y="13716"/>
                  </a:lnTo>
                  <a:lnTo>
                    <a:pt x="765048" y="15240"/>
                  </a:lnTo>
                  <a:close/>
                </a:path>
                <a:path w="856614" h="43179">
                  <a:moveTo>
                    <a:pt x="595884" y="16763"/>
                  </a:moveTo>
                  <a:lnTo>
                    <a:pt x="309372" y="16763"/>
                  </a:lnTo>
                  <a:lnTo>
                    <a:pt x="321564" y="15240"/>
                  </a:lnTo>
                  <a:lnTo>
                    <a:pt x="580643" y="15240"/>
                  </a:lnTo>
                  <a:lnTo>
                    <a:pt x="595884" y="16763"/>
                  </a:lnTo>
                  <a:close/>
                </a:path>
                <a:path w="856614" h="43179">
                  <a:moveTo>
                    <a:pt x="803148" y="16763"/>
                  </a:moveTo>
                  <a:lnTo>
                    <a:pt x="609600" y="16763"/>
                  </a:lnTo>
                  <a:lnTo>
                    <a:pt x="624840" y="15240"/>
                  </a:lnTo>
                  <a:lnTo>
                    <a:pt x="795527" y="15240"/>
                  </a:lnTo>
                  <a:lnTo>
                    <a:pt x="803148" y="16763"/>
                  </a:lnTo>
                  <a:close/>
                </a:path>
                <a:path w="856614" h="43179">
                  <a:moveTo>
                    <a:pt x="3048" y="22859"/>
                  </a:moveTo>
                  <a:lnTo>
                    <a:pt x="0" y="16763"/>
                  </a:lnTo>
                  <a:lnTo>
                    <a:pt x="380" y="16192"/>
                  </a:lnTo>
                  <a:lnTo>
                    <a:pt x="3048" y="22859"/>
                  </a:lnTo>
                  <a:close/>
                </a:path>
                <a:path w="856614" h="43179">
                  <a:moveTo>
                    <a:pt x="19812" y="19811"/>
                  </a:moveTo>
                  <a:lnTo>
                    <a:pt x="22860" y="16763"/>
                  </a:lnTo>
                  <a:lnTo>
                    <a:pt x="21844" y="18795"/>
                  </a:lnTo>
                  <a:lnTo>
                    <a:pt x="19812" y="19811"/>
                  </a:lnTo>
                  <a:close/>
                </a:path>
                <a:path w="856614" h="43179">
                  <a:moveTo>
                    <a:pt x="21844" y="18795"/>
                  </a:moveTo>
                  <a:lnTo>
                    <a:pt x="22860" y="16763"/>
                  </a:lnTo>
                  <a:lnTo>
                    <a:pt x="25908" y="16763"/>
                  </a:lnTo>
                  <a:lnTo>
                    <a:pt x="24383" y="18287"/>
                  </a:lnTo>
                  <a:lnTo>
                    <a:pt x="22860" y="18287"/>
                  </a:lnTo>
                  <a:lnTo>
                    <a:pt x="21844" y="18795"/>
                  </a:lnTo>
                  <a:close/>
                </a:path>
                <a:path w="856614" h="43179">
                  <a:moveTo>
                    <a:pt x="836675" y="18287"/>
                  </a:moveTo>
                  <a:lnTo>
                    <a:pt x="281940" y="18287"/>
                  </a:lnTo>
                  <a:lnTo>
                    <a:pt x="295656" y="16763"/>
                  </a:lnTo>
                  <a:lnTo>
                    <a:pt x="833627" y="16763"/>
                  </a:lnTo>
                  <a:lnTo>
                    <a:pt x="836675" y="18287"/>
                  </a:lnTo>
                  <a:close/>
                </a:path>
                <a:path w="856614" h="43179">
                  <a:moveTo>
                    <a:pt x="842772" y="42671"/>
                  </a:moveTo>
                  <a:lnTo>
                    <a:pt x="836675" y="42671"/>
                  </a:lnTo>
                  <a:lnTo>
                    <a:pt x="833627" y="41148"/>
                  </a:lnTo>
                  <a:lnTo>
                    <a:pt x="809243" y="41148"/>
                  </a:lnTo>
                  <a:lnTo>
                    <a:pt x="801624" y="39624"/>
                  </a:lnTo>
                  <a:lnTo>
                    <a:pt x="774192" y="39624"/>
                  </a:lnTo>
                  <a:lnTo>
                    <a:pt x="763524" y="38100"/>
                  </a:lnTo>
                  <a:lnTo>
                    <a:pt x="441959" y="38100"/>
                  </a:lnTo>
                  <a:lnTo>
                    <a:pt x="429768" y="36575"/>
                  </a:lnTo>
                  <a:lnTo>
                    <a:pt x="138684" y="36575"/>
                  </a:lnTo>
                  <a:lnTo>
                    <a:pt x="129540" y="35051"/>
                  </a:lnTo>
                  <a:lnTo>
                    <a:pt x="109727" y="35051"/>
                  </a:lnTo>
                  <a:lnTo>
                    <a:pt x="99059" y="33527"/>
                  </a:lnTo>
                  <a:lnTo>
                    <a:pt x="91440" y="33527"/>
                  </a:lnTo>
                  <a:lnTo>
                    <a:pt x="82295" y="32003"/>
                  </a:lnTo>
                  <a:lnTo>
                    <a:pt x="30480" y="32003"/>
                  </a:lnTo>
                  <a:lnTo>
                    <a:pt x="25908" y="30479"/>
                  </a:lnTo>
                  <a:lnTo>
                    <a:pt x="22860" y="30479"/>
                  </a:lnTo>
                  <a:lnTo>
                    <a:pt x="19812" y="28956"/>
                  </a:lnTo>
                  <a:lnTo>
                    <a:pt x="16764" y="28956"/>
                  </a:lnTo>
                  <a:lnTo>
                    <a:pt x="13716" y="27432"/>
                  </a:lnTo>
                  <a:lnTo>
                    <a:pt x="19812" y="24383"/>
                  </a:lnTo>
                  <a:lnTo>
                    <a:pt x="21336" y="19811"/>
                  </a:lnTo>
                  <a:lnTo>
                    <a:pt x="21844" y="18795"/>
                  </a:lnTo>
                  <a:lnTo>
                    <a:pt x="22860" y="18287"/>
                  </a:lnTo>
                  <a:lnTo>
                    <a:pt x="847343" y="18287"/>
                  </a:lnTo>
                  <a:lnTo>
                    <a:pt x="851916" y="19811"/>
                  </a:lnTo>
                  <a:lnTo>
                    <a:pt x="854964" y="24383"/>
                  </a:lnTo>
                  <a:lnTo>
                    <a:pt x="854964" y="28956"/>
                  </a:lnTo>
                  <a:lnTo>
                    <a:pt x="856488" y="33527"/>
                  </a:lnTo>
                  <a:lnTo>
                    <a:pt x="853440" y="38100"/>
                  </a:lnTo>
                  <a:lnTo>
                    <a:pt x="848868" y="39624"/>
                  </a:lnTo>
                  <a:lnTo>
                    <a:pt x="842772" y="42671"/>
                  </a:lnTo>
                  <a:close/>
                </a:path>
                <a:path w="856614" h="43179">
                  <a:moveTo>
                    <a:pt x="21336" y="19811"/>
                  </a:moveTo>
                  <a:lnTo>
                    <a:pt x="19812" y="19811"/>
                  </a:lnTo>
                  <a:lnTo>
                    <a:pt x="21844" y="18795"/>
                  </a:lnTo>
                  <a:lnTo>
                    <a:pt x="21336" y="19811"/>
                  </a:lnTo>
                  <a:close/>
                </a:path>
                <a:path w="856614" h="43179">
                  <a:moveTo>
                    <a:pt x="13716" y="27432"/>
                  </a:moveTo>
                  <a:lnTo>
                    <a:pt x="10668" y="25908"/>
                  </a:lnTo>
                  <a:lnTo>
                    <a:pt x="9144" y="25908"/>
                  </a:lnTo>
                  <a:lnTo>
                    <a:pt x="7620" y="24383"/>
                  </a:lnTo>
                  <a:lnTo>
                    <a:pt x="3048" y="22859"/>
                  </a:lnTo>
                  <a:lnTo>
                    <a:pt x="9144" y="24383"/>
                  </a:lnTo>
                  <a:lnTo>
                    <a:pt x="13716" y="27432"/>
                  </a:lnTo>
                  <a:close/>
                </a:path>
                <a:path w="856614" h="43179">
                  <a:moveTo>
                    <a:pt x="348995" y="38100"/>
                  </a:moveTo>
                  <a:lnTo>
                    <a:pt x="158495" y="38100"/>
                  </a:lnTo>
                  <a:lnTo>
                    <a:pt x="147827" y="36575"/>
                  </a:lnTo>
                  <a:lnTo>
                    <a:pt x="362711" y="36575"/>
                  </a:lnTo>
                  <a:lnTo>
                    <a:pt x="348995" y="38100"/>
                  </a:lnTo>
                  <a:close/>
                </a:path>
                <a:path w="856614" h="43179">
                  <a:moveTo>
                    <a:pt x="429768" y="38100"/>
                  </a:moveTo>
                  <a:lnTo>
                    <a:pt x="362711" y="38100"/>
                  </a:lnTo>
                  <a:lnTo>
                    <a:pt x="362711" y="36575"/>
                  </a:lnTo>
                  <a:lnTo>
                    <a:pt x="429768" y="36575"/>
                  </a:lnTo>
                  <a:lnTo>
                    <a:pt x="429768" y="38100"/>
                  </a:lnTo>
                  <a:close/>
                </a:path>
                <a:path w="856614" h="43179">
                  <a:moveTo>
                    <a:pt x="323088" y="39624"/>
                  </a:moveTo>
                  <a:lnTo>
                    <a:pt x="176784" y="39624"/>
                  </a:lnTo>
                  <a:lnTo>
                    <a:pt x="167640" y="38100"/>
                  </a:lnTo>
                  <a:lnTo>
                    <a:pt x="336804" y="38100"/>
                  </a:lnTo>
                  <a:lnTo>
                    <a:pt x="323088" y="39624"/>
                  </a:lnTo>
                  <a:close/>
                </a:path>
                <a:path w="856614" h="43179">
                  <a:moveTo>
                    <a:pt x="524256" y="39624"/>
                  </a:moveTo>
                  <a:lnTo>
                    <a:pt x="469392" y="39624"/>
                  </a:lnTo>
                  <a:lnTo>
                    <a:pt x="455675" y="38100"/>
                  </a:lnTo>
                  <a:lnTo>
                    <a:pt x="537972" y="38100"/>
                  </a:lnTo>
                  <a:lnTo>
                    <a:pt x="524256" y="39624"/>
                  </a:lnTo>
                  <a:close/>
                </a:path>
                <a:path w="856614" h="43179">
                  <a:moveTo>
                    <a:pt x="626364" y="39624"/>
                  </a:moveTo>
                  <a:lnTo>
                    <a:pt x="565404" y="39624"/>
                  </a:lnTo>
                  <a:lnTo>
                    <a:pt x="550164" y="38100"/>
                  </a:lnTo>
                  <a:lnTo>
                    <a:pt x="641604" y="38100"/>
                  </a:lnTo>
                  <a:lnTo>
                    <a:pt x="626364" y="39624"/>
                  </a:lnTo>
                  <a:close/>
                </a:path>
                <a:path w="856614" h="43179">
                  <a:moveTo>
                    <a:pt x="297179" y="41148"/>
                  </a:moveTo>
                  <a:lnTo>
                    <a:pt x="195072" y="41148"/>
                  </a:lnTo>
                  <a:lnTo>
                    <a:pt x="184404" y="39624"/>
                  </a:lnTo>
                  <a:lnTo>
                    <a:pt x="310895" y="39624"/>
                  </a:lnTo>
                  <a:lnTo>
                    <a:pt x="297179" y="41148"/>
                  </a:lnTo>
                  <a:close/>
                </a:path>
                <a:path w="856614" h="43179">
                  <a:moveTo>
                    <a:pt x="835152" y="42671"/>
                  </a:moveTo>
                  <a:lnTo>
                    <a:pt x="833627" y="42671"/>
                  </a:lnTo>
                  <a:lnTo>
                    <a:pt x="830579" y="41148"/>
                  </a:lnTo>
                  <a:lnTo>
                    <a:pt x="833627" y="41148"/>
                  </a:lnTo>
                  <a:lnTo>
                    <a:pt x="835152" y="42671"/>
                  </a:lnTo>
                  <a:close/>
                </a:path>
                <a:path w="856614" h="43179">
                  <a:moveTo>
                    <a:pt x="836675" y="42671"/>
                  </a:moveTo>
                  <a:lnTo>
                    <a:pt x="835152" y="42671"/>
                  </a:lnTo>
                  <a:lnTo>
                    <a:pt x="833627" y="41148"/>
                  </a:lnTo>
                  <a:lnTo>
                    <a:pt x="836675" y="426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84520" y="3191256"/>
              <a:ext cx="583692" cy="486410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5260" y="4235196"/>
            <a:ext cx="493776" cy="195071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2083308" y="4404359"/>
            <a:ext cx="193675" cy="32384"/>
          </a:xfrm>
          <a:custGeom>
            <a:avLst/>
            <a:gdLst/>
            <a:ahLst/>
            <a:cxnLst/>
            <a:rect l="l" t="t" r="r" b="b"/>
            <a:pathLst>
              <a:path w="193675" h="32385">
                <a:moveTo>
                  <a:pt x="178308" y="1524"/>
                </a:moveTo>
                <a:lnTo>
                  <a:pt x="94488" y="1524"/>
                </a:lnTo>
                <a:lnTo>
                  <a:pt x="102108" y="0"/>
                </a:lnTo>
                <a:lnTo>
                  <a:pt x="175259" y="0"/>
                </a:lnTo>
                <a:lnTo>
                  <a:pt x="178308" y="1524"/>
                </a:lnTo>
                <a:close/>
              </a:path>
              <a:path w="193675" h="32385">
                <a:moveTo>
                  <a:pt x="182880" y="3048"/>
                </a:moveTo>
                <a:lnTo>
                  <a:pt x="74676" y="3048"/>
                </a:lnTo>
                <a:lnTo>
                  <a:pt x="80772" y="1524"/>
                </a:lnTo>
                <a:lnTo>
                  <a:pt x="179832" y="1524"/>
                </a:lnTo>
                <a:lnTo>
                  <a:pt x="182880" y="3048"/>
                </a:lnTo>
                <a:close/>
              </a:path>
              <a:path w="193675" h="32385">
                <a:moveTo>
                  <a:pt x="1524" y="24384"/>
                </a:moveTo>
                <a:lnTo>
                  <a:pt x="0" y="19812"/>
                </a:lnTo>
                <a:lnTo>
                  <a:pt x="3048" y="10668"/>
                </a:lnTo>
                <a:lnTo>
                  <a:pt x="7620" y="7620"/>
                </a:lnTo>
                <a:lnTo>
                  <a:pt x="21336" y="7620"/>
                </a:lnTo>
                <a:lnTo>
                  <a:pt x="25908" y="6096"/>
                </a:lnTo>
                <a:lnTo>
                  <a:pt x="45720" y="6096"/>
                </a:lnTo>
                <a:lnTo>
                  <a:pt x="51816" y="4572"/>
                </a:lnTo>
                <a:lnTo>
                  <a:pt x="53340" y="4572"/>
                </a:lnTo>
                <a:lnTo>
                  <a:pt x="59436" y="3048"/>
                </a:lnTo>
                <a:lnTo>
                  <a:pt x="185928" y="3048"/>
                </a:lnTo>
                <a:lnTo>
                  <a:pt x="188976" y="6096"/>
                </a:lnTo>
                <a:lnTo>
                  <a:pt x="190499" y="9144"/>
                </a:lnTo>
                <a:lnTo>
                  <a:pt x="190499" y="12192"/>
                </a:lnTo>
                <a:lnTo>
                  <a:pt x="192023" y="12192"/>
                </a:lnTo>
                <a:lnTo>
                  <a:pt x="192023" y="13716"/>
                </a:lnTo>
                <a:lnTo>
                  <a:pt x="193547" y="18288"/>
                </a:lnTo>
                <a:lnTo>
                  <a:pt x="193039" y="19812"/>
                </a:lnTo>
                <a:lnTo>
                  <a:pt x="3048" y="19812"/>
                </a:lnTo>
                <a:lnTo>
                  <a:pt x="3048" y="21336"/>
                </a:lnTo>
                <a:lnTo>
                  <a:pt x="1524" y="24384"/>
                </a:lnTo>
                <a:close/>
              </a:path>
              <a:path w="193675" h="32385">
                <a:moveTo>
                  <a:pt x="6096" y="27432"/>
                </a:moveTo>
                <a:lnTo>
                  <a:pt x="4572" y="27432"/>
                </a:lnTo>
                <a:lnTo>
                  <a:pt x="1524" y="24384"/>
                </a:lnTo>
                <a:lnTo>
                  <a:pt x="3048" y="21336"/>
                </a:lnTo>
                <a:lnTo>
                  <a:pt x="3048" y="19812"/>
                </a:lnTo>
                <a:lnTo>
                  <a:pt x="6096" y="27432"/>
                </a:lnTo>
                <a:close/>
              </a:path>
              <a:path w="193675" h="32385">
                <a:moveTo>
                  <a:pt x="62484" y="27432"/>
                </a:moveTo>
                <a:lnTo>
                  <a:pt x="6096" y="27432"/>
                </a:lnTo>
                <a:lnTo>
                  <a:pt x="3048" y="19812"/>
                </a:lnTo>
                <a:lnTo>
                  <a:pt x="193039" y="19812"/>
                </a:lnTo>
                <a:lnTo>
                  <a:pt x="192023" y="22860"/>
                </a:lnTo>
                <a:lnTo>
                  <a:pt x="175259" y="22860"/>
                </a:lnTo>
                <a:lnTo>
                  <a:pt x="176784" y="24384"/>
                </a:lnTo>
                <a:lnTo>
                  <a:pt x="103632" y="24384"/>
                </a:lnTo>
                <a:lnTo>
                  <a:pt x="97536" y="25908"/>
                </a:lnTo>
                <a:lnTo>
                  <a:pt x="68580" y="25908"/>
                </a:lnTo>
                <a:lnTo>
                  <a:pt x="62484" y="27432"/>
                </a:lnTo>
                <a:close/>
              </a:path>
              <a:path w="193675" h="32385">
                <a:moveTo>
                  <a:pt x="184404" y="27432"/>
                </a:moveTo>
                <a:lnTo>
                  <a:pt x="179832" y="27432"/>
                </a:lnTo>
                <a:lnTo>
                  <a:pt x="175259" y="22860"/>
                </a:lnTo>
                <a:lnTo>
                  <a:pt x="178308" y="24384"/>
                </a:lnTo>
                <a:lnTo>
                  <a:pt x="190500" y="24384"/>
                </a:lnTo>
                <a:lnTo>
                  <a:pt x="188976" y="25908"/>
                </a:lnTo>
                <a:lnTo>
                  <a:pt x="184404" y="27432"/>
                </a:lnTo>
                <a:close/>
              </a:path>
              <a:path w="193675" h="32385">
                <a:moveTo>
                  <a:pt x="190500" y="24384"/>
                </a:moveTo>
                <a:lnTo>
                  <a:pt x="178308" y="24384"/>
                </a:lnTo>
                <a:lnTo>
                  <a:pt x="175259" y="22860"/>
                </a:lnTo>
                <a:lnTo>
                  <a:pt x="192023" y="22860"/>
                </a:lnTo>
                <a:lnTo>
                  <a:pt x="190500" y="24384"/>
                </a:lnTo>
                <a:close/>
              </a:path>
              <a:path w="193675" h="32385">
                <a:moveTo>
                  <a:pt x="12192" y="32004"/>
                </a:moveTo>
                <a:lnTo>
                  <a:pt x="7620" y="32004"/>
                </a:lnTo>
                <a:lnTo>
                  <a:pt x="6096" y="30480"/>
                </a:lnTo>
                <a:lnTo>
                  <a:pt x="3048" y="28956"/>
                </a:lnTo>
                <a:lnTo>
                  <a:pt x="1524" y="24384"/>
                </a:lnTo>
                <a:lnTo>
                  <a:pt x="4572" y="27432"/>
                </a:lnTo>
                <a:lnTo>
                  <a:pt x="15240" y="27432"/>
                </a:lnTo>
                <a:lnTo>
                  <a:pt x="9144" y="30480"/>
                </a:lnTo>
                <a:lnTo>
                  <a:pt x="12954" y="30480"/>
                </a:lnTo>
                <a:lnTo>
                  <a:pt x="12192" y="32004"/>
                </a:lnTo>
                <a:close/>
              </a:path>
              <a:path w="193675" h="32385">
                <a:moveTo>
                  <a:pt x="12954" y="30480"/>
                </a:moveTo>
                <a:lnTo>
                  <a:pt x="9144" y="30480"/>
                </a:lnTo>
                <a:lnTo>
                  <a:pt x="15240" y="27432"/>
                </a:lnTo>
                <a:lnTo>
                  <a:pt x="13716" y="28956"/>
                </a:lnTo>
                <a:lnTo>
                  <a:pt x="12954" y="30480"/>
                </a:lnTo>
                <a:close/>
              </a:path>
              <a:path w="193675" h="32385">
                <a:moveTo>
                  <a:pt x="22860" y="30480"/>
                </a:moveTo>
                <a:lnTo>
                  <a:pt x="12954" y="30480"/>
                </a:lnTo>
                <a:lnTo>
                  <a:pt x="13716" y="28956"/>
                </a:lnTo>
                <a:lnTo>
                  <a:pt x="15240" y="27432"/>
                </a:lnTo>
                <a:lnTo>
                  <a:pt x="56388" y="27432"/>
                </a:lnTo>
                <a:lnTo>
                  <a:pt x="50292" y="28956"/>
                </a:lnTo>
                <a:lnTo>
                  <a:pt x="27432" y="28956"/>
                </a:lnTo>
                <a:lnTo>
                  <a:pt x="22860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19883" y="4492752"/>
            <a:ext cx="200025" cy="32384"/>
          </a:xfrm>
          <a:custGeom>
            <a:avLst/>
            <a:gdLst/>
            <a:ahLst/>
            <a:cxnLst/>
            <a:rect l="l" t="t" r="r" b="b"/>
            <a:pathLst>
              <a:path w="200025" h="32385">
                <a:moveTo>
                  <a:pt x="196596" y="22860"/>
                </a:moveTo>
                <a:lnTo>
                  <a:pt x="19812" y="22860"/>
                </a:lnTo>
                <a:lnTo>
                  <a:pt x="21336" y="21336"/>
                </a:lnTo>
                <a:lnTo>
                  <a:pt x="22860" y="21336"/>
                </a:lnTo>
                <a:lnTo>
                  <a:pt x="22860" y="19812"/>
                </a:lnTo>
                <a:lnTo>
                  <a:pt x="24384" y="19812"/>
                </a:lnTo>
                <a:lnTo>
                  <a:pt x="25908" y="18288"/>
                </a:lnTo>
                <a:lnTo>
                  <a:pt x="25908" y="16764"/>
                </a:lnTo>
                <a:lnTo>
                  <a:pt x="27432" y="13716"/>
                </a:lnTo>
                <a:lnTo>
                  <a:pt x="27432" y="7620"/>
                </a:lnTo>
                <a:lnTo>
                  <a:pt x="94488" y="7620"/>
                </a:lnTo>
                <a:lnTo>
                  <a:pt x="103632" y="6096"/>
                </a:lnTo>
                <a:lnTo>
                  <a:pt x="138684" y="6096"/>
                </a:lnTo>
                <a:lnTo>
                  <a:pt x="146304" y="4572"/>
                </a:lnTo>
                <a:lnTo>
                  <a:pt x="170688" y="4572"/>
                </a:lnTo>
                <a:lnTo>
                  <a:pt x="173736" y="3048"/>
                </a:lnTo>
                <a:lnTo>
                  <a:pt x="179832" y="3048"/>
                </a:lnTo>
                <a:lnTo>
                  <a:pt x="182879" y="1524"/>
                </a:lnTo>
                <a:lnTo>
                  <a:pt x="181355" y="1524"/>
                </a:lnTo>
                <a:lnTo>
                  <a:pt x="185928" y="0"/>
                </a:lnTo>
                <a:lnTo>
                  <a:pt x="190500" y="0"/>
                </a:lnTo>
                <a:lnTo>
                  <a:pt x="192786" y="1524"/>
                </a:lnTo>
                <a:lnTo>
                  <a:pt x="182879" y="1524"/>
                </a:lnTo>
                <a:lnTo>
                  <a:pt x="179832" y="3048"/>
                </a:lnTo>
                <a:lnTo>
                  <a:pt x="195072" y="3048"/>
                </a:lnTo>
                <a:lnTo>
                  <a:pt x="198120" y="6096"/>
                </a:lnTo>
                <a:lnTo>
                  <a:pt x="199643" y="10668"/>
                </a:lnTo>
                <a:lnTo>
                  <a:pt x="198120" y="15240"/>
                </a:lnTo>
                <a:lnTo>
                  <a:pt x="198120" y="16764"/>
                </a:lnTo>
                <a:lnTo>
                  <a:pt x="196596" y="22860"/>
                </a:lnTo>
                <a:close/>
              </a:path>
              <a:path w="200025" h="32385">
                <a:moveTo>
                  <a:pt x="179832" y="3048"/>
                </a:moveTo>
                <a:lnTo>
                  <a:pt x="179832" y="1524"/>
                </a:lnTo>
                <a:lnTo>
                  <a:pt x="181355" y="1524"/>
                </a:lnTo>
                <a:lnTo>
                  <a:pt x="179832" y="3048"/>
                </a:lnTo>
                <a:close/>
              </a:path>
              <a:path w="200025" h="32385">
                <a:moveTo>
                  <a:pt x="184403" y="27432"/>
                </a:moveTo>
                <a:lnTo>
                  <a:pt x="7620" y="27432"/>
                </a:lnTo>
                <a:lnTo>
                  <a:pt x="4572" y="24384"/>
                </a:lnTo>
                <a:lnTo>
                  <a:pt x="0" y="21336"/>
                </a:lnTo>
                <a:lnTo>
                  <a:pt x="0" y="15240"/>
                </a:lnTo>
                <a:lnTo>
                  <a:pt x="3048" y="6096"/>
                </a:lnTo>
                <a:lnTo>
                  <a:pt x="7620" y="4572"/>
                </a:lnTo>
                <a:lnTo>
                  <a:pt x="24384" y="4572"/>
                </a:lnTo>
                <a:lnTo>
                  <a:pt x="25908" y="6096"/>
                </a:lnTo>
                <a:lnTo>
                  <a:pt x="16764" y="6096"/>
                </a:lnTo>
                <a:lnTo>
                  <a:pt x="18288" y="7620"/>
                </a:lnTo>
                <a:lnTo>
                  <a:pt x="21336" y="19812"/>
                </a:lnTo>
                <a:lnTo>
                  <a:pt x="21844" y="19812"/>
                </a:lnTo>
                <a:lnTo>
                  <a:pt x="19812" y="22860"/>
                </a:lnTo>
                <a:lnTo>
                  <a:pt x="196596" y="22860"/>
                </a:lnTo>
                <a:lnTo>
                  <a:pt x="193548" y="25908"/>
                </a:lnTo>
                <a:lnTo>
                  <a:pt x="187452" y="25908"/>
                </a:lnTo>
                <a:lnTo>
                  <a:pt x="184403" y="27432"/>
                </a:lnTo>
                <a:close/>
              </a:path>
              <a:path w="200025" h="32385">
                <a:moveTo>
                  <a:pt x="138684" y="6096"/>
                </a:moveTo>
                <a:lnTo>
                  <a:pt x="131064" y="6096"/>
                </a:lnTo>
                <a:lnTo>
                  <a:pt x="140208" y="4572"/>
                </a:lnTo>
                <a:lnTo>
                  <a:pt x="138684" y="6096"/>
                </a:lnTo>
                <a:close/>
              </a:path>
              <a:path w="200025" h="32385">
                <a:moveTo>
                  <a:pt x="22860" y="9144"/>
                </a:moveTo>
                <a:lnTo>
                  <a:pt x="19812" y="8128"/>
                </a:lnTo>
                <a:lnTo>
                  <a:pt x="16764" y="6096"/>
                </a:lnTo>
                <a:lnTo>
                  <a:pt x="25908" y="6096"/>
                </a:lnTo>
                <a:lnTo>
                  <a:pt x="27432" y="7620"/>
                </a:lnTo>
                <a:lnTo>
                  <a:pt x="19812" y="7620"/>
                </a:lnTo>
                <a:lnTo>
                  <a:pt x="22860" y="9144"/>
                </a:lnTo>
                <a:close/>
              </a:path>
              <a:path w="200025" h="32385">
                <a:moveTo>
                  <a:pt x="21336" y="19812"/>
                </a:moveTo>
                <a:lnTo>
                  <a:pt x="18288" y="7620"/>
                </a:lnTo>
                <a:lnTo>
                  <a:pt x="21336" y="9144"/>
                </a:lnTo>
                <a:lnTo>
                  <a:pt x="27432" y="9144"/>
                </a:lnTo>
                <a:lnTo>
                  <a:pt x="27432" y="13716"/>
                </a:lnTo>
                <a:lnTo>
                  <a:pt x="25908" y="16764"/>
                </a:lnTo>
                <a:lnTo>
                  <a:pt x="25908" y="18288"/>
                </a:lnTo>
                <a:lnTo>
                  <a:pt x="22860" y="18288"/>
                </a:lnTo>
                <a:lnTo>
                  <a:pt x="21336" y="19812"/>
                </a:lnTo>
                <a:close/>
              </a:path>
              <a:path w="200025" h="32385">
                <a:moveTo>
                  <a:pt x="21336" y="9144"/>
                </a:moveTo>
                <a:lnTo>
                  <a:pt x="18288" y="7620"/>
                </a:lnTo>
                <a:lnTo>
                  <a:pt x="19812" y="8128"/>
                </a:lnTo>
                <a:lnTo>
                  <a:pt x="21336" y="9144"/>
                </a:lnTo>
                <a:close/>
              </a:path>
              <a:path w="200025" h="32385">
                <a:moveTo>
                  <a:pt x="19812" y="8128"/>
                </a:moveTo>
                <a:lnTo>
                  <a:pt x="18288" y="7620"/>
                </a:lnTo>
                <a:lnTo>
                  <a:pt x="19050" y="7620"/>
                </a:lnTo>
                <a:lnTo>
                  <a:pt x="19812" y="8128"/>
                </a:lnTo>
                <a:close/>
              </a:path>
              <a:path w="200025" h="32385">
                <a:moveTo>
                  <a:pt x="27432" y="9144"/>
                </a:moveTo>
                <a:lnTo>
                  <a:pt x="22860" y="9144"/>
                </a:lnTo>
                <a:lnTo>
                  <a:pt x="19812" y="7620"/>
                </a:lnTo>
                <a:lnTo>
                  <a:pt x="27432" y="7620"/>
                </a:lnTo>
                <a:lnTo>
                  <a:pt x="27432" y="9144"/>
                </a:lnTo>
                <a:close/>
              </a:path>
              <a:path w="200025" h="32385">
                <a:moveTo>
                  <a:pt x="22860" y="9144"/>
                </a:moveTo>
                <a:lnTo>
                  <a:pt x="21336" y="9144"/>
                </a:lnTo>
                <a:lnTo>
                  <a:pt x="19812" y="8128"/>
                </a:lnTo>
                <a:lnTo>
                  <a:pt x="22860" y="9144"/>
                </a:lnTo>
                <a:close/>
              </a:path>
              <a:path w="200025" h="32385">
                <a:moveTo>
                  <a:pt x="21844" y="19812"/>
                </a:moveTo>
                <a:lnTo>
                  <a:pt x="21336" y="19812"/>
                </a:lnTo>
                <a:lnTo>
                  <a:pt x="22860" y="18288"/>
                </a:lnTo>
                <a:lnTo>
                  <a:pt x="21844" y="19812"/>
                </a:lnTo>
                <a:close/>
              </a:path>
              <a:path w="200025" h="32385">
                <a:moveTo>
                  <a:pt x="19812" y="22860"/>
                </a:moveTo>
                <a:lnTo>
                  <a:pt x="22860" y="18288"/>
                </a:lnTo>
                <a:lnTo>
                  <a:pt x="25908" y="18288"/>
                </a:lnTo>
                <a:lnTo>
                  <a:pt x="24384" y="19812"/>
                </a:lnTo>
                <a:lnTo>
                  <a:pt x="22860" y="19812"/>
                </a:lnTo>
                <a:lnTo>
                  <a:pt x="22860" y="21336"/>
                </a:lnTo>
                <a:lnTo>
                  <a:pt x="21336" y="21336"/>
                </a:lnTo>
                <a:lnTo>
                  <a:pt x="19812" y="22860"/>
                </a:lnTo>
                <a:close/>
              </a:path>
              <a:path w="200025" h="32385">
                <a:moveTo>
                  <a:pt x="178308" y="28956"/>
                </a:moveTo>
                <a:lnTo>
                  <a:pt x="10668" y="28956"/>
                </a:lnTo>
                <a:lnTo>
                  <a:pt x="9144" y="27432"/>
                </a:lnTo>
                <a:lnTo>
                  <a:pt x="181355" y="27432"/>
                </a:lnTo>
                <a:lnTo>
                  <a:pt x="178308" y="28956"/>
                </a:lnTo>
                <a:close/>
              </a:path>
              <a:path w="200025" h="32385">
                <a:moveTo>
                  <a:pt x="141732" y="30480"/>
                </a:moveTo>
                <a:lnTo>
                  <a:pt x="15240" y="30480"/>
                </a:lnTo>
                <a:lnTo>
                  <a:pt x="12192" y="28956"/>
                </a:lnTo>
                <a:lnTo>
                  <a:pt x="149352" y="28956"/>
                </a:lnTo>
                <a:lnTo>
                  <a:pt x="141732" y="30480"/>
                </a:lnTo>
                <a:close/>
              </a:path>
              <a:path w="200025" h="32385">
                <a:moveTo>
                  <a:pt x="96012" y="32004"/>
                </a:moveTo>
                <a:lnTo>
                  <a:pt x="25908" y="32004"/>
                </a:lnTo>
                <a:lnTo>
                  <a:pt x="21336" y="30480"/>
                </a:lnTo>
                <a:lnTo>
                  <a:pt x="106680" y="30480"/>
                </a:lnTo>
                <a:lnTo>
                  <a:pt x="96012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97835" y="4165092"/>
            <a:ext cx="288290" cy="412750"/>
          </a:xfrm>
          <a:custGeom>
            <a:avLst/>
            <a:gdLst/>
            <a:ahLst/>
            <a:cxnLst/>
            <a:rect l="l" t="t" r="r" b="b"/>
            <a:pathLst>
              <a:path w="288289" h="412750">
                <a:moveTo>
                  <a:pt x="31394" y="3301"/>
                </a:moveTo>
                <a:lnTo>
                  <a:pt x="32004" y="2540"/>
                </a:lnTo>
                <a:lnTo>
                  <a:pt x="36575" y="0"/>
                </a:lnTo>
                <a:lnTo>
                  <a:pt x="38862" y="476"/>
                </a:lnTo>
                <a:lnTo>
                  <a:pt x="35052" y="1270"/>
                </a:lnTo>
                <a:lnTo>
                  <a:pt x="31394" y="3301"/>
                </a:lnTo>
                <a:close/>
              </a:path>
              <a:path w="288289" h="412750">
                <a:moveTo>
                  <a:pt x="42672" y="1270"/>
                </a:moveTo>
                <a:lnTo>
                  <a:pt x="38862" y="476"/>
                </a:lnTo>
                <a:lnTo>
                  <a:pt x="41148" y="0"/>
                </a:lnTo>
                <a:lnTo>
                  <a:pt x="42672" y="1270"/>
                </a:lnTo>
                <a:close/>
              </a:path>
              <a:path w="288289" h="412750">
                <a:moveTo>
                  <a:pt x="28956" y="19050"/>
                </a:moveTo>
                <a:lnTo>
                  <a:pt x="25908" y="12700"/>
                </a:lnTo>
                <a:lnTo>
                  <a:pt x="26416" y="10583"/>
                </a:lnTo>
                <a:lnTo>
                  <a:pt x="28956" y="6350"/>
                </a:lnTo>
                <a:lnTo>
                  <a:pt x="31394" y="3301"/>
                </a:lnTo>
                <a:lnTo>
                  <a:pt x="35052" y="1270"/>
                </a:lnTo>
                <a:lnTo>
                  <a:pt x="38862" y="476"/>
                </a:lnTo>
                <a:lnTo>
                  <a:pt x="42672" y="1270"/>
                </a:lnTo>
                <a:lnTo>
                  <a:pt x="45720" y="3810"/>
                </a:lnTo>
                <a:lnTo>
                  <a:pt x="50291" y="6350"/>
                </a:lnTo>
                <a:lnTo>
                  <a:pt x="50291" y="15240"/>
                </a:lnTo>
                <a:lnTo>
                  <a:pt x="48768" y="17780"/>
                </a:lnTo>
                <a:lnTo>
                  <a:pt x="28956" y="17780"/>
                </a:lnTo>
                <a:lnTo>
                  <a:pt x="28956" y="19050"/>
                </a:lnTo>
                <a:close/>
              </a:path>
              <a:path w="288289" h="412750">
                <a:moveTo>
                  <a:pt x="50291" y="6350"/>
                </a:moveTo>
                <a:lnTo>
                  <a:pt x="45720" y="3810"/>
                </a:lnTo>
                <a:lnTo>
                  <a:pt x="42672" y="1270"/>
                </a:lnTo>
                <a:lnTo>
                  <a:pt x="47244" y="2540"/>
                </a:lnTo>
                <a:lnTo>
                  <a:pt x="50291" y="6350"/>
                </a:lnTo>
                <a:close/>
              </a:path>
              <a:path w="288289" h="412750">
                <a:moveTo>
                  <a:pt x="26416" y="10583"/>
                </a:moveTo>
                <a:lnTo>
                  <a:pt x="27432" y="6350"/>
                </a:lnTo>
                <a:lnTo>
                  <a:pt x="30480" y="3810"/>
                </a:lnTo>
                <a:lnTo>
                  <a:pt x="31394" y="3301"/>
                </a:lnTo>
                <a:lnTo>
                  <a:pt x="28956" y="6350"/>
                </a:lnTo>
                <a:lnTo>
                  <a:pt x="26416" y="10583"/>
                </a:lnTo>
                <a:close/>
              </a:path>
              <a:path w="288289" h="412750">
                <a:moveTo>
                  <a:pt x="50291" y="15240"/>
                </a:moveTo>
                <a:lnTo>
                  <a:pt x="50291" y="6350"/>
                </a:lnTo>
                <a:lnTo>
                  <a:pt x="51816" y="12700"/>
                </a:lnTo>
                <a:lnTo>
                  <a:pt x="50291" y="15240"/>
                </a:lnTo>
                <a:close/>
              </a:path>
              <a:path w="288289" h="412750">
                <a:moveTo>
                  <a:pt x="42672" y="110490"/>
                </a:moveTo>
                <a:lnTo>
                  <a:pt x="19812" y="110490"/>
                </a:lnTo>
                <a:lnTo>
                  <a:pt x="19812" y="71120"/>
                </a:lnTo>
                <a:lnTo>
                  <a:pt x="21336" y="64770"/>
                </a:lnTo>
                <a:lnTo>
                  <a:pt x="21336" y="46990"/>
                </a:lnTo>
                <a:lnTo>
                  <a:pt x="19812" y="41910"/>
                </a:lnTo>
                <a:lnTo>
                  <a:pt x="19812" y="35560"/>
                </a:lnTo>
                <a:lnTo>
                  <a:pt x="21336" y="35560"/>
                </a:lnTo>
                <a:lnTo>
                  <a:pt x="21336" y="21590"/>
                </a:lnTo>
                <a:lnTo>
                  <a:pt x="22860" y="19050"/>
                </a:lnTo>
                <a:lnTo>
                  <a:pt x="22860" y="17780"/>
                </a:lnTo>
                <a:lnTo>
                  <a:pt x="24383" y="15240"/>
                </a:lnTo>
                <a:lnTo>
                  <a:pt x="24383" y="12700"/>
                </a:lnTo>
                <a:lnTo>
                  <a:pt x="25908" y="11430"/>
                </a:lnTo>
                <a:lnTo>
                  <a:pt x="26416" y="10583"/>
                </a:lnTo>
                <a:lnTo>
                  <a:pt x="25908" y="12700"/>
                </a:lnTo>
                <a:lnTo>
                  <a:pt x="27736" y="16510"/>
                </a:lnTo>
                <a:lnTo>
                  <a:pt x="27432" y="16510"/>
                </a:lnTo>
                <a:lnTo>
                  <a:pt x="27432" y="17780"/>
                </a:lnTo>
                <a:lnTo>
                  <a:pt x="28194" y="17780"/>
                </a:lnTo>
                <a:lnTo>
                  <a:pt x="28956" y="19050"/>
                </a:lnTo>
                <a:lnTo>
                  <a:pt x="27432" y="24130"/>
                </a:lnTo>
                <a:lnTo>
                  <a:pt x="28956" y="26670"/>
                </a:lnTo>
                <a:lnTo>
                  <a:pt x="32004" y="27940"/>
                </a:lnTo>
                <a:lnTo>
                  <a:pt x="35052" y="31750"/>
                </a:lnTo>
                <a:lnTo>
                  <a:pt x="44577" y="31750"/>
                </a:lnTo>
                <a:lnTo>
                  <a:pt x="44196" y="33020"/>
                </a:lnTo>
                <a:lnTo>
                  <a:pt x="44196" y="87630"/>
                </a:lnTo>
                <a:lnTo>
                  <a:pt x="42926" y="93980"/>
                </a:lnTo>
                <a:lnTo>
                  <a:pt x="42672" y="93980"/>
                </a:lnTo>
                <a:lnTo>
                  <a:pt x="42672" y="95250"/>
                </a:lnTo>
                <a:lnTo>
                  <a:pt x="42926" y="95250"/>
                </a:lnTo>
                <a:lnTo>
                  <a:pt x="44196" y="101600"/>
                </a:lnTo>
                <a:lnTo>
                  <a:pt x="44196" y="102870"/>
                </a:lnTo>
                <a:lnTo>
                  <a:pt x="42672" y="110490"/>
                </a:lnTo>
                <a:close/>
              </a:path>
              <a:path w="288289" h="412750">
                <a:moveTo>
                  <a:pt x="47244" y="21590"/>
                </a:moveTo>
                <a:lnTo>
                  <a:pt x="47244" y="20320"/>
                </a:lnTo>
                <a:lnTo>
                  <a:pt x="50291" y="15240"/>
                </a:lnTo>
                <a:lnTo>
                  <a:pt x="50291" y="17780"/>
                </a:lnTo>
                <a:lnTo>
                  <a:pt x="47244" y="21590"/>
                </a:lnTo>
                <a:close/>
              </a:path>
              <a:path w="288289" h="412750">
                <a:moveTo>
                  <a:pt x="28194" y="17780"/>
                </a:moveTo>
                <a:lnTo>
                  <a:pt x="27432" y="17780"/>
                </a:lnTo>
                <a:lnTo>
                  <a:pt x="27432" y="16510"/>
                </a:lnTo>
                <a:lnTo>
                  <a:pt x="28194" y="17780"/>
                </a:lnTo>
                <a:close/>
              </a:path>
              <a:path w="288289" h="412750">
                <a:moveTo>
                  <a:pt x="28346" y="17780"/>
                </a:moveTo>
                <a:lnTo>
                  <a:pt x="28194" y="17780"/>
                </a:lnTo>
                <a:lnTo>
                  <a:pt x="27432" y="16510"/>
                </a:lnTo>
                <a:lnTo>
                  <a:pt x="27736" y="16510"/>
                </a:lnTo>
                <a:lnTo>
                  <a:pt x="28346" y="17780"/>
                </a:lnTo>
                <a:close/>
              </a:path>
              <a:path w="288289" h="412750">
                <a:moveTo>
                  <a:pt x="42672" y="21590"/>
                </a:moveTo>
                <a:lnTo>
                  <a:pt x="28956" y="21590"/>
                </a:lnTo>
                <a:lnTo>
                  <a:pt x="28956" y="17780"/>
                </a:lnTo>
                <a:lnTo>
                  <a:pt x="47244" y="17780"/>
                </a:lnTo>
                <a:lnTo>
                  <a:pt x="46482" y="19050"/>
                </a:lnTo>
                <a:lnTo>
                  <a:pt x="45720" y="19050"/>
                </a:lnTo>
                <a:lnTo>
                  <a:pt x="42672" y="21590"/>
                </a:lnTo>
                <a:close/>
              </a:path>
              <a:path w="288289" h="412750">
                <a:moveTo>
                  <a:pt x="45720" y="20320"/>
                </a:moveTo>
                <a:lnTo>
                  <a:pt x="47244" y="17780"/>
                </a:lnTo>
                <a:lnTo>
                  <a:pt x="47244" y="19050"/>
                </a:lnTo>
                <a:lnTo>
                  <a:pt x="45720" y="20320"/>
                </a:lnTo>
                <a:close/>
              </a:path>
              <a:path w="288289" h="412750">
                <a:moveTo>
                  <a:pt x="45212" y="22436"/>
                </a:moveTo>
                <a:lnTo>
                  <a:pt x="45720" y="21590"/>
                </a:lnTo>
                <a:lnTo>
                  <a:pt x="45720" y="20320"/>
                </a:lnTo>
                <a:lnTo>
                  <a:pt x="47244" y="19050"/>
                </a:lnTo>
                <a:lnTo>
                  <a:pt x="47244" y="17780"/>
                </a:lnTo>
                <a:lnTo>
                  <a:pt x="48768" y="17780"/>
                </a:lnTo>
                <a:lnTo>
                  <a:pt x="47244" y="20320"/>
                </a:lnTo>
                <a:lnTo>
                  <a:pt x="46634" y="21843"/>
                </a:lnTo>
                <a:lnTo>
                  <a:pt x="45212" y="22436"/>
                </a:lnTo>
                <a:close/>
              </a:path>
              <a:path w="288289" h="412750">
                <a:moveTo>
                  <a:pt x="35052" y="31750"/>
                </a:moveTo>
                <a:lnTo>
                  <a:pt x="32004" y="27940"/>
                </a:lnTo>
                <a:lnTo>
                  <a:pt x="28956" y="26670"/>
                </a:lnTo>
                <a:lnTo>
                  <a:pt x="27432" y="24130"/>
                </a:lnTo>
                <a:lnTo>
                  <a:pt x="28956" y="19050"/>
                </a:lnTo>
                <a:lnTo>
                  <a:pt x="28956" y="21590"/>
                </a:lnTo>
                <a:lnTo>
                  <a:pt x="42672" y="21590"/>
                </a:lnTo>
                <a:lnTo>
                  <a:pt x="39624" y="24130"/>
                </a:lnTo>
                <a:lnTo>
                  <a:pt x="44196" y="24130"/>
                </a:lnTo>
                <a:lnTo>
                  <a:pt x="44196" y="25400"/>
                </a:lnTo>
                <a:lnTo>
                  <a:pt x="41148" y="26670"/>
                </a:lnTo>
                <a:lnTo>
                  <a:pt x="39624" y="30480"/>
                </a:lnTo>
                <a:lnTo>
                  <a:pt x="35052" y="31750"/>
                </a:lnTo>
                <a:close/>
              </a:path>
              <a:path w="288289" h="412750">
                <a:moveTo>
                  <a:pt x="41148" y="24130"/>
                </a:moveTo>
                <a:lnTo>
                  <a:pt x="39624" y="24130"/>
                </a:lnTo>
                <a:lnTo>
                  <a:pt x="45720" y="19050"/>
                </a:lnTo>
                <a:lnTo>
                  <a:pt x="45720" y="21590"/>
                </a:lnTo>
                <a:lnTo>
                  <a:pt x="45212" y="22436"/>
                </a:lnTo>
                <a:lnTo>
                  <a:pt x="41148" y="24130"/>
                </a:lnTo>
                <a:close/>
              </a:path>
              <a:path w="288289" h="412750">
                <a:moveTo>
                  <a:pt x="45720" y="20320"/>
                </a:moveTo>
                <a:lnTo>
                  <a:pt x="45720" y="19050"/>
                </a:lnTo>
                <a:lnTo>
                  <a:pt x="46482" y="19050"/>
                </a:lnTo>
                <a:lnTo>
                  <a:pt x="45720" y="20320"/>
                </a:lnTo>
                <a:close/>
              </a:path>
              <a:path w="288289" h="412750">
                <a:moveTo>
                  <a:pt x="46634" y="21843"/>
                </a:moveTo>
                <a:lnTo>
                  <a:pt x="47244" y="20320"/>
                </a:lnTo>
                <a:lnTo>
                  <a:pt x="47244" y="21590"/>
                </a:lnTo>
                <a:lnTo>
                  <a:pt x="46634" y="21843"/>
                </a:lnTo>
                <a:close/>
              </a:path>
              <a:path w="288289" h="412750">
                <a:moveTo>
                  <a:pt x="45720" y="24130"/>
                </a:moveTo>
                <a:lnTo>
                  <a:pt x="46634" y="21843"/>
                </a:lnTo>
                <a:lnTo>
                  <a:pt x="47244" y="21590"/>
                </a:lnTo>
                <a:lnTo>
                  <a:pt x="45720" y="24130"/>
                </a:lnTo>
                <a:close/>
              </a:path>
              <a:path w="288289" h="412750">
                <a:moveTo>
                  <a:pt x="45720" y="25400"/>
                </a:moveTo>
                <a:lnTo>
                  <a:pt x="45720" y="24130"/>
                </a:lnTo>
                <a:lnTo>
                  <a:pt x="47244" y="21590"/>
                </a:lnTo>
                <a:lnTo>
                  <a:pt x="45720" y="25400"/>
                </a:lnTo>
                <a:close/>
              </a:path>
              <a:path w="288289" h="412750">
                <a:moveTo>
                  <a:pt x="44577" y="31750"/>
                </a:moveTo>
                <a:lnTo>
                  <a:pt x="35052" y="31750"/>
                </a:lnTo>
                <a:lnTo>
                  <a:pt x="39624" y="30480"/>
                </a:lnTo>
                <a:lnTo>
                  <a:pt x="41148" y="26670"/>
                </a:lnTo>
                <a:lnTo>
                  <a:pt x="44196" y="25400"/>
                </a:lnTo>
                <a:lnTo>
                  <a:pt x="44196" y="24130"/>
                </a:lnTo>
                <a:lnTo>
                  <a:pt x="45212" y="22436"/>
                </a:lnTo>
                <a:lnTo>
                  <a:pt x="46634" y="21843"/>
                </a:lnTo>
                <a:lnTo>
                  <a:pt x="45720" y="24130"/>
                </a:lnTo>
                <a:lnTo>
                  <a:pt x="45720" y="26670"/>
                </a:lnTo>
                <a:lnTo>
                  <a:pt x="44196" y="30480"/>
                </a:lnTo>
                <a:lnTo>
                  <a:pt x="44958" y="30480"/>
                </a:lnTo>
                <a:lnTo>
                  <a:pt x="44577" y="31750"/>
                </a:lnTo>
                <a:close/>
              </a:path>
              <a:path w="288289" h="412750">
                <a:moveTo>
                  <a:pt x="44196" y="24130"/>
                </a:moveTo>
                <a:lnTo>
                  <a:pt x="41148" y="24130"/>
                </a:lnTo>
                <a:lnTo>
                  <a:pt x="45212" y="22436"/>
                </a:lnTo>
                <a:lnTo>
                  <a:pt x="44196" y="24130"/>
                </a:lnTo>
                <a:close/>
              </a:path>
              <a:path w="288289" h="412750">
                <a:moveTo>
                  <a:pt x="44958" y="30480"/>
                </a:moveTo>
                <a:lnTo>
                  <a:pt x="44196" y="30480"/>
                </a:lnTo>
                <a:lnTo>
                  <a:pt x="45720" y="27940"/>
                </a:lnTo>
                <a:lnTo>
                  <a:pt x="44958" y="30480"/>
                </a:lnTo>
                <a:close/>
              </a:path>
              <a:path w="288289" h="412750">
                <a:moveTo>
                  <a:pt x="42672" y="95250"/>
                </a:moveTo>
                <a:lnTo>
                  <a:pt x="42672" y="93980"/>
                </a:lnTo>
                <a:lnTo>
                  <a:pt x="42799" y="94615"/>
                </a:lnTo>
                <a:lnTo>
                  <a:pt x="42672" y="95250"/>
                </a:lnTo>
                <a:close/>
              </a:path>
              <a:path w="288289" h="412750">
                <a:moveTo>
                  <a:pt x="42799" y="94615"/>
                </a:moveTo>
                <a:lnTo>
                  <a:pt x="42672" y="93980"/>
                </a:lnTo>
                <a:lnTo>
                  <a:pt x="42926" y="93980"/>
                </a:lnTo>
                <a:lnTo>
                  <a:pt x="42799" y="94615"/>
                </a:lnTo>
                <a:close/>
              </a:path>
              <a:path w="288289" h="412750">
                <a:moveTo>
                  <a:pt x="42926" y="95250"/>
                </a:moveTo>
                <a:lnTo>
                  <a:pt x="42672" y="95250"/>
                </a:lnTo>
                <a:lnTo>
                  <a:pt x="42799" y="94615"/>
                </a:lnTo>
                <a:lnTo>
                  <a:pt x="42926" y="95250"/>
                </a:lnTo>
                <a:close/>
              </a:path>
              <a:path w="288289" h="412750">
                <a:moveTo>
                  <a:pt x="40132" y="196850"/>
                </a:moveTo>
                <a:lnTo>
                  <a:pt x="16764" y="196850"/>
                </a:lnTo>
                <a:lnTo>
                  <a:pt x="16764" y="172720"/>
                </a:lnTo>
                <a:lnTo>
                  <a:pt x="18288" y="165100"/>
                </a:lnTo>
                <a:lnTo>
                  <a:pt x="18288" y="116840"/>
                </a:lnTo>
                <a:lnTo>
                  <a:pt x="19812" y="109220"/>
                </a:lnTo>
                <a:lnTo>
                  <a:pt x="19812" y="110490"/>
                </a:lnTo>
                <a:lnTo>
                  <a:pt x="42672" y="110490"/>
                </a:lnTo>
                <a:lnTo>
                  <a:pt x="42672" y="157480"/>
                </a:lnTo>
                <a:lnTo>
                  <a:pt x="41148" y="165100"/>
                </a:lnTo>
                <a:lnTo>
                  <a:pt x="41148" y="191770"/>
                </a:lnTo>
                <a:lnTo>
                  <a:pt x="40132" y="196850"/>
                </a:lnTo>
                <a:close/>
              </a:path>
              <a:path w="288289" h="412750">
                <a:moveTo>
                  <a:pt x="6096" y="322580"/>
                </a:moveTo>
                <a:lnTo>
                  <a:pt x="4572" y="314960"/>
                </a:lnTo>
                <a:lnTo>
                  <a:pt x="4572" y="288290"/>
                </a:lnTo>
                <a:lnTo>
                  <a:pt x="6096" y="283210"/>
                </a:lnTo>
                <a:lnTo>
                  <a:pt x="6096" y="266700"/>
                </a:lnTo>
                <a:lnTo>
                  <a:pt x="12191" y="234950"/>
                </a:lnTo>
                <a:lnTo>
                  <a:pt x="12191" y="228600"/>
                </a:lnTo>
                <a:lnTo>
                  <a:pt x="13716" y="220980"/>
                </a:lnTo>
                <a:lnTo>
                  <a:pt x="13716" y="210820"/>
                </a:lnTo>
                <a:lnTo>
                  <a:pt x="16764" y="195580"/>
                </a:lnTo>
                <a:lnTo>
                  <a:pt x="16764" y="196850"/>
                </a:lnTo>
                <a:lnTo>
                  <a:pt x="40132" y="196850"/>
                </a:lnTo>
                <a:lnTo>
                  <a:pt x="39624" y="199390"/>
                </a:lnTo>
                <a:lnTo>
                  <a:pt x="39624" y="208280"/>
                </a:lnTo>
                <a:lnTo>
                  <a:pt x="36829" y="222250"/>
                </a:lnTo>
                <a:lnTo>
                  <a:pt x="36575" y="222250"/>
                </a:lnTo>
                <a:lnTo>
                  <a:pt x="36575" y="231140"/>
                </a:lnTo>
                <a:lnTo>
                  <a:pt x="33528" y="246380"/>
                </a:lnTo>
                <a:lnTo>
                  <a:pt x="33528" y="255270"/>
                </a:lnTo>
                <a:lnTo>
                  <a:pt x="32258" y="261620"/>
                </a:lnTo>
                <a:lnTo>
                  <a:pt x="32004" y="261620"/>
                </a:lnTo>
                <a:lnTo>
                  <a:pt x="30734" y="267970"/>
                </a:lnTo>
                <a:lnTo>
                  <a:pt x="30480" y="267970"/>
                </a:lnTo>
                <a:lnTo>
                  <a:pt x="30480" y="276860"/>
                </a:lnTo>
                <a:lnTo>
                  <a:pt x="29210" y="283210"/>
                </a:lnTo>
                <a:lnTo>
                  <a:pt x="28956" y="283210"/>
                </a:lnTo>
                <a:lnTo>
                  <a:pt x="28956" y="321310"/>
                </a:lnTo>
                <a:lnTo>
                  <a:pt x="6096" y="321310"/>
                </a:lnTo>
                <a:lnTo>
                  <a:pt x="6096" y="322580"/>
                </a:lnTo>
                <a:close/>
              </a:path>
              <a:path w="288289" h="412750">
                <a:moveTo>
                  <a:pt x="36575" y="223520"/>
                </a:moveTo>
                <a:lnTo>
                  <a:pt x="36575" y="222250"/>
                </a:lnTo>
                <a:lnTo>
                  <a:pt x="36829" y="222250"/>
                </a:lnTo>
                <a:lnTo>
                  <a:pt x="36575" y="223520"/>
                </a:lnTo>
                <a:close/>
              </a:path>
              <a:path w="288289" h="412750">
                <a:moveTo>
                  <a:pt x="32004" y="262890"/>
                </a:moveTo>
                <a:lnTo>
                  <a:pt x="32004" y="261620"/>
                </a:lnTo>
                <a:lnTo>
                  <a:pt x="32258" y="261620"/>
                </a:lnTo>
                <a:lnTo>
                  <a:pt x="32004" y="262890"/>
                </a:lnTo>
                <a:close/>
              </a:path>
              <a:path w="288289" h="412750">
                <a:moveTo>
                  <a:pt x="30480" y="269240"/>
                </a:moveTo>
                <a:lnTo>
                  <a:pt x="30480" y="267970"/>
                </a:lnTo>
                <a:lnTo>
                  <a:pt x="30734" y="267970"/>
                </a:lnTo>
                <a:lnTo>
                  <a:pt x="30480" y="269240"/>
                </a:lnTo>
                <a:close/>
              </a:path>
              <a:path w="288289" h="412750">
                <a:moveTo>
                  <a:pt x="28956" y="284480"/>
                </a:moveTo>
                <a:lnTo>
                  <a:pt x="28956" y="283210"/>
                </a:lnTo>
                <a:lnTo>
                  <a:pt x="29210" y="283210"/>
                </a:lnTo>
                <a:lnTo>
                  <a:pt x="28956" y="284480"/>
                </a:lnTo>
                <a:close/>
              </a:path>
              <a:path w="288289" h="412750">
                <a:moveTo>
                  <a:pt x="28956" y="345440"/>
                </a:moveTo>
                <a:lnTo>
                  <a:pt x="6096" y="345440"/>
                </a:lnTo>
                <a:lnTo>
                  <a:pt x="6096" y="321310"/>
                </a:lnTo>
                <a:lnTo>
                  <a:pt x="28956" y="321310"/>
                </a:lnTo>
                <a:lnTo>
                  <a:pt x="28956" y="345440"/>
                </a:lnTo>
                <a:close/>
              </a:path>
              <a:path w="288289" h="412750">
                <a:moveTo>
                  <a:pt x="27432" y="363220"/>
                </a:moveTo>
                <a:lnTo>
                  <a:pt x="4572" y="363220"/>
                </a:lnTo>
                <a:lnTo>
                  <a:pt x="4572" y="349250"/>
                </a:lnTo>
                <a:lnTo>
                  <a:pt x="6096" y="344170"/>
                </a:lnTo>
                <a:lnTo>
                  <a:pt x="6096" y="345440"/>
                </a:lnTo>
                <a:lnTo>
                  <a:pt x="28956" y="345440"/>
                </a:lnTo>
                <a:lnTo>
                  <a:pt x="28956" y="355600"/>
                </a:lnTo>
                <a:lnTo>
                  <a:pt x="27432" y="360680"/>
                </a:lnTo>
                <a:lnTo>
                  <a:pt x="27432" y="363220"/>
                </a:lnTo>
                <a:close/>
              </a:path>
              <a:path w="288289" h="412750">
                <a:moveTo>
                  <a:pt x="26670" y="375920"/>
                </a:moveTo>
                <a:lnTo>
                  <a:pt x="3048" y="375920"/>
                </a:lnTo>
                <a:lnTo>
                  <a:pt x="3048" y="367030"/>
                </a:lnTo>
                <a:lnTo>
                  <a:pt x="4572" y="361950"/>
                </a:lnTo>
                <a:lnTo>
                  <a:pt x="4572" y="363220"/>
                </a:lnTo>
                <a:lnTo>
                  <a:pt x="27432" y="363220"/>
                </a:lnTo>
                <a:lnTo>
                  <a:pt x="27432" y="374650"/>
                </a:lnTo>
                <a:lnTo>
                  <a:pt x="26670" y="375920"/>
                </a:lnTo>
                <a:close/>
              </a:path>
              <a:path w="288289" h="412750">
                <a:moveTo>
                  <a:pt x="262128" y="383540"/>
                </a:moveTo>
                <a:lnTo>
                  <a:pt x="262128" y="373380"/>
                </a:lnTo>
                <a:lnTo>
                  <a:pt x="266700" y="368300"/>
                </a:lnTo>
                <a:lnTo>
                  <a:pt x="272796" y="368300"/>
                </a:lnTo>
                <a:lnTo>
                  <a:pt x="278891" y="367030"/>
                </a:lnTo>
                <a:lnTo>
                  <a:pt x="283464" y="370840"/>
                </a:lnTo>
                <a:lnTo>
                  <a:pt x="284988" y="375920"/>
                </a:lnTo>
                <a:lnTo>
                  <a:pt x="285750" y="377190"/>
                </a:lnTo>
                <a:lnTo>
                  <a:pt x="284988" y="377190"/>
                </a:lnTo>
                <a:lnTo>
                  <a:pt x="286512" y="381000"/>
                </a:lnTo>
                <a:lnTo>
                  <a:pt x="263652" y="381000"/>
                </a:lnTo>
                <a:lnTo>
                  <a:pt x="262128" y="383540"/>
                </a:lnTo>
                <a:close/>
              </a:path>
              <a:path w="288289" h="412750">
                <a:moveTo>
                  <a:pt x="28956" y="407670"/>
                </a:moveTo>
                <a:lnTo>
                  <a:pt x="10667" y="407670"/>
                </a:lnTo>
                <a:lnTo>
                  <a:pt x="9144" y="406400"/>
                </a:lnTo>
                <a:lnTo>
                  <a:pt x="3048" y="405130"/>
                </a:lnTo>
                <a:lnTo>
                  <a:pt x="0" y="398780"/>
                </a:lnTo>
                <a:lnTo>
                  <a:pt x="1524" y="392430"/>
                </a:lnTo>
                <a:lnTo>
                  <a:pt x="1524" y="377190"/>
                </a:lnTo>
                <a:lnTo>
                  <a:pt x="3048" y="374650"/>
                </a:lnTo>
                <a:lnTo>
                  <a:pt x="3048" y="375920"/>
                </a:lnTo>
                <a:lnTo>
                  <a:pt x="26670" y="375920"/>
                </a:lnTo>
                <a:lnTo>
                  <a:pt x="25908" y="377190"/>
                </a:lnTo>
                <a:lnTo>
                  <a:pt x="25908" y="382270"/>
                </a:lnTo>
                <a:lnTo>
                  <a:pt x="22860" y="382270"/>
                </a:lnTo>
                <a:lnTo>
                  <a:pt x="19812" y="383540"/>
                </a:lnTo>
                <a:lnTo>
                  <a:pt x="18288" y="383540"/>
                </a:lnTo>
                <a:lnTo>
                  <a:pt x="18832" y="384175"/>
                </a:lnTo>
                <a:lnTo>
                  <a:pt x="18796" y="384386"/>
                </a:lnTo>
                <a:lnTo>
                  <a:pt x="18288" y="384810"/>
                </a:lnTo>
                <a:lnTo>
                  <a:pt x="19376" y="384810"/>
                </a:lnTo>
                <a:lnTo>
                  <a:pt x="25908" y="392430"/>
                </a:lnTo>
                <a:lnTo>
                  <a:pt x="286512" y="392430"/>
                </a:lnTo>
                <a:lnTo>
                  <a:pt x="284988" y="393700"/>
                </a:lnTo>
                <a:lnTo>
                  <a:pt x="284988" y="396240"/>
                </a:lnTo>
                <a:lnTo>
                  <a:pt x="283464" y="397510"/>
                </a:lnTo>
                <a:lnTo>
                  <a:pt x="283464" y="398780"/>
                </a:lnTo>
                <a:lnTo>
                  <a:pt x="277114" y="405130"/>
                </a:lnTo>
                <a:lnTo>
                  <a:pt x="39624" y="405130"/>
                </a:lnTo>
                <a:lnTo>
                  <a:pt x="35052" y="406400"/>
                </a:lnTo>
                <a:lnTo>
                  <a:pt x="30480" y="406400"/>
                </a:lnTo>
                <a:lnTo>
                  <a:pt x="28956" y="407670"/>
                </a:lnTo>
                <a:close/>
              </a:path>
              <a:path w="288289" h="412750">
                <a:moveTo>
                  <a:pt x="286512" y="378460"/>
                </a:moveTo>
                <a:lnTo>
                  <a:pt x="284988" y="377190"/>
                </a:lnTo>
                <a:lnTo>
                  <a:pt x="285750" y="377190"/>
                </a:lnTo>
                <a:lnTo>
                  <a:pt x="286512" y="378460"/>
                </a:lnTo>
                <a:close/>
              </a:path>
              <a:path w="288289" h="412750">
                <a:moveTo>
                  <a:pt x="286512" y="392430"/>
                </a:moveTo>
                <a:lnTo>
                  <a:pt x="25908" y="392430"/>
                </a:lnTo>
                <a:lnTo>
                  <a:pt x="25908" y="382270"/>
                </a:lnTo>
                <a:lnTo>
                  <a:pt x="30480" y="381000"/>
                </a:lnTo>
                <a:lnTo>
                  <a:pt x="33528" y="381000"/>
                </a:lnTo>
                <a:lnTo>
                  <a:pt x="30480" y="382270"/>
                </a:lnTo>
                <a:lnTo>
                  <a:pt x="74675" y="382270"/>
                </a:lnTo>
                <a:lnTo>
                  <a:pt x="79248" y="383540"/>
                </a:lnTo>
                <a:lnTo>
                  <a:pt x="89916" y="383540"/>
                </a:lnTo>
                <a:lnTo>
                  <a:pt x="96012" y="384810"/>
                </a:lnTo>
                <a:lnTo>
                  <a:pt x="146304" y="384810"/>
                </a:lnTo>
                <a:lnTo>
                  <a:pt x="155448" y="386080"/>
                </a:lnTo>
                <a:lnTo>
                  <a:pt x="164591" y="386080"/>
                </a:lnTo>
                <a:lnTo>
                  <a:pt x="173736" y="387350"/>
                </a:lnTo>
                <a:lnTo>
                  <a:pt x="288036" y="387350"/>
                </a:lnTo>
                <a:lnTo>
                  <a:pt x="286512" y="391160"/>
                </a:lnTo>
                <a:lnTo>
                  <a:pt x="286512" y="392430"/>
                </a:lnTo>
                <a:close/>
              </a:path>
              <a:path w="288289" h="412750">
                <a:moveTo>
                  <a:pt x="60960" y="382270"/>
                </a:moveTo>
                <a:lnTo>
                  <a:pt x="30480" y="382270"/>
                </a:lnTo>
                <a:lnTo>
                  <a:pt x="35052" y="381000"/>
                </a:lnTo>
                <a:lnTo>
                  <a:pt x="54864" y="381000"/>
                </a:lnTo>
                <a:lnTo>
                  <a:pt x="60960" y="382270"/>
                </a:lnTo>
                <a:close/>
              </a:path>
              <a:path w="288289" h="412750">
                <a:moveTo>
                  <a:pt x="64008" y="382270"/>
                </a:moveTo>
                <a:lnTo>
                  <a:pt x="60960" y="382270"/>
                </a:lnTo>
                <a:lnTo>
                  <a:pt x="59436" y="381000"/>
                </a:lnTo>
                <a:lnTo>
                  <a:pt x="64008" y="382270"/>
                </a:lnTo>
                <a:close/>
              </a:path>
              <a:path w="288289" h="412750">
                <a:moveTo>
                  <a:pt x="262128" y="384175"/>
                </a:moveTo>
                <a:lnTo>
                  <a:pt x="262128" y="383540"/>
                </a:lnTo>
                <a:lnTo>
                  <a:pt x="263652" y="381000"/>
                </a:lnTo>
                <a:lnTo>
                  <a:pt x="262781" y="383902"/>
                </a:lnTo>
                <a:lnTo>
                  <a:pt x="262128" y="384175"/>
                </a:lnTo>
                <a:close/>
              </a:path>
              <a:path w="288289" h="412750">
                <a:moveTo>
                  <a:pt x="262781" y="383902"/>
                </a:moveTo>
                <a:lnTo>
                  <a:pt x="263652" y="381000"/>
                </a:lnTo>
                <a:lnTo>
                  <a:pt x="286512" y="381000"/>
                </a:lnTo>
                <a:lnTo>
                  <a:pt x="286512" y="383540"/>
                </a:lnTo>
                <a:lnTo>
                  <a:pt x="263652" y="383540"/>
                </a:lnTo>
                <a:lnTo>
                  <a:pt x="262781" y="383902"/>
                </a:lnTo>
                <a:close/>
              </a:path>
              <a:path w="288289" h="412750">
                <a:moveTo>
                  <a:pt x="19211" y="384617"/>
                </a:moveTo>
                <a:lnTo>
                  <a:pt x="18923" y="384280"/>
                </a:lnTo>
                <a:lnTo>
                  <a:pt x="19812" y="383540"/>
                </a:lnTo>
                <a:lnTo>
                  <a:pt x="22860" y="382270"/>
                </a:lnTo>
                <a:lnTo>
                  <a:pt x="25908" y="382270"/>
                </a:lnTo>
                <a:lnTo>
                  <a:pt x="25908" y="383540"/>
                </a:lnTo>
                <a:lnTo>
                  <a:pt x="24383" y="383540"/>
                </a:lnTo>
                <a:lnTo>
                  <a:pt x="19211" y="384617"/>
                </a:lnTo>
                <a:close/>
              </a:path>
              <a:path w="288289" h="412750">
                <a:moveTo>
                  <a:pt x="18923" y="384280"/>
                </a:moveTo>
                <a:lnTo>
                  <a:pt x="18288" y="383540"/>
                </a:lnTo>
                <a:lnTo>
                  <a:pt x="19812" y="383540"/>
                </a:lnTo>
                <a:lnTo>
                  <a:pt x="18923" y="384280"/>
                </a:lnTo>
                <a:close/>
              </a:path>
              <a:path w="288289" h="412750">
                <a:moveTo>
                  <a:pt x="25908" y="392430"/>
                </a:moveTo>
                <a:lnTo>
                  <a:pt x="19211" y="384617"/>
                </a:lnTo>
                <a:lnTo>
                  <a:pt x="24383" y="383540"/>
                </a:lnTo>
                <a:lnTo>
                  <a:pt x="25908" y="383540"/>
                </a:lnTo>
                <a:lnTo>
                  <a:pt x="25908" y="392430"/>
                </a:lnTo>
                <a:close/>
              </a:path>
              <a:path w="288289" h="412750">
                <a:moveTo>
                  <a:pt x="257556" y="386080"/>
                </a:moveTo>
                <a:lnTo>
                  <a:pt x="249936" y="386080"/>
                </a:lnTo>
                <a:lnTo>
                  <a:pt x="252983" y="384810"/>
                </a:lnTo>
                <a:lnTo>
                  <a:pt x="259080" y="384810"/>
                </a:lnTo>
                <a:lnTo>
                  <a:pt x="262128" y="383540"/>
                </a:lnTo>
                <a:lnTo>
                  <a:pt x="260604" y="384810"/>
                </a:lnTo>
                <a:lnTo>
                  <a:pt x="257556" y="386080"/>
                </a:lnTo>
                <a:close/>
              </a:path>
              <a:path w="288289" h="412750">
                <a:moveTo>
                  <a:pt x="260604" y="384810"/>
                </a:moveTo>
                <a:lnTo>
                  <a:pt x="262128" y="383540"/>
                </a:lnTo>
                <a:lnTo>
                  <a:pt x="261620" y="384386"/>
                </a:lnTo>
                <a:lnTo>
                  <a:pt x="260604" y="384810"/>
                </a:lnTo>
                <a:close/>
              </a:path>
              <a:path w="288289" h="412750">
                <a:moveTo>
                  <a:pt x="261620" y="384386"/>
                </a:moveTo>
                <a:lnTo>
                  <a:pt x="262128" y="383540"/>
                </a:lnTo>
                <a:lnTo>
                  <a:pt x="262128" y="384175"/>
                </a:lnTo>
                <a:lnTo>
                  <a:pt x="261620" y="384386"/>
                </a:lnTo>
                <a:close/>
              </a:path>
              <a:path w="288289" h="412750">
                <a:moveTo>
                  <a:pt x="288036" y="387350"/>
                </a:moveTo>
                <a:lnTo>
                  <a:pt x="228600" y="387350"/>
                </a:lnTo>
                <a:lnTo>
                  <a:pt x="233172" y="386080"/>
                </a:lnTo>
                <a:lnTo>
                  <a:pt x="262128" y="386080"/>
                </a:lnTo>
                <a:lnTo>
                  <a:pt x="262781" y="383902"/>
                </a:lnTo>
                <a:lnTo>
                  <a:pt x="263652" y="383540"/>
                </a:lnTo>
                <a:lnTo>
                  <a:pt x="286512" y="383540"/>
                </a:lnTo>
                <a:lnTo>
                  <a:pt x="288036" y="386080"/>
                </a:lnTo>
                <a:lnTo>
                  <a:pt x="288036" y="387350"/>
                </a:lnTo>
                <a:close/>
              </a:path>
              <a:path w="288289" h="412750">
                <a:moveTo>
                  <a:pt x="262128" y="386080"/>
                </a:moveTo>
                <a:lnTo>
                  <a:pt x="262128" y="384175"/>
                </a:lnTo>
                <a:lnTo>
                  <a:pt x="262781" y="383902"/>
                </a:lnTo>
                <a:lnTo>
                  <a:pt x="262128" y="386080"/>
                </a:lnTo>
                <a:close/>
              </a:path>
              <a:path w="288289" h="412750">
                <a:moveTo>
                  <a:pt x="262128" y="386080"/>
                </a:moveTo>
                <a:lnTo>
                  <a:pt x="260604" y="386080"/>
                </a:lnTo>
                <a:lnTo>
                  <a:pt x="261620" y="384386"/>
                </a:lnTo>
                <a:lnTo>
                  <a:pt x="262128" y="384175"/>
                </a:lnTo>
                <a:lnTo>
                  <a:pt x="262128" y="386080"/>
                </a:lnTo>
                <a:close/>
              </a:path>
              <a:path w="288289" h="412750">
                <a:moveTo>
                  <a:pt x="18288" y="384810"/>
                </a:moveTo>
                <a:lnTo>
                  <a:pt x="18923" y="384280"/>
                </a:lnTo>
                <a:lnTo>
                  <a:pt x="19211" y="384617"/>
                </a:lnTo>
                <a:lnTo>
                  <a:pt x="18288" y="384810"/>
                </a:lnTo>
                <a:close/>
              </a:path>
              <a:path w="288289" h="412750">
                <a:moveTo>
                  <a:pt x="260604" y="386080"/>
                </a:moveTo>
                <a:lnTo>
                  <a:pt x="260604" y="384810"/>
                </a:lnTo>
                <a:lnTo>
                  <a:pt x="261620" y="384386"/>
                </a:lnTo>
                <a:lnTo>
                  <a:pt x="260604" y="386080"/>
                </a:lnTo>
                <a:close/>
              </a:path>
              <a:path w="288289" h="412750">
                <a:moveTo>
                  <a:pt x="19376" y="384810"/>
                </a:moveTo>
                <a:lnTo>
                  <a:pt x="18288" y="384810"/>
                </a:lnTo>
                <a:lnTo>
                  <a:pt x="19211" y="384617"/>
                </a:lnTo>
                <a:lnTo>
                  <a:pt x="19376" y="384810"/>
                </a:lnTo>
                <a:close/>
              </a:path>
              <a:path w="288289" h="412750">
                <a:moveTo>
                  <a:pt x="260604" y="386080"/>
                </a:moveTo>
                <a:lnTo>
                  <a:pt x="257556" y="386080"/>
                </a:lnTo>
                <a:lnTo>
                  <a:pt x="260604" y="384810"/>
                </a:lnTo>
                <a:lnTo>
                  <a:pt x="260604" y="386080"/>
                </a:lnTo>
                <a:close/>
              </a:path>
              <a:path w="288289" h="412750">
                <a:moveTo>
                  <a:pt x="272796" y="407670"/>
                </a:moveTo>
                <a:lnTo>
                  <a:pt x="70104" y="407670"/>
                </a:lnTo>
                <a:lnTo>
                  <a:pt x="65532" y="406400"/>
                </a:lnTo>
                <a:lnTo>
                  <a:pt x="56388" y="406400"/>
                </a:lnTo>
                <a:lnTo>
                  <a:pt x="50291" y="405130"/>
                </a:lnTo>
                <a:lnTo>
                  <a:pt x="275844" y="405130"/>
                </a:lnTo>
                <a:lnTo>
                  <a:pt x="272796" y="407670"/>
                </a:lnTo>
                <a:close/>
              </a:path>
              <a:path w="288289" h="412750">
                <a:moveTo>
                  <a:pt x="275844" y="406400"/>
                </a:moveTo>
                <a:lnTo>
                  <a:pt x="275844" y="405130"/>
                </a:lnTo>
                <a:lnTo>
                  <a:pt x="277114" y="405130"/>
                </a:lnTo>
                <a:lnTo>
                  <a:pt x="275844" y="406400"/>
                </a:lnTo>
                <a:close/>
              </a:path>
              <a:path w="288289" h="412750">
                <a:moveTo>
                  <a:pt x="268224" y="408940"/>
                </a:moveTo>
                <a:lnTo>
                  <a:pt x="80772" y="408940"/>
                </a:lnTo>
                <a:lnTo>
                  <a:pt x="76200" y="407670"/>
                </a:lnTo>
                <a:lnTo>
                  <a:pt x="271272" y="407670"/>
                </a:lnTo>
                <a:lnTo>
                  <a:pt x="268224" y="408940"/>
                </a:lnTo>
                <a:close/>
              </a:path>
              <a:path w="288289" h="412750">
                <a:moveTo>
                  <a:pt x="265175" y="411480"/>
                </a:moveTo>
                <a:lnTo>
                  <a:pt x="126491" y="411480"/>
                </a:lnTo>
                <a:lnTo>
                  <a:pt x="117348" y="408940"/>
                </a:lnTo>
                <a:lnTo>
                  <a:pt x="266700" y="408940"/>
                </a:lnTo>
                <a:lnTo>
                  <a:pt x="265175" y="411480"/>
                </a:lnTo>
                <a:close/>
              </a:path>
              <a:path w="288289" h="412750">
                <a:moveTo>
                  <a:pt x="245364" y="412750"/>
                </a:moveTo>
                <a:lnTo>
                  <a:pt x="163067" y="412750"/>
                </a:lnTo>
                <a:lnTo>
                  <a:pt x="153924" y="411480"/>
                </a:lnTo>
                <a:lnTo>
                  <a:pt x="248412" y="411480"/>
                </a:lnTo>
                <a:lnTo>
                  <a:pt x="245364" y="412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862072" y="4204716"/>
            <a:ext cx="355092" cy="29718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323844" y="4099560"/>
            <a:ext cx="160020" cy="43561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563111" y="4162044"/>
            <a:ext cx="249936" cy="27813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493520" y="4101084"/>
            <a:ext cx="377951" cy="51968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303776" y="4011167"/>
            <a:ext cx="486156" cy="46786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866388" y="3992880"/>
            <a:ext cx="300227" cy="507492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740408" y="4946903"/>
            <a:ext cx="40005" cy="306705"/>
          </a:xfrm>
          <a:custGeom>
            <a:avLst/>
            <a:gdLst/>
            <a:ahLst/>
            <a:cxnLst/>
            <a:rect l="l" t="t" r="r" b="b"/>
            <a:pathLst>
              <a:path w="40005" h="306704">
                <a:moveTo>
                  <a:pt x="9144" y="22860"/>
                </a:moveTo>
                <a:lnTo>
                  <a:pt x="7620" y="21336"/>
                </a:lnTo>
                <a:lnTo>
                  <a:pt x="3048" y="18288"/>
                </a:lnTo>
                <a:lnTo>
                  <a:pt x="3048" y="15240"/>
                </a:lnTo>
                <a:lnTo>
                  <a:pt x="1524" y="12192"/>
                </a:lnTo>
                <a:lnTo>
                  <a:pt x="3048" y="7620"/>
                </a:lnTo>
                <a:lnTo>
                  <a:pt x="9144" y="1524"/>
                </a:lnTo>
                <a:lnTo>
                  <a:pt x="12192" y="0"/>
                </a:lnTo>
                <a:lnTo>
                  <a:pt x="14478" y="1524"/>
                </a:lnTo>
                <a:lnTo>
                  <a:pt x="13716" y="1524"/>
                </a:lnTo>
                <a:lnTo>
                  <a:pt x="15240" y="2032"/>
                </a:lnTo>
                <a:lnTo>
                  <a:pt x="16764" y="3048"/>
                </a:lnTo>
                <a:lnTo>
                  <a:pt x="19050" y="3810"/>
                </a:lnTo>
                <a:lnTo>
                  <a:pt x="22860" y="7620"/>
                </a:lnTo>
                <a:lnTo>
                  <a:pt x="24384" y="10668"/>
                </a:lnTo>
                <a:lnTo>
                  <a:pt x="23368" y="13716"/>
                </a:lnTo>
                <a:lnTo>
                  <a:pt x="21336" y="13716"/>
                </a:lnTo>
                <a:lnTo>
                  <a:pt x="21336" y="18288"/>
                </a:lnTo>
                <a:lnTo>
                  <a:pt x="22098" y="19812"/>
                </a:lnTo>
                <a:lnTo>
                  <a:pt x="7620" y="19812"/>
                </a:lnTo>
                <a:lnTo>
                  <a:pt x="9144" y="22860"/>
                </a:lnTo>
                <a:close/>
              </a:path>
              <a:path w="40005" h="306704">
                <a:moveTo>
                  <a:pt x="3048" y="7620"/>
                </a:moveTo>
                <a:lnTo>
                  <a:pt x="6096" y="3048"/>
                </a:lnTo>
                <a:lnTo>
                  <a:pt x="9144" y="1524"/>
                </a:lnTo>
                <a:lnTo>
                  <a:pt x="3048" y="7620"/>
                </a:lnTo>
                <a:close/>
              </a:path>
              <a:path w="40005" h="306704">
                <a:moveTo>
                  <a:pt x="15240" y="2032"/>
                </a:moveTo>
                <a:lnTo>
                  <a:pt x="13716" y="1524"/>
                </a:lnTo>
                <a:lnTo>
                  <a:pt x="14478" y="1524"/>
                </a:lnTo>
                <a:lnTo>
                  <a:pt x="15240" y="2032"/>
                </a:lnTo>
                <a:close/>
              </a:path>
              <a:path w="40005" h="306704">
                <a:moveTo>
                  <a:pt x="19050" y="3810"/>
                </a:moveTo>
                <a:lnTo>
                  <a:pt x="16764" y="3048"/>
                </a:lnTo>
                <a:lnTo>
                  <a:pt x="15240" y="2032"/>
                </a:lnTo>
                <a:lnTo>
                  <a:pt x="18288" y="3048"/>
                </a:lnTo>
                <a:lnTo>
                  <a:pt x="19050" y="3810"/>
                </a:lnTo>
                <a:close/>
              </a:path>
              <a:path w="40005" h="306704">
                <a:moveTo>
                  <a:pt x="22860" y="7620"/>
                </a:moveTo>
                <a:lnTo>
                  <a:pt x="19050" y="3810"/>
                </a:lnTo>
                <a:lnTo>
                  <a:pt x="21336" y="4572"/>
                </a:lnTo>
                <a:lnTo>
                  <a:pt x="22860" y="7620"/>
                </a:lnTo>
                <a:close/>
              </a:path>
              <a:path w="40005" h="306704">
                <a:moveTo>
                  <a:pt x="3048" y="18288"/>
                </a:moveTo>
                <a:lnTo>
                  <a:pt x="0" y="12192"/>
                </a:lnTo>
                <a:lnTo>
                  <a:pt x="3048" y="7620"/>
                </a:lnTo>
                <a:lnTo>
                  <a:pt x="1524" y="12192"/>
                </a:lnTo>
                <a:lnTo>
                  <a:pt x="3048" y="15240"/>
                </a:lnTo>
                <a:lnTo>
                  <a:pt x="3048" y="18288"/>
                </a:lnTo>
                <a:close/>
              </a:path>
              <a:path w="40005" h="306704">
                <a:moveTo>
                  <a:pt x="22860" y="19050"/>
                </a:moveTo>
                <a:lnTo>
                  <a:pt x="21336" y="18288"/>
                </a:lnTo>
                <a:lnTo>
                  <a:pt x="22860" y="15240"/>
                </a:lnTo>
                <a:lnTo>
                  <a:pt x="24384" y="10668"/>
                </a:lnTo>
                <a:lnTo>
                  <a:pt x="22860" y="7620"/>
                </a:lnTo>
                <a:lnTo>
                  <a:pt x="27432" y="12192"/>
                </a:lnTo>
                <a:lnTo>
                  <a:pt x="29718" y="16764"/>
                </a:lnTo>
                <a:lnTo>
                  <a:pt x="22860" y="16764"/>
                </a:lnTo>
                <a:lnTo>
                  <a:pt x="22860" y="19050"/>
                </a:lnTo>
                <a:close/>
              </a:path>
              <a:path w="40005" h="306704">
                <a:moveTo>
                  <a:pt x="21336" y="18288"/>
                </a:moveTo>
                <a:lnTo>
                  <a:pt x="21336" y="13716"/>
                </a:lnTo>
                <a:lnTo>
                  <a:pt x="23368" y="13716"/>
                </a:lnTo>
                <a:lnTo>
                  <a:pt x="22860" y="15240"/>
                </a:lnTo>
                <a:lnTo>
                  <a:pt x="21336" y="18288"/>
                </a:lnTo>
                <a:close/>
              </a:path>
              <a:path w="40005" h="306704">
                <a:moveTo>
                  <a:pt x="33528" y="30480"/>
                </a:moveTo>
                <a:lnTo>
                  <a:pt x="12192" y="30480"/>
                </a:lnTo>
                <a:lnTo>
                  <a:pt x="10668" y="25908"/>
                </a:lnTo>
                <a:lnTo>
                  <a:pt x="27432" y="25908"/>
                </a:lnTo>
                <a:lnTo>
                  <a:pt x="30480" y="22860"/>
                </a:lnTo>
                <a:lnTo>
                  <a:pt x="28956" y="21336"/>
                </a:lnTo>
                <a:lnTo>
                  <a:pt x="27432" y="21336"/>
                </a:lnTo>
                <a:lnTo>
                  <a:pt x="22860" y="19050"/>
                </a:lnTo>
                <a:lnTo>
                  <a:pt x="22860" y="16764"/>
                </a:lnTo>
                <a:lnTo>
                  <a:pt x="29718" y="16764"/>
                </a:lnTo>
                <a:lnTo>
                  <a:pt x="30480" y="18288"/>
                </a:lnTo>
                <a:lnTo>
                  <a:pt x="30480" y="19812"/>
                </a:lnTo>
                <a:lnTo>
                  <a:pt x="32004" y="22860"/>
                </a:lnTo>
                <a:lnTo>
                  <a:pt x="33528" y="27432"/>
                </a:lnTo>
                <a:lnTo>
                  <a:pt x="33528" y="30480"/>
                </a:lnTo>
                <a:close/>
              </a:path>
              <a:path w="40005" h="306704">
                <a:moveTo>
                  <a:pt x="8636" y="23368"/>
                </a:moveTo>
                <a:lnTo>
                  <a:pt x="4572" y="21336"/>
                </a:lnTo>
                <a:lnTo>
                  <a:pt x="3048" y="18288"/>
                </a:lnTo>
                <a:lnTo>
                  <a:pt x="7620" y="21336"/>
                </a:lnTo>
                <a:lnTo>
                  <a:pt x="8636" y="23368"/>
                </a:lnTo>
                <a:close/>
              </a:path>
              <a:path w="40005" h="306704">
                <a:moveTo>
                  <a:pt x="22860" y="21336"/>
                </a:moveTo>
                <a:lnTo>
                  <a:pt x="21336" y="18288"/>
                </a:lnTo>
                <a:lnTo>
                  <a:pt x="22860" y="19050"/>
                </a:lnTo>
                <a:lnTo>
                  <a:pt x="22860" y="21336"/>
                </a:lnTo>
                <a:close/>
              </a:path>
              <a:path w="40005" h="306704">
                <a:moveTo>
                  <a:pt x="27432" y="21336"/>
                </a:moveTo>
                <a:lnTo>
                  <a:pt x="22860" y="21336"/>
                </a:lnTo>
                <a:lnTo>
                  <a:pt x="22860" y="19050"/>
                </a:lnTo>
                <a:lnTo>
                  <a:pt x="27432" y="21336"/>
                </a:lnTo>
                <a:close/>
              </a:path>
              <a:path w="40005" h="306704">
                <a:moveTo>
                  <a:pt x="30480" y="22860"/>
                </a:moveTo>
                <a:lnTo>
                  <a:pt x="9144" y="22860"/>
                </a:lnTo>
                <a:lnTo>
                  <a:pt x="7620" y="19812"/>
                </a:lnTo>
                <a:lnTo>
                  <a:pt x="22098" y="19812"/>
                </a:lnTo>
                <a:lnTo>
                  <a:pt x="22860" y="21336"/>
                </a:lnTo>
                <a:lnTo>
                  <a:pt x="28956" y="21336"/>
                </a:lnTo>
                <a:lnTo>
                  <a:pt x="30480" y="22860"/>
                </a:lnTo>
                <a:close/>
              </a:path>
              <a:path w="40005" h="306704">
                <a:moveTo>
                  <a:pt x="27432" y="25908"/>
                </a:moveTo>
                <a:lnTo>
                  <a:pt x="25908" y="25908"/>
                </a:lnTo>
                <a:lnTo>
                  <a:pt x="22860" y="24384"/>
                </a:lnTo>
                <a:lnTo>
                  <a:pt x="10668" y="24384"/>
                </a:lnTo>
                <a:lnTo>
                  <a:pt x="8636" y="23368"/>
                </a:lnTo>
                <a:lnTo>
                  <a:pt x="7620" y="21336"/>
                </a:lnTo>
                <a:lnTo>
                  <a:pt x="9144" y="22860"/>
                </a:lnTo>
                <a:lnTo>
                  <a:pt x="30480" y="22860"/>
                </a:lnTo>
                <a:lnTo>
                  <a:pt x="27432" y="25908"/>
                </a:lnTo>
                <a:close/>
              </a:path>
              <a:path w="40005" h="306704">
                <a:moveTo>
                  <a:pt x="10668" y="27432"/>
                </a:moveTo>
                <a:lnTo>
                  <a:pt x="8636" y="23368"/>
                </a:lnTo>
                <a:lnTo>
                  <a:pt x="10668" y="24384"/>
                </a:lnTo>
                <a:lnTo>
                  <a:pt x="22860" y="24384"/>
                </a:lnTo>
                <a:lnTo>
                  <a:pt x="25908" y="25908"/>
                </a:lnTo>
                <a:lnTo>
                  <a:pt x="10668" y="25908"/>
                </a:lnTo>
                <a:lnTo>
                  <a:pt x="10668" y="27432"/>
                </a:lnTo>
                <a:close/>
              </a:path>
              <a:path w="40005" h="306704">
                <a:moveTo>
                  <a:pt x="12192" y="33528"/>
                </a:moveTo>
                <a:lnTo>
                  <a:pt x="10668" y="28956"/>
                </a:lnTo>
                <a:lnTo>
                  <a:pt x="12192" y="30480"/>
                </a:lnTo>
                <a:lnTo>
                  <a:pt x="33528" y="30480"/>
                </a:lnTo>
                <a:lnTo>
                  <a:pt x="33528" y="32004"/>
                </a:lnTo>
                <a:lnTo>
                  <a:pt x="12192" y="32004"/>
                </a:lnTo>
                <a:lnTo>
                  <a:pt x="12192" y="33528"/>
                </a:lnTo>
                <a:close/>
              </a:path>
              <a:path w="40005" h="306704">
                <a:moveTo>
                  <a:pt x="13716" y="38100"/>
                </a:moveTo>
                <a:lnTo>
                  <a:pt x="12192" y="32004"/>
                </a:lnTo>
                <a:lnTo>
                  <a:pt x="33528" y="32004"/>
                </a:lnTo>
                <a:lnTo>
                  <a:pt x="33528" y="33528"/>
                </a:lnTo>
                <a:lnTo>
                  <a:pt x="35052" y="35052"/>
                </a:lnTo>
                <a:lnTo>
                  <a:pt x="35052" y="36576"/>
                </a:lnTo>
                <a:lnTo>
                  <a:pt x="13716" y="36576"/>
                </a:lnTo>
                <a:lnTo>
                  <a:pt x="13716" y="38100"/>
                </a:lnTo>
                <a:close/>
              </a:path>
              <a:path w="40005" h="306704">
                <a:moveTo>
                  <a:pt x="15240" y="53340"/>
                </a:moveTo>
                <a:lnTo>
                  <a:pt x="13716" y="47244"/>
                </a:lnTo>
                <a:lnTo>
                  <a:pt x="13716" y="36576"/>
                </a:lnTo>
                <a:lnTo>
                  <a:pt x="35052" y="36576"/>
                </a:lnTo>
                <a:lnTo>
                  <a:pt x="35052" y="39624"/>
                </a:lnTo>
                <a:lnTo>
                  <a:pt x="35433" y="39624"/>
                </a:lnTo>
                <a:lnTo>
                  <a:pt x="36576" y="44196"/>
                </a:lnTo>
                <a:lnTo>
                  <a:pt x="36576" y="51816"/>
                </a:lnTo>
                <a:lnTo>
                  <a:pt x="15240" y="51816"/>
                </a:lnTo>
                <a:lnTo>
                  <a:pt x="15240" y="53340"/>
                </a:lnTo>
                <a:close/>
              </a:path>
              <a:path w="40005" h="306704">
                <a:moveTo>
                  <a:pt x="35433" y="39624"/>
                </a:moveTo>
                <a:lnTo>
                  <a:pt x="35052" y="39624"/>
                </a:lnTo>
                <a:lnTo>
                  <a:pt x="35052" y="38100"/>
                </a:lnTo>
                <a:lnTo>
                  <a:pt x="35433" y="39624"/>
                </a:lnTo>
                <a:close/>
              </a:path>
              <a:path w="40005" h="306704">
                <a:moveTo>
                  <a:pt x="16764" y="64008"/>
                </a:moveTo>
                <a:lnTo>
                  <a:pt x="15240" y="57912"/>
                </a:lnTo>
                <a:lnTo>
                  <a:pt x="15240" y="51816"/>
                </a:lnTo>
                <a:lnTo>
                  <a:pt x="36576" y="51816"/>
                </a:lnTo>
                <a:lnTo>
                  <a:pt x="36576" y="56388"/>
                </a:lnTo>
                <a:lnTo>
                  <a:pt x="36957" y="56388"/>
                </a:lnTo>
                <a:lnTo>
                  <a:pt x="38100" y="60960"/>
                </a:lnTo>
                <a:lnTo>
                  <a:pt x="38100" y="62484"/>
                </a:lnTo>
                <a:lnTo>
                  <a:pt x="16764" y="62484"/>
                </a:lnTo>
                <a:lnTo>
                  <a:pt x="16764" y="64008"/>
                </a:lnTo>
                <a:close/>
              </a:path>
              <a:path w="40005" h="306704">
                <a:moveTo>
                  <a:pt x="36957" y="56388"/>
                </a:moveTo>
                <a:lnTo>
                  <a:pt x="36576" y="56388"/>
                </a:lnTo>
                <a:lnTo>
                  <a:pt x="36576" y="54864"/>
                </a:lnTo>
                <a:lnTo>
                  <a:pt x="36957" y="56388"/>
                </a:lnTo>
                <a:close/>
              </a:path>
              <a:path w="40005" h="306704">
                <a:moveTo>
                  <a:pt x="38100" y="233172"/>
                </a:moveTo>
                <a:lnTo>
                  <a:pt x="15240" y="233172"/>
                </a:lnTo>
                <a:lnTo>
                  <a:pt x="13716" y="225552"/>
                </a:lnTo>
                <a:lnTo>
                  <a:pt x="13716" y="156972"/>
                </a:lnTo>
                <a:lnTo>
                  <a:pt x="15240" y="147828"/>
                </a:lnTo>
                <a:lnTo>
                  <a:pt x="15240" y="129540"/>
                </a:lnTo>
                <a:lnTo>
                  <a:pt x="16764" y="120396"/>
                </a:lnTo>
                <a:lnTo>
                  <a:pt x="16764" y="62484"/>
                </a:lnTo>
                <a:lnTo>
                  <a:pt x="38100" y="62484"/>
                </a:lnTo>
                <a:lnTo>
                  <a:pt x="38100" y="94488"/>
                </a:lnTo>
                <a:lnTo>
                  <a:pt x="38354" y="94488"/>
                </a:lnTo>
                <a:lnTo>
                  <a:pt x="39624" y="102108"/>
                </a:lnTo>
                <a:lnTo>
                  <a:pt x="39624" y="121920"/>
                </a:lnTo>
                <a:lnTo>
                  <a:pt x="38100" y="121920"/>
                </a:lnTo>
                <a:lnTo>
                  <a:pt x="38100" y="149352"/>
                </a:lnTo>
                <a:lnTo>
                  <a:pt x="36576" y="158496"/>
                </a:lnTo>
                <a:lnTo>
                  <a:pt x="36576" y="224028"/>
                </a:lnTo>
                <a:lnTo>
                  <a:pt x="36830" y="224028"/>
                </a:lnTo>
                <a:lnTo>
                  <a:pt x="38100" y="231648"/>
                </a:lnTo>
                <a:lnTo>
                  <a:pt x="38100" y="233172"/>
                </a:lnTo>
                <a:close/>
              </a:path>
              <a:path w="40005" h="306704">
                <a:moveTo>
                  <a:pt x="38354" y="94488"/>
                </a:moveTo>
                <a:lnTo>
                  <a:pt x="38100" y="94488"/>
                </a:lnTo>
                <a:lnTo>
                  <a:pt x="38100" y="92964"/>
                </a:lnTo>
                <a:lnTo>
                  <a:pt x="38354" y="94488"/>
                </a:lnTo>
                <a:close/>
              </a:path>
              <a:path w="40005" h="306704">
                <a:moveTo>
                  <a:pt x="36830" y="224028"/>
                </a:moveTo>
                <a:lnTo>
                  <a:pt x="36576" y="224028"/>
                </a:lnTo>
                <a:lnTo>
                  <a:pt x="36576" y="222504"/>
                </a:lnTo>
                <a:lnTo>
                  <a:pt x="36830" y="224028"/>
                </a:lnTo>
                <a:close/>
              </a:path>
              <a:path w="40005" h="306704">
                <a:moveTo>
                  <a:pt x="13716" y="239267"/>
                </a:moveTo>
                <a:lnTo>
                  <a:pt x="13716" y="231648"/>
                </a:lnTo>
                <a:lnTo>
                  <a:pt x="15240" y="233172"/>
                </a:lnTo>
                <a:lnTo>
                  <a:pt x="38100" y="233172"/>
                </a:lnTo>
                <a:lnTo>
                  <a:pt x="38100" y="237743"/>
                </a:lnTo>
                <a:lnTo>
                  <a:pt x="15240" y="237743"/>
                </a:lnTo>
                <a:lnTo>
                  <a:pt x="13716" y="239267"/>
                </a:lnTo>
                <a:close/>
              </a:path>
              <a:path w="40005" h="306704">
                <a:moveTo>
                  <a:pt x="35052" y="274319"/>
                </a:moveTo>
                <a:lnTo>
                  <a:pt x="12192" y="274319"/>
                </a:lnTo>
                <a:lnTo>
                  <a:pt x="12192" y="262128"/>
                </a:lnTo>
                <a:lnTo>
                  <a:pt x="13716" y="257555"/>
                </a:lnTo>
                <a:lnTo>
                  <a:pt x="13716" y="245364"/>
                </a:lnTo>
                <a:lnTo>
                  <a:pt x="15240" y="237743"/>
                </a:lnTo>
                <a:lnTo>
                  <a:pt x="38100" y="237743"/>
                </a:lnTo>
                <a:lnTo>
                  <a:pt x="38100" y="240792"/>
                </a:lnTo>
                <a:lnTo>
                  <a:pt x="36576" y="246888"/>
                </a:lnTo>
                <a:lnTo>
                  <a:pt x="36576" y="268224"/>
                </a:lnTo>
                <a:lnTo>
                  <a:pt x="35052" y="272796"/>
                </a:lnTo>
                <a:lnTo>
                  <a:pt x="35052" y="274319"/>
                </a:lnTo>
                <a:close/>
              </a:path>
              <a:path w="40005" h="306704">
                <a:moveTo>
                  <a:pt x="9144" y="281940"/>
                </a:moveTo>
                <a:lnTo>
                  <a:pt x="10668" y="278892"/>
                </a:lnTo>
                <a:lnTo>
                  <a:pt x="10668" y="275843"/>
                </a:lnTo>
                <a:lnTo>
                  <a:pt x="12192" y="272796"/>
                </a:lnTo>
                <a:lnTo>
                  <a:pt x="12192" y="274319"/>
                </a:lnTo>
                <a:lnTo>
                  <a:pt x="35052" y="274319"/>
                </a:lnTo>
                <a:lnTo>
                  <a:pt x="35052" y="278892"/>
                </a:lnTo>
                <a:lnTo>
                  <a:pt x="34290" y="280416"/>
                </a:lnTo>
                <a:lnTo>
                  <a:pt x="10668" y="280416"/>
                </a:lnTo>
                <a:lnTo>
                  <a:pt x="9144" y="281940"/>
                </a:lnTo>
                <a:close/>
              </a:path>
              <a:path w="40005" h="306704">
                <a:moveTo>
                  <a:pt x="9144" y="283464"/>
                </a:moveTo>
                <a:lnTo>
                  <a:pt x="10668" y="280416"/>
                </a:lnTo>
                <a:lnTo>
                  <a:pt x="15240" y="280416"/>
                </a:lnTo>
                <a:lnTo>
                  <a:pt x="9144" y="283464"/>
                </a:lnTo>
                <a:close/>
              </a:path>
              <a:path w="40005" h="306704">
                <a:moveTo>
                  <a:pt x="17526" y="305752"/>
                </a:moveTo>
                <a:lnTo>
                  <a:pt x="4762" y="294894"/>
                </a:lnTo>
                <a:lnTo>
                  <a:pt x="6096" y="289560"/>
                </a:lnTo>
                <a:lnTo>
                  <a:pt x="9144" y="283464"/>
                </a:lnTo>
                <a:lnTo>
                  <a:pt x="15240" y="280416"/>
                </a:lnTo>
                <a:lnTo>
                  <a:pt x="21336" y="281940"/>
                </a:lnTo>
                <a:lnTo>
                  <a:pt x="18288" y="283464"/>
                </a:lnTo>
                <a:lnTo>
                  <a:pt x="30987" y="283464"/>
                </a:lnTo>
                <a:lnTo>
                  <a:pt x="32004" y="286512"/>
                </a:lnTo>
                <a:lnTo>
                  <a:pt x="32004" y="288036"/>
                </a:lnTo>
                <a:lnTo>
                  <a:pt x="30480" y="292608"/>
                </a:lnTo>
                <a:lnTo>
                  <a:pt x="29718" y="294131"/>
                </a:lnTo>
                <a:lnTo>
                  <a:pt x="28956" y="294131"/>
                </a:lnTo>
                <a:lnTo>
                  <a:pt x="28956" y="297179"/>
                </a:lnTo>
                <a:lnTo>
                  <a:pt x="27431" y="300228"/>
                </a:lnTo>
                <a:lnTo>
                  <a:pt x="25908" y="301752"/>
                </a:lnTo>
                <a:lnTo>
                  <a:pt x="21336" y="304800"/>
                </a:lnTo>
                <a:lnTo>
                  <a:pt x="17526" y="305752"/>
                </a:lnTo>
                <a:close/>
              </a:path>
              <a:path w="40005" h="306704">
                <a:moveTo>
                  <a:pt x="21336" y="281940"/>
                </a:moveTo>
                <a:lnTo>
                  <a:pt x="15240" y="280416"/>
                </a:lnTo>
                <a:lnTo>
                  <a:pt x="25908" y="280416"/>
                </a:lnTo>
                <a:lnTo>
                  <a:pt x="21336" y="281940"/>
                </a:lnTo>
                <a:close/>
              </a:path>
              <a:path w="40005" h="306704">
                <a:moveTo>
                  <a:pt x="30987" y="283464"/>
                </a:moveTo>
                <a:lnTo>
                  <a:pt x="24383" y="283464"/>
                </a:lnTo>
                <a:lnTo>
                  <a:pt x="21336" y="281940"/>
                </a:lnTo>
                <a:lnTo>
                  <a:pt x="25908" y="280416"/>
                </a:lnTo>
                <a:lnTo>
                  <a:pt x="30480" y="281940"/>
                </a:lnTo>
                <a:lnTo>
                  <a:pt x="30987" y="283464"/>
                </a:lnTo>
                <a:close/>
              </a:path>
              <a:path w="40005" h="306704">
                <a:moveTo>
                  <a:pt x="32004" y="286512"/>
                </a:moveTo>
                <a:lnTo>
                  <a:pt x="30480" y="281940"/>
                </a:lnTo>
                <a:lnTo>
                  <a:pt x="25908" y="280416"/>
                </a:lnTo>
                <a:lnTo>
                  <a:pt x="34290" y="280416"/>
                </a:lnTo>
                <a:lnTo>
                  <a:pt x="33528" y="281940"/>
                </a:lnTo>
                <a:lnTo>
                  <a:pt x="33528" y="283464"/>
                </a:lnTo>
                <a:lnTo>
                  <a:pt x="32004" y="284988"/>
                </a:lnTo>
                <a:lnTo>
                  <a:pt x="33528" y="284988"/>
                </a:lnTo>
                <a:lnTo>
                  <a:pt x="32004" y="286512"/>
                </a:lnTo>
                <a:close/>
              </a:path>
              <a:path w="40005" h="306704">
                <a:moveTo>
                  <a:pt x="24384" y="283464"/>
                </a:moveTo>
                <a:lnTo>
                  <a:pt x="18288" y="283464"/>
                </a:lnTo>
                <a:lnTo>
                  <a:pt x="21336" y="281940"/>
                </a:lnTo>
                <a:lnTo>
                  <a:pt x="24384" y="283464"/>
                </a:lnTo>
                <a:close/>
              </a:path>
              <a:path w="40005" h="306704">
                <a:moveTo>
                  <a:pt x="27431" y="300228"/>
                </a:moveTo>
                <a:lnTo>
                  <a:pt x="28956" y="297179"/>
                </a:lnTo>
                <a:lnTo>
                  <a:pt x="28956" y="295655"/>
                </a:lnTo>
                <a:lnTo>
                  <a:pt x="30480" y="292608"/>
                </a:lnTo>
                <a:lnTo>
                  <a:pt x="32004" y="288036"/>
                </a:lnTo>
                <a:lnTo>
                  <a:pt x="32004" y="286512"/>
                </a:lnTo>
                <a:lnTo>
                  <a:pt x="35052" y="289560"/>
                </a:lnTo>
                <a:lnTo>
                  <a:pt x="33528" y="295655"/>
                </a:lnTo>
                <a:lnTo>
                  <a:pt x="30480" y="298704"/>
                </a:lnTo>
                <a:lnTo>
                  <a:pt x="27431" y="300228"/>
                </a:lnTo>
                <a:close/>
              </a:path>
              <a:path w="40005" h="306704">
                <a:moveTo>
                  <a:pt x="4762" y="294894"/>
                </a:moveTo>
                <a:lnTo>
                  <a:pt x="4572" y="294131"/>
                </a:lnTo>
                <a:lnTo>
                  <a:pt x="6096" y="289560"/>
                </a:lnTo>
                <a:lnTo>
                  <a:pt x="4762" y="294894"/>
                </a:lnTo>
                <a:close/>
              </a:path>
              <a:path w="40005" h="306704">
                <a:moveTo>
                  <a:pt x="28956" y="295655"/>
                </a:moveTo>
                <a:lnTo>
                  <a:pt x="28956" y="294131"/>
                </a:lnTo>
                <a:lnTo>
                  <a:pt x="29718" y="294131"/>
                </a:lnTo>
                <a:lnTo>
                  <a:pt x="28956" y="295655"/>
                </a:lnTo>
                <a:close/>
              </a:path>
              <a:path w="40005" h="306704">
                <a:moveTo>
                  <a:pt x="5333" y="297179"/>
                </a:moveTo>
                <a:lnTo>
                  <a:pt x="4572" y="295655"/>
                </a:lnTo>
                <a:lnTo>
                  <a:pt x="4762" y="294894"/>
                </a:lnTo>
                <a:lnTo>
                  <a:pt x="5333" y="297179"/>
                </a:lnTo>
                <a:close/>
              </a:path>
              <a:path w="40005" h="306704">
                <a:moveTo>
                  <a:pt x="7239" y="300990"/>
                </a:moveTo>
                <a:lnTo>
                  <a:pt x="6096" y="300228"/>
                </a:lnTo>
                <a:lnTo>
                  <a:pt x="5333" y="297179"/>
                </a:lnTo>
                <a:lnTo>
                  <a:pt x="7239" y="300990"/>
                </a:lnTo>
                <a:close/>
              </a:path>
              <a:path w="40005" h="306704">
                <a:moveTo>
                  <a:pt x="19812" y="306324"/>
                </a:moveTo>
                <a:lnTo>
                  <a:pt x="17526" y="305752"/>
                </a:lnTo>
                <a:lnTo>
                  <a:pt x="21336" y="304800"/>
                </a:lnTo>
                <a:lnTo>
                  <a:pt x="25908" y="301752"/>
                </a:lnTo>
                <a:lnTo>
                  <a:pt x="27431" y="300228"/>
                </a:lnTo>
                <a:lnTo>
                  <a:pt x="25907" y="303276"/>
                </a:lnTo>
                <a:lnTo>
                  <a:pt x="19812" y="306324"/>
                </a:lnTo>
                <a:close/>
              </a:path>
              <a:path w="40005" h="306704">
                <a:moveTo>
                  <a:pt x="10668" y="303276"/>
                </a:moveTo>
                <a:lnTo>
                  <a:pt x="7620" y="301752"/>
                </a:lnTo>
                <a:lnTo>
                  <a:pt x="7239" y="300990"/>
                </a:lnTo>
                <a:lnTo>
                  <a:pt x="10668" y="303276"/>
                </a:lnTo>
                <a:close/>
              </a:path>
              <a:path w="40005" h="306704">
                <a:moveTo>
                  <a:pt x="15240" y="306324"/>
                </a:moveTo>
                <a:lnTo>
                  <a:pt x="10668" y="303276"/>
                </a:lnTo>
                <a:lnTo>
                  <a:pt x="13716" y="304800"/>
                </a:lnTo>
                <a:lnTo>
                  <a:pt x="17526" y="305752"/>
                </a:lnTo>
                <a:lnTo>
                  <a:pt x="15240" y="3063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97011" y="5076444"/>
            <a:ext cx="198120" cy="108585"/>
          </a:xfrm>
          <a:custGeom>
            <a:avLst/>
            <a:gdLst/>
            <a:ahLst/>
            <a:cxnLst/>
            <a:rect l="l" t="t" r="r" b="b"/>
            <a:pathLst>
              <a:path w="198119" h="108585">
                <a:moveTo>
                  <a:pt x="29718" y="35814"/>
                </a:moveTo>
                <a:lnTo>
                  <a:pt x="27432" y="35814"/>
                </a:lnTo>
                <a:lnTo>
                  <a:pt x="27432" y="36576"/>
                </a:lnTo>
                <a:lnTo>
                  <a:pt x="29718" y="35814"/>
                </a:lnTo>
                <a:close/>
              </a:path>
              <a:path w="198119" h="108585">
                <a:moveTo>
                  <a:pt x="188988" y="88404"/>
                </a:moveTo>
                <a:lnTo>
                  <a:pt x="188607" y="86880"/>
                </a:lnTo>
                <a:lnTo>
                  <a:pt x="187540" y="82626"/>
                </a:lnTo>
                <a:lnTo>
                  <a:pt x="187464" y="77736"/>
                </a:lnTo>
                <a:lnTo>
                  <a:pt x="182892" y="73164"/>
                </a:lnTo>
                <a:lnTo>
                  <a:pt x="169176" y="73164"/>
                </a:lnTo>
                <a:lnTo>
                  <a:pt x="158508" y="73164"/>
                </a:lnTo>
                <a:lnTo>
                  <a:pt x="153936" y="74688"/>
                </a:lnTo>
                <a:lnTo>
                  <a:pt x="147840" y="74688"/>
                </a:lnTo>
                <a:lnTo>
                  <a:pt x="141744" y="76212"/>
                </a:lnTo>
                <a:lnTo>
                  <a:pt x="129552" y="76212"/>
                </a:lnTo>
                <a:lnTo>
                  <a:pt x="129552" y="77736"/>
                </a:lnTo>
                <a:lnTo>
                  <a:pt x="121932" y="77736"/>
                </a:lnTo>
                <a:lnTo>
                  <a:pt x="112788" y="79260"/>
                </a:lnTo>
                <a:lnTo>
                  <a:pt x="103644" y="79260"/>
                </a:lnTo>
                <a:lnTo>
                  <a:pt x="96024" y="80784"/>
                </a:lnTo>
                <a:lnTo>
                  <a:pt x="86880" y="82308"/>
                </a:lnTo>
                <a:lnTo>
                  <a:pt x="80784" y="83832"/>
                </a:lnTo>
                <a:lnTo>
                  <a:pt x="68592" y="83832"/>
                </a:lnTo>
                <a:lnTo>
                  <a:pt x="62496" y="85356"/>
                </a:lnTo>
                <a:lnTo>
                  <a:pt x="47256" y="85356"/>
                </a:lnTo>
                <a:lnTo>
                  <a:pt x="44208" y="86372"/>
                </a:lnTo>
                <a:lnTo>
                  <a:pt x="41160" y="85356"/>
                </a:lnTo>
                <a:lnTo>
                  <a:pt x="36588" y="85356"/>
                </a:lnTo>
                <a:lnTo>
                  <a:pt x="36588" y="82308"/>
                </a:lnTo>
                <a:lnTo>
                  <a:pt x="32016" y="77736"/>
                </a:lnTo>
                <a:lnTo>
                  <a:pt x="28968" y="77736"/>
                </a:lnTo>
                <a:lnTo>
                  <a:pt x="24396" y="82308"/>
                </a:lnTo>
                <a:lnTo>
                  <a:pt x="18300" y="80784"/>
                </a:lnTo>
                <a:lnTo>
                  <a:pt x="13728" y="83832"/>
                </a:lnTo>
                <a:lnTo>
                  <a:pt x="12204" y="89928"/>
                </a:lnTo>
                <a:lnTo>
                  <a:pt x="10680" y="94500"/>
                </a:lnTo>
                <a:lnTo>
                  <a:pt x="12204" y="100596"/>
                </a:lnTo>
                <a:lnTo>
                  <a:pt x="21348" y="103644"/>
                </a:lnTo>
                <a:lnTo>
                  <a:pt x="22872" y="103644"/>
                </a:lnTo>
                <a:lnTo>
                  <a:pt x="28968" y="106692"/>
                </a:lnTo>
                <a:lnTo>
                  <a:pt x="38112" y="106692"/>
                </a:lnTo>
                <a:lnTo>
                  <a:pt x="42684" y="108216"/>
                </a:lnTo>
                <a:lnTo>
                  <a:pt x="45732" y="108216"/>
                </a:lnTo>
                <a:lnTo>
                  <a:pt x="50304" y="106692"/>
                </a:lnTo>
                <a:lnTo>
                  <a:pt x="70116" y="106692"/>
                </a:lnTo>
                <a:lnTo>
                  <a:pt x="76212" y="105168"/>
                </a:lnTo>
                <a:lnTo>
                  <a:pt x="89928" y="105168"/>
                </a:lnTo>
                <a:lnTo>
                  <a:pt x="99072" y="103644"/>
                </a:lnTo>
                <a:lnTo>
                  <a:pt x="106692" y="102120"/>
                </a:lnTo>
                <a:lnTo>
                  <a:pt x="114312" y="102120"/>
                </a:lnTo>
                <a:lnTo>
                  <a:pt x="123456" y="100596"/>
                </a:lnTo>
                <a:lnTo>
                  <a:pt x="138696" y="100596"/>
                </a:lnTo>
                <a:lnTo>
                  <a:pt x="146316" y="99072"/>
                </a:lnTo>
                <a:lnTo>
                  <a:pt x="152412" y="97548"/>
                </a:lnTo>
                <a:lnTo>
                  <a:pt x="167652" y="97548"/>
                </a:lnTo>
                <a:lnTo>
                  <a:pt x="173748" y="97548"/>
                </a:lnTo>
                <a:lnTo>
                  <a:pt x="176796" y="96024"/>
                </a:lnTo>
                <a:lnTo>
                  <a:pt x="178320" y="96024"/>
                </a:lnTo>
                <a:lnTo>
                  <a:pt x="181368" y="94500"/>
                </a:lnTo>
                <a:lnTo>
                  <a:pt x="185940" y="92976"/>
                </a:lnTo>
                <a:lnTo>
                  <a:pt x="188988" y="88404"/>
                </a:lnTo>
                <a:close/>
              </a:path>
              <a:path w="198119" h="108585">
                <a:moveTo>
                  <a:pt x="198120" y="16764"/>
                </a:moveTo>
                <a:lnTo>
                  <a:pt x="196596" y="10668"/>
                </a:lnTo>
                <a:lnTo>
                  <a:pt x="196596" y="4572"/>
                </a:lnTo>
                <a:lnTo>
                  <a:pt x="192024" y="0"/>
                </a:lnTo>
                <a:lnTo>
                  <a:pt x="176784" y="0"/>
                </a:lnTo>
                <a:lnTo>
                  <a:pt x="173736" y="1524"/>
                </a:lnTo>
                <a:lnTo>
                  <a:pt x="161544" y="1524"/>
                </a:lnTo>
                <a:lnTo>
                  <a:pt x="149352" y="4572"/>
                </a:lnTo>
                <a:lnTo>
                  <a:pt x="141732" y="4572"/>
                </a:lnTo>
                <a:lnTo>
                  <a:pt x="134112" y="6096"/>
                </a:lnTo>
                <a:lnTo>
                  <a:pt x="126492" y="6096"/>
                </a:lnTo>
                <a:lnTo>
                  <a:pt x="108204" y="9144"/>
                </a:lnTo>
                <a:lnTo>
                  <a:pt x="91440" y="9144"/>
                </a:lnTo>
                <a:lnTo>
                  <a:pt x="83820" y="10668"/>
                </a:lnTo>
                <a:lnTo>
                  <a:pt x="47244" y="10668"/>
                </a:lnTo>
                <a:lnTo>
                  <a:pt x="41148" y="12192"/>
                </a:lnTo>
                <a:lnTo>
                  <a:pt x="33528" y="12192"/>
                </a:lnTo>
                <a:lnTo>
                  <a:pt x="27432" y="13716"/>
                </a:lnTo>
                <a:lnTo>
                  <a:pt x="22860" y="13716"/>
                </a:lnTo>
                <a:lnTo>
                  <a:pt x="19812" y="14732"/>
                </a:lnTo>
                <a:lnTo>
                  <a:pt x="19812" y="28956"/>
                </a:lnTo>
                <a:lnTo>
                  <a:pt x="19812" y="29718"/>
                </a:lnTo>
                <a:lnTo>
                  <a:pt x="19812" y="30480"/>
                </a:lnTo>
                <a:lnTo>
                  <a:pt x="19596" y="30264"/>
                </a:lnTo>
                <a:lnTo>
                  <a:pt x="19697" y="29667"/>
                </a:lnTo>
                <a:lnTo>
                  <a:pt x="19812" y="28956"/>
                </a:lnTo>
                <a:lnTo>
                  <a:pt x="19812" y="14732"/>
                </a:lnTo>
                <a:lnTo>
                  <a:pt x="13716" y="16764"/>
                </a:lnTo>
                <a:lnTo>
                  <a:pt x="10668" y="18288"/>
                </a:lnTo>
                <a:lnTo>
                  <a:pt x="9144" y="18288"/>
                </a:lnTo>
                <a:lnTo>
                  <a:pt x="7924" y="18897"/>
                </a:lnTo>
                <a:lnTo>
                  <a:pt x="7924" y="40233"/>
                </a:lnTo>
                <a:lnTo>
                  <a:pt x="6096" y="39624"/>
                </a:lnTo>
                <a:lnTo>
                  <a:pt x="7620" y="39624"/>
                </a:lnTo>
                <a:lnTo>
                  <a:pt x="7924" y="40233"/>
                </a:lnTo>
                <a:lnTo>
                  <a:pt x="7924" y="18897"/>
                </a:lnTo>
                <a:lnTo>
                  <a:pt x="6096" y="19812"/>
                </a:lnTo>
                <a:lnTo>
                  <a:pt x="1524" y="22860"/>
                </a:lnTo>
                <a:lnTo>
                  <a:pt x="0" y="27432"/>
                </a:lnTo>
                <a:lnTo>
                  <a:pt x="0" y="32004"/>
                </a:lnTo>
                <a:lnTo>
                  <a:pt x="1524" y="36576"/>
                </a:lnTo>
                <a:lnTo>
                  <a:pt x="4572" y="39624"/>
                </a:lnTo>
                <a:lnTo>
                  <a:pt x="8229" y="40843"/>
                </a:lnTo>
                <a:lnTo>
                  <a:pt x="9144" y="42672"/>
                </a:lnTo>
                <a:lnTo>
                  <a:pt x="12192" y="42672"/>
                </a:lnTo>
                <a:lnTo>
                  <a:pt x="15240" y="45720"/>
                </a:lnTo>
                <a:lnTo>
                  <a:pt x="16764" y="45720"/>
                </a:lnTo>
                <a:lnTo>
                  <a:pt x="19812" y="47244"/>
                </a:lnTo>
                <a:lnTo>
                  <a:pt x="21336" y="48768"/>
                </a:lnTo>
                <a:lnTo>
                  <a:pt x="22860" y="48768"/>
                </a:lnTo>
                <a:lnTo>
                  <a:pt x="24384" y="48006"/>
                </a:lnTo>
                <a:lnTo>
                  <a:pt x="25908" y="48768"/>
                </a:lnTo>
                <a:lnTo>
                  <a:pt x="28956" y="48768"/>
                </a:lnTo>
                <a:lnTo>
                  <a:pt x="32004" y="50292"/>
                </a:lnTo>
                <a:lnTo>
                  <a:pt x="33528" y="50292"/>
                </a:lnTo>
                <a:lnTo>
                  <a:pt x="36576" y="48768"/>
                </a:lnTo>
                <a:lnTo>
                  <a:pt x="38100" y="47244"/>
                </a:lnTo>
                <a:lnTo>
                  <a:pt x="38100" y="44196"/>
                </a:lnTo>
                <a:lnTo>
                  <a:pt x="36576" y="41148"/>
                </a:lnTo>
                <a:lnTo>
                  <a:pt x="35052" y="39624"/>
                </a:lnTo>
                <a:lnTo>
                  <a:pt x="32004" y="39624"/>
                </a:lnTo>
                <a:lnTo>
                  <a:pt x="28956" y="38100"/>
                </a:lnTo>
                <a:lnTo>
                  <a:pt x="28956" y="39624"/>
                </a:lnTo>
                <a:lnTo>
                  <a:pt x="27432" y="38100"/>
                </a:lnTo>
                <a:lnTo>
                  <a:pt x="26670" y="38100"/>
                </a:lnTo>
                <a:lnTo>
                  <a:pt x="25908" y="36576"/>
                </a:lnTo>
                <a:lnTo>
                  <a:pt x="25908" y="35814"/>
                </a:lnTo>
                <a:lnTo>
                  <a:pt x="25908" y="35052"/>
                </a:lnTo>
                <a:lnTo>
                  <a:pt x="27432" y="35052"/>
                </a:lnTo>
                <a:lnTo>
                  <a:pt x="32004" y="35052"/>
                </a:lnTo>
                <a:lnTo>
                  <a:pt x="38100" y="33528"/>
                </a:lnTo>
                <a:lnTo>
                  <a:pt x="36576" y="35052"/>
                </a:lnTo>
                <a:lnTo>
                  <a:pt x="42672" y="33528"/>
                </a:lnTo>
                <a:lnTo>
                  <a:pt x="85344" y="33528"/>
                </a:lnTo>
                <a:lnTo>
                  <a:pt x="92964" y="32004"/>
                </a:lnTo>
                <a:lnTo>
                  <a:pt x="111252" y="32004"/>
                </a:lnTo>
                <a:lnTo>
                  <a:pt x="120396" y="30480"/>
                </a:lnTo>
                <a:lnTo>
                  <a:pt x="128016" y="30480"/>
                </a:lnTo>
                <a:lnTo>
                  <a:pt x="137160" y="28956"/>
                </a:lnTo>
                <a:lnTo>
                  <a:pt x="146304" y="28956"/>
                </a:lnTo>
                <a:lnTo>
                  <a:pt x="158496" y="25908"/>
                </a:lnTo>
                <a:lnTo>
                  <a:pt x="169164" y="25908"/>
                </a:lnTo>
                <a:lnTo>
                  <a:pt x="172212" y="24384"/>
                </a:lnTo>
                <a:lnTo>
                  <a:pt x="179832" y="24384"/>
                </a:lnTo>
                <a:lnTo>
                  <a:pt x="184404" y="22860"/>
                </a:lnTo>
                <a:lnTo>
                  <a:pt x="187452" y="22860"/>
                </a:lnTo>
                <a:lnTo>
                  <a:pt x="193548" y="21336"/>
                </a:lnTo>
                <a:lnTo>
                  <a:pt x="198120" y="167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0" name="object 6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615183" y="4885944"/>
            <a:ext cx="480059" cy="288035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270503" y="4872228"/>
            <a:ext cx="353568" cy="26289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598164" y="4684776"/>
            <a:ext cx="161543" cy="109727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88008" y="5629655"/>
            <a:ext cx="324612" cy="270510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2022335" y="5748527"/>
            <a:ext cx="178435" cy="111760"/>
          </a:xfrm>
          <a:custGeom>
            <a:avLst/>
            <a:gdLst/>
            <a:ahLst/>
            <a:cxnLst/>
            <a:rect l="l" t="t" r="r" b="b"/>
            <a:pathLst>
              <a:path w="178435" h="111760">
                <a:moveTo>
                  <a:pt x="153924" y="85344"/>
                </a:moveTo>
                <a:lnTo>
                  <a:pt x="152400" y="80772"/>
                </a:lnTo>
                <a:lnTo>
                  <a:pt x="147828" y="79248"/>
                </a:lnTo>
                <a:lnTo>
                  <a:pt x="144780" y="77724"/>
                </a:lnTo>
                <a:lnTo>
                  <a:pt x="140208" y="77724"/>
                </a:lnTo>
                <a:lnTo>
                  <a:pt x="134112" y="80772"/>
                </a:lnTo>
                <a:lnTo>
                  <a:pt x="135636" y="80772"/>
                </a:lnTo>
                <a:lnTo>
                  <a:pt x="132588" y="82296"/>
                </a:lnTo>
                <a:lnTo>
                  <a:pt x="129540" y="82296"/>
                </a:lnTo>
                <a:lnTo>
                  <a:pt x="124968" y="83820"/>
                </a:lnTo>
                <a:lnTo>
                  <a:pt x="121920" y="83820"/>
                </a:lnTo>
                <a:lnTo>
                  <a:pt x="117348" y="85344"/>
                </a:lnTo>
                <a:lnTo>
                  <a:pt x="112776" y="85344"/>
                </a:lnTo>
                <a:lnTo>
                  <a:pt x="106680" y="86868"/>
                </a:lnTo>
                <a:lnTo>
                  <a:pt x="71628" y="86868"/>
                </a:lnTo>
                <a:lnTo>
                  <a:pt x="59436" y="83820"/>
                </a:lnTo>
                <a:lnTo>
                  <a:pt x="48768" y="83820"/>
                </a:lnTo>
                <a:lnTo>
                  <a:pt x="44196" y="82296"/>
                </a:lnTo>
                <a:lnTo>
                  <a:pt x="47244" y="83820"/>
                </a:lnTo>
                <a:lnTo>
                  <a:pt x="42672" y="82296"/>
                </a:lnTo>
                <a:lnTo>
                  <a:pt x="36576" y="79248"/>
                </a:lnTo>
                <a:lnTo>
                  <a:pt x="32004" y="76200"/>
                </a:lnTo>
                <a:lnTo>
                  <a:pt x="28956" y="71628"/>
                </a:lnTo>
                <a:lnTo>
                  <a:pt x="24384" y="71628"/>
                </a:lnTo>
                <a:lnTo>
                  <a:pt x="23114" y="72491"/>
                </a:lnTo>
                <a:lnTo>
                  <a:pt x="23114" y="75057"/>
                </a:lnTo>
                <a:lnTo>
                  <a:pt x="20955" y="75057"/>
                </a:lnTo>
                <a:lnTo>
                  <a:pt x="20574" y="75057"/>
                </a:lnTo>
                <a:lnTo>
                  <a:pt x="19812" y="74676"/>
                </a:lnTo>
                <a:lnTo>
                  <a:pt x="21336" y="74676"/>
                </a:lnTo>
                <a:lnTo>
                  <a:pt x="22860" y="74676"/>
                </a:lnTo>
                <a:lnTo>
                  <a:pt x="23114" y="75057"/>
                </a:lnTo>
                <a:lnTo>
                  <a:pt x="23114" y="72491"/>
                </a:lnTo>
                <a:lnTo>
                  <a:pt x="20650" y="74129"/>
                </a:lnTo>
                <a:lnTo>
                  <a:pt x="16764" y="73152"/>
                </a:lnTo>
                <a:lnTo>
                  <a:pt x="16002" y="73406"/>
                </a:lnTo>
                <a:lnTo>
                  <a:pt x="15240" y="73152"/>
                </a:lnTo>
                <a:lnTo>
                  <a:pt x="12192" y="74676"/>
                </a:lnTo>
                <a:lnTo>
                  <a:pt x="7620" y="76200"/>
                </a:lnTo>
                <a:lnTo>
                  <a:pt x="4572" y="80772"/>
                </a:lnTo>
                <a:lnTo>
                  <a:pt x="4572" y="83820"/>
                </a:lnTo>
                <a:lnTo>
                  <a:pt x="3048" y="86868"/>
                </a:lnTo>
                <a:lnTo>
                  <a:pt x="4572" y="89916"/>
                </a:lnTo>
                <a:lnTo>
                  <a:pt x="6096" y="92964"/>
                </a:lnTo>
                <a:lnTo>
                  <a:pt x="7010" y="93573"/>
                </a:lnTo>
                <a:lnTo>
                  <a:pt x="7620" y="94488"/>
                </a:lnTo>
                <a:lnTo>
                  <a:pt x="9144" y="94996"/>
                </a:lnTo>
                <a:lnTo>
                  <a:pt x="15240" y="99060"/>
                </a:lnTo>
                <a:lnTo>
                  <a:pt x="17856" y="98412"/>
                </a:lnTo>
                <a:lnTo>
                  <a:pt x="19812" y="99060"/>
                </a:lnTo>
                <a:lnTo>
                  <a:pt x="18288" y="99060"/>
                </a:lnTo>
                <a:lnTo>
                  <a:pt x="21336" y="100584"/>
                </a:lnTo>
                <a:lnTo>
                  <a:pt x="22860" y="100584"/>
                </a:lnTo>
                <a:lnTo>
                  <a:pt x="25908" y="102108"/>
                </a:lnTo>
                <a:lnTo>
                  <a:pt x="25908" y="100584"/>
                </a:lnTo>
                <a:lnTo>
                  <a:pt x="28956" y="102108"/>
                </a:lnTo>
                <a:lnTo>
                  <a:pt x="27432" y="102108"/>
                </a:lnTo>
                <a:lnTo>
                  <a:pt x="30480" y="103632"/>
                </a:lnTo>
                <a:lnTo>
                  <a:pt x="35052" y="103632"/>
                </a:lnTo>
                <a:lnTo>
                  <a:pt x="38100" y="105156"/>
                </a:lnTo>
                <a:lnTo>
                  <a:pt x="39624" y="106680"/>
                </a:lnTo>
                <a:lnTo>
                  <a:pt x="45720" y="106680"/>
                </a:lnTo>
                <a:lnTo>
                  <a:pt x="50292" y="108204"/>
                </a:lnTo>
                <a:lnTo>
                  <a:pt x="56388" y="108204"/>
                </a:lnTo>
                <a:lnTo>
                  <a:pt x="60960" y="109728"/>
                </a:lnTo>
                <a:lnTo>
                  <a:pt x="60960" y="108204"/>
                </a:lnTo>
                <a:lnTo>
                  <a:pt x="65532" y="109728"/>
                </a:lnTo>
                <a:lnTo>
                  <a:pt x="71628" y="111252"/>
                </a:lnTo>
                <a:lnTo>
                  <a:pt x="108204" y="111252"/>
                </a:lnTo>
                <a:lnTo>
                  <a:pt x="114300" y="109728"/>
                </a:lnTo>
                <a:lnTo>
                  <a:pt x="121920" y="109728"/>
                </a:lnTo>
                <a:lnTo>
                  <a:pt x="126492" y="108204"/>
                </a:lnTo>
                <a:lnTo>
                  <a:pt x="131064" y="108204"/>
                </a:lnTo>
                <a:lnTo>
                  <a:pt x="135636" y="106680"/>
                </a:lnTo>
                <a:lnTo>
                  <a:pt x="140208" y="106680"/>
                </a:lnTo>
                <a:lnTo>
                  <a:pt x="141732" y="105156"/>
                </a:lnTo>
                <a:lnTo>
                  <a:pt x="147828" y="102108"/>
                </a:lnTo>
                <a:lnTo>
                  <a:pt x="153924" y="96012"/>
                </a:lnTo>
                <a:lnTo>
                  <a:pt x="153924" y="86868"/>
                </a:lnTo>
                <a:lnTo>
                  <a:pt x="153924" y="85344"/>
                </a:lnTo>
                <a:close/>
              </a:path>
              <a:path w="178435" h="111760">
                <a:moveTo>
                  <a:pt x="178308" y="7620"/>
                </a:moveTo>
                <a:lnTo>
                  <a:pt x="175260" y="1524"/>
                </a:lnTo>
                <a:lnTo>
                  <a:pt x="169164" y="1524"/>
                </a:lnTo>
                <a:lnTo>
                  <a:pt x="166116" y="0"/>
                </a:lnTo>
                <a:lnTo>
                  <a:pt x="155448" y="0"/>
                </a:lnTo>
                <a:lnTo>
                  <a:pt x="153924" y="1524"/>
                </a:lnTo>
                <a:lnTo>
                  <a:pt x="143256" y="1524"/>
                </a:lnTo>
                <a:lnTo>
                  <a:pt x="137160" y="3048"/>
                </a:lnTo>
                <a:lnTo>
                  <a:pt x="138684" y="3048"/>
                </a:lnTo>
                <a:lnTo>
                  <a:pt x="131064" y="4572"/>
                </a:lnTo>
                <a:lnTo>
                  <a:pt x="124968" y="6096"/>
                </a:lnTo>
                <a:lnTo>
                  <a:pt x="117348" y="6096"/>
                </a:lnTo>
                <a:lnTo>
                  <a:pt x="102108" y="9144"/>
                </a:lnTo>
                <a:lnTo>
                  <a:pt x="94488" y="9144"/>
                </a:lnTo>
                <a:lnTo>
                  <a:pt x="86868" y="10668"/>
                </a:lnTo>
                <a:lnTo>
                  <a:pt x="74676" y="10668"/>
                </a:lnTo>
                <a:lnTo>
                  <a:pt x="68580" y="12192"/>
                </a:lnTo>
                <a:lnTo>
                  <a:pt x="34036" y="12192"/>
                </a:lnTo>
                <a:lnTo>
                  <a:pt x="35052" y="10668"/>
                </a:lnTo>
                <a:lnTo>
                  <a:pt x="32004" y="6096"/>
                </a:lnTo>
                <a:lnTo>
                  <a:pt x="30480" y="1524"/>
                </a:lnTo>
                <a:lnTo>
                  <a:pt x="24384" y="0"/>
                </a:lnTo>
                <a:lnTo>
                  <a:pt x="18288" y="3048"/>
                </a:lnTo>
                <a:lnTo>
                  <a:pt x="13716" y="3048"/>
                </a:lnTo>
                <a:lnTo>
                  <a:pt x="12852" y="3492"/>
                </a:lnTo>
                <a:lnTo>
                  <a:pt x="12192" y="3048"/>
                </a:lnTo>
                <a:lnTo>
                  <a:pt x="6096" y="4572"/>
                </a:lnTo>
                <a:lnTo>
                  <a:pt x="4572" y="6096"/>
                </a:lnTo>
                <a:lnTo>
                  <a:pt x="3048" y="7620"/>
                </a:lnTo>
                <a:lnTo>
                  <a:pt x="1524" y="9144"/>
                </a:lnTo>
                <a:lnTo>
                  <a:pt x="1524" y="9906"/>
                </a:lnTo>
                <a:lnTo>
                  <a:pt x="0" y="12192"/>
                </a:lnTo>
                <a:lnTo>
                  <a:pt x="0" y="16764"/>
                </a:lnTo>
                <a:lnTo>
                  <a:pt x="0" y="18288"/>
                </a:lnTo>
                <a:lnTo>
                  <a:pt x="1524" y="19812"/>
                </a:lnTo>
                <a:lnTo>
                  <a:pt x="4572" y="22860"/>
                </a:lnTo>
                <a:lnTo>
                  <a:pt x="7620" y="25908"/>
                </a:lnTo>
                <a:lnTo>
                  <a:pt x="16764" y="28956"/>
                </a:lnTo>
                <a:lnTo>
                  <a:pt x="18288" y="28956"/>
                </a:lnTo>
                <a:lnTo>
                  <a:pt x="21336" y="30480"/>
                </a:lnTo>
                <a:lnTo>
                  <a:pt x="22860" y="30480"/>
                </a:lnTo>
                <a:lnTo>
                  <a:pt x="25908" y="32004"/>
                </a:lnTo>
                <a:lnTo>
                  <a:pt x="27432" y="32004"/>
                </a:lnTo>
                <a:lnTo>
                  <a:pt x="32004" y="33528"/>
                </a:lnTo>
                <a:lnTo>
                  <a:pt x="32004" y="32004"/>
                </a:lnTo>
                <a:lnTo>
                  <a:pt x="38100" y="33528"/>
                </a:lnTo>
                <a:lnTo>
                  <a:pt x="89916" y="33528"/>
                </a:lnTo>
                <a:lnTo>
                  <a:pt x="105156" y="30480"/>
                </a:lnTo>
                <a:lnTo>
                  <a:pt x="114300" y="30480"/>
                </a:lnTo>
                <a:lnTo>
                  <a:pt x="121920" y="28956"/>
                </a:lnTo>
                <a:lnTo>
                  <a:pt x="120396" y="28956"/>
                </a:lnTo>
                <a:lnTo>
                  <a:pt x="128016" y="27432"/>
                </a:lnTo>
                <a:lnTo>
                  <a:pt x="134112" y="27432"/>
                </a:lnTo>
                <a:lnTo>
                  <a:pt x="141732" y="25908"/>
                </a:lnTo>
                <a:lnTo>
                  <a:pt x="147828" y="24384"/>
                </a:lnTo>
                <a:lnTo>
                  <a:pt x="153924" y="24384"/>
                </a:lnTo>
                <a:lnTo>
                  <a:pt x="158496" y="22860"/>
                </a:lnTo>
                <a:lnTo>
                  <a:pt x="172212" y="22860"/>
                </a:lnTo>
                <a:lnTo>
                  <a:pt x="178308" y="18288"/>
                </a:lnTo>
                <a:lnTo>
                  <a:pt x="178308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5" name="object 65"/>
          <p:cNvGrpSpPr/>
          <p:nvPr/>
        </p:nvGrpSpPr>
        <p:grpSpPr>
          <a:xfrm>
            <a:off x="2351532" y="5350764"/>
            <a:ext cx="1219200" cy="890269"/>
            <a:chOff x="2351532" y="5350764"/>
            <a:chExt cx="1219200" cy="890269"/>
          </a:xfrm>
        </p:grpSpPr>
        <p:sp>
          <p:nvSpPr>
            <p:cNvPr id="66" name="object 66"/>
            <p:cNvSpPr/>
            <p:nvPr/>
          </p:nvSpPr>
          <p:spPr>
            <a:xfrm>
              <a:off x="2351532" y="5350776"/>
              <a:ext cx="1219200" cy="373380"/>
            </a:xfrm>
            <a:custGeom>
              <a:avLst/>
              <a:gdLst/>
              <a:ahLst/>
              <a:cxnLst/>
              <a:rect l="l" t="t" r="r" b="b"/>
              <a:pathLst>
                <a:path w="1219200" h="373379">
                  <a:moveTo>
                    <a:pt x="345935" y="24384"/>
                  </a:moveTo>
                  <a:lnTo>
                    <a:pt x="344411" y="21336"/>
                  </a:lnTo>
                  <a:lnTo>
                    <a:pt x="344411" y="18288"/>
                  </a:lnTo>
                  <a:lnTo>
                    <a:pt x="342887" y="16764"/>
                  </a:lnTo>
                  <a:lnTo>
                    <a:pt x="342887" y="13716"/>
                  </a:lnTo>
                  <a:lnTo>
                    <a:pt x="341363" y="13716"/>
                  </a:lnTo>
                  <a:lnTo>
                    <a:pt x="341363" y="12192"/>
                  </a:lnTo>
                  <a:lnTo>
                    <a:pt x="336791" y="3048"/>
                  </a:lnTo>
                  <a:lnTo>
                    <a:pt x="333743" y="0"/>
                  </a:lnTo>
                  <a:lnTo>
                    <a:pt x="326123" y="0"/>
                  </a:lnTo>
                  <a:lnTo>
                    <a:pt x="323075" y="3048"/>
                  </a:lnTo>
                  <a:lnTo>
                    <a:pt x="323075" y="4572"/>
                  </a:lnTo>
                  <a:lnTo>
                    <a:pt x="321551" y="9144"/>
                  </a:lnTo>
                  <a:lnTo>
                    <a:pt x="321551" y="15240"/>
                  </a:lnTo>
                  <a:lnTo>
                    <a:pt x="323075" y="18288"/>
                  </a:lnTo>
                  <a:lnTo>
                    <a:pt x="323075" y="19812"/>
                  </a:lnTo>
                  <a:lnTo>
                    <a:pt x="324599" y="21336"/>
                  </a:lnTo>
                  <a:lnTo>
                    <a:pt x="324599" y="22860"/>
                  </a:lnTo>
                  <a:lnTo>
                    <a:pt x="326123" y="25908"/>
                  </a:lnTo>
                  <a:lnTo>
                    <a:pt x="324599" y="24384"/>
                  </a:lnTo>
                  <a:lnTo>
                    <a:pt x="324599" y="33528"/>
                  </a:lnTo>
                  <a:lnTo>
                    <a:pt x="323075" y="38100"/>
                  </a:lnTo>
                  <a:lnTo>
                    <a:pt x="324599" y="38100"/>
                  </a:lnTo>
                  <a:lnTo>
                    <a:pt x="323075" y="42672"/>
                  </a:lnTo>
                  <a:lnTo>
                    <a:pt x="318503" y="60960"/>
                  </a:lnTo>
                  <a:lnTo>
                    <a:pt x="318503" y="62484"/>
                  </a:lnTo>
                  <a:lnTo>
                    <a:pt x="315455" y="70104"/>
                  </a:lnTo>
                  <a:lnTo>
                    <a:pt x="313931" y="79248"/>
                  </a:lnTo>
                  <a:lnTo>
                    <a:pt x="310883" y="86868"/>
                  </a:lnTo>
                  <a:lnTo>
                    <a:pt x="310883" y="88392"/>
                  </a:lnTo>
                  <a:lnTo>
                    <a:pt x="307835" y="97536"/>
                  </a:lnTo>
                  <a:lnTo>
                    <a:pt x="306311" y="108204"/>
                  </a:lnTo>
                  <a:lnTo>
                    <a:pt x="306311" y="115824"/>
                  </a:lnTo>
                  <a:lnTo>
                    <a:pt x="301739" y="138684"/>
                  </a:lnTo>
                  <a:lnTo>
                    <a:pt x="301739" y="147828"/>
                  </a:lnTo>
                  <a:lnTo>
                    <a:pt x="300215" y="155448"/>
                  </a:lnTo>
                  <a:lnTo>
                    <a:pt x="300215" y="163068"/>
                  </a:lnTo>
                  <a:lnTo>
                    <a:pt x="298691" y="172212"/>
                  </a:lnTo>
                  <a:lnTo>
                    <a:pt x="298691" y="185928"/>
                  </a:lnTo>
                  <a:lnTo>
                    <a:pt x="297167" y="193548"/>
                  </a:lnTo>
                  <a:lnTo>
                    <a:pt x="297167" y="202692"/>
                  </a:lnTo>
                  <a:lnTo>
                    <a:pt x="295643" y="208788"/>
                  </a:lnTo>
                  <a:lnTo>
                    <a:pt x="295643" y="220980"/>
                  </a:lnTo>
                  <a:lnTo>
                    <a:pt x="294119" y="227076"/>
                  </a:lnTo>
                  <a:lnTo>
                    <a:pt x="294119" y="236220"/>
                  </a:lnTo>
                  <a:lnTo>
                    <a:pt x="292595" y="239268"/>
                  </a:lnTo>
                  <a:lnTo>
                    <a:pt x="292595" y="245364"/>
                  </a:lnTo>
                  <a:lnTo>
                    <a:pt x="289547" y="251460"/>
                  </a:lnTo>
                  <a:lnTo>
                    <a:pt x="292595" y="259080"/>
                  </a:lnTo>
                  <a:lnTo>
                    <a:pt x="298691" y="260604"/>
                  </a:lnTo>
                  <a:lnTo>
                    <a:pt x="304787" y="263652"/>
                  </a:lnTo>
                  <a:lnTo>
                    <a:pt x="310883" y="260604"/>
                  </a:lnTo>
                  <a:lnTo>
                    <a:pt x="313931" y="256032"/>
                  </a:lnTo>
                  <a:lnTo>
                    <a:pt x="315455" y="252984"/>
                  </a:lnTo>
                  <a:lnTo>
                    <a:pt x="316979" y="248412"/>
                  </a:lnTo>
                  <a:lnTo>
                    <a:pt x="316979" y="246888"/>
                  </a:lnTo>
                  <a:lnTo>
                    <a:pt x="316979" y="242316"/>
                  </a:lnTo>
                  <a:lnTo>
                    <a:pt x="316979" y="233172"/>
                  </a:lnTo>
                  <a:lnTo>
                    <a:pt x="318503" y="228600"/>
                  </a:lnTo>
                  <a:lnTo>
                    <a:pt x="318503" y="210312"/>
                  </a:lnTo>
                  <a:lnTo>
                    <a:pt x="320027" y="202692"/>
                  </a:lnTo>
                  <a:lnTo>
                    <a:pt x="320027" y="196596"/>
                  </a:lnTo>
                  <a:lnTo>
                    <a:pt x="321551" y="188976"/>
                  </a:lnTo>
                  <a:lnTo>
                    <a:pt x="321551" y="187452"/>
                  </a:lnTo>
                  <a:lnTo>
                    <a:pt x="321551" y="173736"/>
                  </a:lnTo>
                  <a:lnTo>
                    <a:pt x="321805" y="172212"/>
                  </a:lnTo>
                  <a:lnTo>
                    <a:pt x="323075" y="164592"/>
                  </a:lnTo>
                  <a:lnTo>
                    <a:pt x="323075" y="149352"/>
                  </a:lnTo>
                  <a:lnTo>
                    <a:pt x="324599" y="141732"/>
                  </a:lnTo>
                  <a:lnTo>
                    <a:pt x="324599" y="134112"/>
                  </a:lnTo>
                  <a:lnTo>
                    <a:pt x="326123" y="126492"/>
                  </a:lnTo>
                  <a:lnTo>
                    <a:pt x="326123" y="128016"/>
                  </a:lnTo>
                  <a:lnTo>
                    <a:pt x="326428" y="126492"/>
                  </a:lnTo>
                  <a:lnTo>
                    <a:pt x="327647" y="120396"/>
                  </a:lnTo>
                  <a:lnTo>
                    <a:pt x="327647" y="118872"/>
                  </a:lnTo>
                  <a:lnTo>
                    <a:pt x="329171" y="111252"/>
                  </a:lnTo>
                  <a:lnTo>
                    <a:pt x="332219" y="92964"/>
                  </a:lnTo>
                  <a:lnTo>
                    <a:pt x="332219" y="94488"/>
                  </a:lnTo>
                  <a:lnTo>
                    <a:pt x="332727" y="92964"/>
                  </a:lnTo>
                  <a:lnTo>
                    <a:pt x="335267" y="85344"/>
                  </a:lnTo>
                  <a:lnTo>
                    <a:pt x="338315" y="67056"/>
                  </a:lnTo>
                  <a:lnTo>
                    <a:pt x="341363" y="59436"/>
                  </a:lnTo>
                  <a:lnTo>
                    <a:pt x="342887" y="53340"/>
                  </a:lnTo>
                  <a:lnTo>
                    <a:pt x="344411" y="45720"/>
                  </a:lnTo>
                  <a:lnTo>
                    <a:pt x="344411" y="36576"/>
                  </a:lnTo>
                  <a:lnTo>
                    <a:pt x="345935" y="32004"/>
                  </a:lnTo>
                  <a:lnTo>
                    <a:pt x="345935" y="25908"/>
                  </a:lnTo>
                  <a:lnTo>
                    <a:pt x="345935" y="24384"/>
                  </a:lnTo>
                  <a:close/>
                </a:path>
                <a:path w="1219200" h="373379">
                  <a:moveTo>
                    <a:pt x="1219200" y="297180"/>
                  </a:moveTo>
                  <a:lnTo>
                    <a:pt x="1218120" y="295529"/>
                  </a:lnTo>
                  <a:lnTo>
                    <a:pt x="1216152" y="292481"/>
                  </a:lnTo>
                  <a:lnTo>
                    <a:pt x="1213104" y="289433"/>
                  </a:lnTo>
                  <a:lnTo>
                    <a:pt x="1207008" y="288036"/>
                  </a:lnTo>
                  <a:lnTo>
                    <a:pt x="1202436" y="291084"/>
                  </a:lnTo>
                  <a:lnTo>
                    <a:pt x="1200912" y="291084"/>
                  </a:lnTo>
                  <a:lnTo>
                    <a:pt x="1199375" y="292481"/>
                  </a:lnTo>
                  <a:lnTo>
                    <a:pt x="1196340" y="294132"/>
                  </a:lnTo>
                  <a:lnTo>
                    <a:pt x="1197864" y="294132"/>
                  </a:lnTo>
                  <a:lnTo>
                    <a:pt x="1193292" y="295529"/>
                  </a:lnTo>
                  <a:lnTo>
                    <a:pt x="1190244" y="297180"/>
                  </a:lnTo>
                  <a:lnTo>
                    <a:pt x="1187196" y="297180"/>
                  </a:lnTo>
                  <a:lnTo>
                    <a:pt x="1185659" y="298577"/>
                  </a:lnTo>
                  <a:lnTo>
                    <a:pt x="1182624" y="300228"/>
                  </a:lnTo>
                  <a:lnTo>
                    <a:pt x="1182624" y="298577"/>
                  </a:lnTo>
                  <a:lnTo>
                    <a:pt x="1173467" y="301752"/>
                  </a:lnTo>
                  <a:lnTo>
                    <a:pt x="1167384" y="303149"/>
                  </a:lnTo>
                  <a:lnTo>
                    <a:pt x="1159764" y="304800"/>
                  </a:lnTo>
                  <a:lnTo>
                    <a:pt x="1161275" y="304800"/>
                  </a:lnTo>
                  <a:lnTo>
                    <a:pt x="1153668" y="306197"/>
                  </a:lnTo>
                  <a:lnTo>
                    <a:pt x="1155192" y="306197"/>
                  </a:lnTo>
                  <a:lnTo>
                    <a:pt x="1149083" y="307848"/>
                  </a:lnTo>
                  <a:lnTo>
                    <a:pt x="1141476" y="309245"/>
                  </a:lnTo>
                  <a:lnTo>
                    <a:pt x="1135367" y="309245"/>
                  </a:lnTo>
                  <a:lnTo>
                    <a:pt x="1127760" y="310896"/>
                  </a:lnTo>
                  <a:lnTo>
                    <a:pt x="1120140" y="310896"/>
                  </a:lnTo>
                  <a:lnTo>
                    <a:pt x="1112520" y="312293"/>
                  </a:lnTo>
                  <a:lnTo>
                    <a:pt x="1095756" y="312293"/>
                  </a:lnTo>
                  <a:lnTo>
                    <a:pt x="1086612" y="313817"/>
                  </a:lnTo>
                  <a:lnTo>
                    <a:pt x="1077468" y="313817"/>
                  </a:lnTo>
                  <a:lnTo>
                    <a:pt x="1068324" y="315468"/>
                  </a:lnTo>
                  <a:lnTo>
                    <a:pt x="1057656" y="316865"/>
                  </a:lnTo>
                  <a:lnTo>
                    <a:pt x="1046975" y="316865"/>
                  </a:lnTo>
                  <a:lnTo>
                    <a:pt x="1036320" y="318516"/>
                  </a:lnTo>
                  <a:lnTo>
                    <a:pt x="1025652" y="318516"/>
                  </a:lnTo>
                  <a:lnTo>
                    <a:pt x="1013460" y="319913"/>
                  </a:lnTo>
                  <a:lnTo>
                    <a:pt x="1001268" y="319913"/>
                  </a:lnTo>
                  <a:lnTo>
                    <a:pt x="987552" y="321564"/>
                  </a:lnTo>
                  <a:lnTo>
                    <a:pt x="975360" y="321564"/>
                  </a:lnTo>
                  <a:lnTo>
                    <a:pt x="947928" y="324612"/>
                  </a:lnTo>
                  <a:lnTo>
                    <a:pt x="923544" y="324612"/>
                  </a:lnTo>
                  <a:lnTo>
                    <a:pt x="911352" y="326136"/>
                  </a:lnTo>
                  <a:lnTo>
                    <a:pt x="909828" y="326136"/>
                  </a:lnTo>
                  <a:lnTo>
                    <a:pt x="897636" y="327533"/>
                  </a:lnTo>
                  <a:lnTo>
                    <a:pt x="899160" y="327533"/>
                  </a:lnTo>
                  <a:lnTo>
                    <a:pt x="885444" y="329184"/>
                  </a:lnTo>
                  <a:lnTo>
                    <a:pt x="873252" y="329184"/>
                  </a:lnTo>
                  <a:lnTo>
                    <a:pt x="859536" y="330581"/>
                  </a:lnTo>
                  <a:lnTo>
                    <a:pt x="822960" y="335280"/>
                  </a:lnTo>
                  <a:lnTo>
                    <a:pt x="822960" y="333629"/>
                  </a:lnTo>
                  <a:lnTo>
                    <a:pt x="810768" y="335280"/>
                  </a:lnTo>
                  <a:lnTo>
                    <a:pt x="697992" y="335280"/>
                  </a:lnTo>
                  <a:lnTo>
                    <a:pt x="687324" y="336677"/>
                  </a:lnTo>
                  <a:lnTo>
                    <a:pt x="617220" y="336677"/>
                  </a:lnTo>
                  <a:lnTo>
                    <a:pt x="606552" y="338328"/>
                  </a:lnTo>
                  <a:lnTo>
                    <a:pt x="594360" y="338328"/>
                  </a:lnTo>
                  <a:lnTo>
                    <a:pt x="583692" y="339852"/>
                  </a:lnTo>
                  <a:lnTo>
                    <a:pt x="571500" y="339852"/>
                  </a:lnTo>
                  <a:lnTo>
                    <a:pt x="560832" y="341249"/>
                  </a:lnTo>
                  <a:lnTo>
                    <a:pt x="550164" y="341249"/>
                  </a:lnTo>
                  <a:lnTo>
                    <a:pt x="537959" y="342900"/>
                  </a:lnTo>
                  <a:lnTo>
                    <a:pt x="505968" y="342900"/>
                  </a:lnTo>
                  <a:lnTo>
                    <a:pt x="495300" y="341249"/>
                  </a:lnTo>
                  <a:lnTo>
                    <a:pt x="484632" y="341249"/>
                  </a:lnTo>
                  <a:lnTo>
                    <a:pt x="472440" y="339852"/>
                  </a:lnTo>
                  <a:lnTo>
                    <a:pt x="463283" y="339852"/>
                  </a:lnTo>
                  <a:lnTo>
                    <a:pt x="452628" y="338328"/>
                  </a:lnTo>
                  <a:lnTo>
                    <a:pt x="409956" y="338328"/>
                  </a:lnTo>
                  <a:lnTo>
                    <a:pt x="399275" y="339852"/>
                  </a:lnTo>
                  <a:lnTo>
                    <a:pt x="388620" y="339852"/>
                  </a:lnTo>
                  <a:lnTo>
                    <a:pt x="365760" y="342900"/>
                  </a:lnTo>
                  <a:lnTo>
                    <a:pt x="341376" y="342900"/>
                  </a:lnTo>
                  <a:lnTo>
                    <a:pt x="329184" y="344297"/>
                  </a:lnTo>
                  <a:lnTo>
                    <a:pt x="315468" y="344297"/>
                  </a:lnTo>
                  <a:lnTo>
                    <a:pt x="303276" y="345948"/>
                  </a:lnTo>
                  <a:lnTo>
                    <a:pt x="291084" y="345948"/>
                  </a:lnTo>
                  <a:lnTo>
                    <a:pt x="280416" y="347345"/>
                  </a:lnTo>
                  <a:lnTo>
                    <a:pt x="256032" y="347345"/>
                  </a:lnTo>
                  <a:lnTo>
                    <a:pt x="245364" y="348996"/>
                  </a:lnTo>
                  <a:lnTo>
                    <a:pt x="234683" y="348996"/>
                  </a:lnTo>
                  <a:lnTo>
                    <a:pt x="224028" y="350393"/>
                  </a:lnTo>
                  <a:lnTo>
                    <a:pt x="193548" y="350393"/>
                  </a:lnTo>
                  <a:lnTo>
                    <a:pt x="184391" y="351917"/>
                  </a:lnTo>
                  <a:lnTo>
                    <a:pt x="175260" y="351917"/>
                  </a:lnTo>
                  <a:lnTo>
                    <a:pt x="166116" y="350393"/>
                  </a:lnTo>
                  <a:lnTo>
                    <a:pt x="158483" y="350393"/>
                  </a:lnTo>
                  <a:lnTo>
                    <a:pt x="156959" y="348996"/>
                  </a:lnTo>
                  <a:lnTo>
                    <a:pt x="134099" y="348996"/>
                  </a:lnTo>
                  <a:lnTo>
                    <a:pt x="128016" y="347345"/>
                  </a:lnTo>
                  <a:lnTo>
                    <a:pt x="128016" y="348996"/>
                  </a:lnTo>
                  <a:lnTo>
                    <a:pt x="121920" y="347345"/>
                  </a:lnTo>
                  <a:lnTo>
                    <a:pt x="95999" y="347345"/>
                  </a:lnTo>
                  <a:lnTo>
                    <a:pt x="89916" y="348996"/>
                  </a:lnTo>
                  <a:lnTo>
                    <a:pt x="54864" y="348996"/>
                  </a:lnTo>
                  <a:lnTo>
                    <a:pt x="50292" y="347345"/>
                  </a:lnTo>
                  <a:lnTo>
                    <a:pt x="42672" y="347345"/>
                  </a:lnTo>
                  <a:lnTo>
                    <a:pt x="38100" y="345948"/>
                  </a:lnTo>
                  <a:lnTo>
                    <a:pt x="27432" y="345948"/>
                  </a:lnTo>
                  <a:lnTo>
                    <a:pt x="24384" y="347345"/>
                  </a:lnTo>
                  <a:lnTo>
                    <a:pt x="10668" y="347345"/>
                  </a:lnTo>
                  <a:lnTo>
                    <a:pt x="7620" y="348996"/>
                  </a:lnTo>
                  <a:lnTo>
                    <a:pt x="3048" y="348996"/>
                  </a:lnTo>
                  <a:lnTo>
                    <a:pt x="0" y="351917"/>
                  </a:lnTo>
                  <a:lnTo>
                    <a:pt x="0" y="359664"/>
                  </a:lnTo>
                  <a:lnTo>
                    <a:pt x="3048" y="362712"/>
                  </a:lnTo>
                  <a:lnTo>
                    <a:pt x="7620" y="364236"/>
                  </a:lnTo>
                  <a:lnTo>
                    <a:pt x="22860" y="364236"/>
                  </a:lnTo>
                  <a:lnTo>
                    <a:pt x="25146" y="363093"/>
                  </a:lnTo>
                  <a:lnTo>
                    <a:pt x="27432" y="364236"/>
                  </a:lnTo>
                  <a:lnTo>
                    <a:pt x="36576" y="364236"/>
                  </a:lnTo>
                  <a:lnTo>
                    <a:pt x="41148" y="365633"/>
                  </a:lnTo>
                  <a:lnTo>
                    <a:pt x="39624" y="364236"/>
                  </a:lnTo>
                  <a:lnTo>
                    <a:pt x="42672" y="365633"/>
                  </a:lnTo>
                  <a:lnTo>
                    <a:pt x="47244" y="367284"/>
                  </a:lnTo>
                  <a:lnTo>
                    <a:pt x="50292" y="367284"/>
                  </a:lnTo>
                  <a:lnTo>
                    <a:pt x="53340" y="368681"/>
                  </a:lnTo>
                  <a:lnTo>
                    <a:pt x="70104" y="368681"/>
                  </a:lnTo>
                  <a:lnTo>
                    <a:pt x="71628" y="370332"/>
                  </a:lnTo>
                  <a:lnTo>
                    <a:pt x="76200" y="370332"/>
                  </a:lnTo>
                  <a:lnTo>
                    <a:pt x="77724" y="368681"/>
                  </a:lnTo>
                  <a:lnTo>
                    <a:pt x="108191" y="368681"/>
                  </a:lnTo>
                  <a:lnTo>
                    <a:pt x="114300" y="367284"/>
                  </a:lnTo>
                  <a:lnTo>
                    <a:pt x="118859" y="367284"/>
                  </a:lnTo>
                  <a:lnTo>
                    <a:pt x="124968" y="368681"/>
                  </a:lnTo>
                  <a:lnTo>
                    <a:pt x="132575" y="368681"/>
                  </a:lnTo>
                  <a:lnTo>
                    <a:pt x="140208" y="370332"/>
                  </a:lnTo>
                  <a:lnTo>
                    <a:pt x="155448" y="370332"/>
                  </a:lnTo>
                  <a:lnTo>
                    <a:pt x="164592" y="371729"/>
                  </a:lnTo>
                  <a:lnTo>
                    <a:pt x="175260" y="371729"/>
                  </a:lnTo>
                  <a:lnTo>
                    <a:pt x="184391" y="373380"/>
                  </a:lnTo>
                  <a:lnTo>
                    <a:pt x="195059" y="373380"/>
                  </a:lnTo>
                  <a:lnTo>
                    <a:pt x="205740" y="371729"/>
                  </a:lnTo>
                  <a:lnTo>
                    <a:pt x="225552" y="371729"/>
                  </a:lnTo>
                  <a:lnTo>
                    <a:pt x="236220" y="370332"/>
                  </a:lnTo>
                  <a:lnTo>
                    <a:pt x="269748" y="370332"/>
                  </a:lnTo>
                  <a:lnTo>
                    <a:pt x="281940" y="368681"/>
                  </a:lnTo>
                  <a:lnTo>
                    <a:pt x="294132" y="368681"/>
                  </a:lnTo>
                  <a:lnTo>
                    <a:pt x="318516" y="365633"/>
                  </a:lnTo>
                  <a:lnTo>
                    <a:pt x="342900" y="365633"/>
                  </a:lnTo>
                  <a:lnTo>
                    <a:pt x="356616" y="364236"/>
                  </a:lnTo>
                  <a:lnTo>
                    <a:pt x="368808" y="364236"/>
                  </a:lnTo>
                  <a:lnTo>
                    <a:pt x="381000" y="362712"/>
                  </a:lnTo>
                  <a:lnTo>
                    <a:pt x="390144" y="362712"/>
                  </a:lnTo>
                  <a:lnTo>
                    <a:pt x="400799" y="361061"/>
                  </a:lnTo>
                  <a:lnTo>
                    <a:pt x="422148" y="361061"/>
                  </a:lnTo>
                  <a:lnTo>
                    <a:pt x="431292" y="359664"/>
                  </a:lnTo>
                  <a:lnTo>
                    <a:pt x="441960" y="359664"/>
                  </a:lnTo>
                  <a:lnTo>
                    <a:pt x="451091" y="361061"/>
                  </a:lnTo>
                  <a:lnTo>
                    <a:pt x="461759" y="361061"/>
                  </a:lnTo>
                  <a:lnTo>
                    <a:pt x="472440" y="362712"/>
                  </a:lnTo>
                  <a:lnTo>
                    <a:pt x="483108" y="362712"/>
                  </a:lnTo>
                  <a:lnTo>
                    <a:pt x="493776" y="364236"/>
                  </a:lnTo>
                  <a:lnTo>
                    <a:pt x="504444" y="364236"/>
                  </a:lnTo>
                  <a:lnTo>
                    <a:pt x="515099" y="365633"/>
                  </a:lnTo>
                  <a:lnTo>
                    <a:pt x="516636" y="365633"/>
                  </a:lnTo>
                  <a:lnTo>
                    <a:pt x="528828" y="364236"/>
                  </a:lnTo>
                  <a:lnTo>
                    <a:pt x="551675" y="364236"/>
                  </a:lnTo>
                  <a:lnTo>
                    <a:pt x="562356" y="362712"/>
                  </a:lnTo>
                  <a:lnTo>
                    <a:pt x="573024" y="362712"/>
                  </a:lnTo>
                  <a:lnTo>
                    <a:pt x="585216" y="361061"/>
                  </a:lnTo>
                  <a:lnTo>
                    <a:pt x="595884" y="361061"/>
                  </a:lnTo>
                  <a:lnTo>
                    <a:pt x="608076" y="359664"/>
                  </a:lnTo>
                  <a:lnTo>
                    <a:pt x="655320" y="359664"/>
                  </a:lnTo>
                  <a:lnTo>
                    <a:pt x="665975" y="358013"/>
                  </a:lnTo>
                  <a:lnTo>
                    <a:pt x="699516" y="358013"/>
                  </a:lnTo>
                  <a:lnTo>
                    <a:pt x="708660" y="356616"/>
                  </a:lnTo>
                  <a:lnTo>
                    <a:pt x="824484" y="356616"/>
                  </a:lnTo>
                  <a:lnTo>
                    <a:pt x="850392" y="353568"/>
                  </a:lnTo>
                  <a:lnTo>
                    <a:pt x="862584" y="353568"/>
                  </a:lnTo>
                  <a:lnTo>
                    <a:pt x="875258" y="351917"/>
                  </a:lnTo>
                  <a:lnTo>
                    <a:pt x="886968" y="350393"/>
                  </a:lnTo>
                  <a:lnTo>
                    <a:pt x="888492" y="350393"/>
                  </a:lnTo>
                  <a:lnTo>
                    <a:pt x="914400" y="347345"/>
                  </a:lnTo>
                  <a:lnTo>
                    <a:pt x="925068" y="347345"/>
                  </a:lnTo>
                  <a:lnTo>
                    <a:pt x="937260" y="345948"/>
                  </a:lnTo>
                  <a:lnTo>
                    <a:pt x="949452" y="345948"/>
                  </a:lnTo>
                  <a:lnTo>
                    <a:pt x="963168" y="344297"/>
                  </a:lnTo>
                  <a:lnTo>
                    <a:pt x="976884" y="344297"/>
                  </a:lnTo>
                  <a:lnTo>
                    <a:pt x="989076" y="342900"/>
                  </a:lnTo>
                  <a:lnTo>
                    <a:pt x="1002792" y="342900"/>
                  </a:lnTo>
                  <a:lnTo>
                    <a:pt x="1014984" y="341249"/>
                  </a:lnTo>
                  <a:lnTo>
                    <a:pt x="1027176" y="341249"/>
                  </a:lnTo>
                  <a:lnTo>
                    <a:pt x="1039368" y="339852"/>
                  </a:lnTo>
                  <a:lnTo>
                    <a:pt x="1048512" y="339852"/>
                  </a:lnTo>
                  <a:lnTo>
                    <a:pt x="1059167" y="338328"/>
                  </a:lnTo>
                  <a:lnTo>
                    <a:pt x="1069848" y="338328"/>
                  </a:lnTo>
                  <a:lnTo>
                    <a:pt x="1080516" y="336677"/>
                  </a:lnTo>
                  <a:lnTo>
                    <a:pt x="1089660" y="336677"/>
                  </a:lnTo>
                  <a:lnTo>
                    <a:pt x="1097267" y="335280"/>
                  </a:lnTo>
                  <a:lnTo>
                    <a:pt x="1104900" y="335280"/>
                  </a:lnTo>
                  <a:lnTo>
                    <a:pt x="1112520" y="333629"/>
                  </a:lnTo>
                  <a:lnTo>
                    <a:pt x="1129284" y="333629"/>
                  </a:lnTo>
                  <a:lnTo>
                    <a:pt x="1136904" y="332232"/>
                  </a:lnTo>
                  <a:lnTo>
                    <a:pt x="1138428" y="332232"/>
                  </a:lnTo>
                  <a:lnTo>
                    <a:pt x="1146048" y="330581"/>
                  </a:lnTo>
                  <a:lnTo>
                    <a:pt x="1152144" y="330581"/>
                  </a:lnTo>
                  <a:lnTo>
                    <a:pt x="1158240" y="329184"/>
                  </a:lnTo>
                  <a:lnTo>
                    <a:pt x="1159764" y="329184"/>
                  </a:lnTo>
                  <a:lnTo>
                    <a:pt x="1167384" y="327533"/>
                  </a:lnTo>
                  <a:lnTo>
                    <a:pt x="1173467" y="324612"/>
                  </a:lnTo>
                  <a:lnTo>
                    <a:pt x="1173467" y="326136"/>
                  </a:lnTo>
                  <a:lnTo>
                    <a:pt x="1178052" y="324612"/>
                  </a:lnTo>
                  <a:lnTo>
                    <a:pt x="1184148" y="322961"/>
                  </a:lnTo>
                  <a:lnTo>
                    <a:pt x="1188720" y="321564"/>
                  </a:lnTo>
                  <a:lnTo>
                    <a:pt x="1190244" y="321564"/>
                  </a:lnTo>
                  <a:lnTo>
                    <a:pt x="1193292" y="319913"/>
                  </a:lnTo>
                  <a:lnTo>
                    <a:pt x="1197864" y="318516"/>
                  </a:lnTo>
                  <a:lnTo>
                    <a:pt x="1199375" y="318516"/>
                  </a:lnTo>
                  <a:lnTo>
                    <a:pt x="1205484" y="315468"/>
                  </a:lnTo>
                  <a:lnTo>
                    <a:pt x="1207008" y="315468"/>
                  </a:lnTo>
                  <a:lnTo>
                    <a:pt x="1210056" y="312293"/>
                  </a:lnTo>
                  <a:lnTo>
                    <a:pt x="1213104" y="310896"/>
                  </a:lnTo>
                  <a:lnTo>
                    <a:pt x="1216152" y="307848"/>
                  </a:lnTo>
                  <a:lnTo>
                    <a:pt x="1219200" y="303149"/>
                  </a:lnTo>
                  <a:lnTo>
                    <a:pt x="1219200" y="300228"/>
                  </a:lnTo>
                  <a:lnTo>
                    <a:pt x="1219200" y="297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356104" y="5760719"/>
              <a:ext cx="1007363" cy="480060"/>
            </a:xfrm>
            <a:prstGeom prst="rect">
              <a:avLst/>
            </a:prstGeom>
          </p:spPr>
        </p:pic>
      </p:grpSp>
      <p:sp>
        <p:nvSpPr>
          <p:cNvPr id="68" name="object 68"/>
          <p:cNvSpPr/>
          <p:nvPr/>
        </p:nvSpPr>
        <p:spPr>
          <a:xfrm>
            <a:off x="3806952" y="5631180"/>
            <a:ext cx="760730" cy="48895"/>
          </a:xfrm>
          <a:custGeom>
            <a:avLst/>
            <a:gdLst/>
            <a:ahLst/>
            <a:cxnLst/>
            <a:rect l="l" t="t" r="r" b="b"/>
            <a:pathLst>
              <a:path w="760729" h="48895">
                <a:moveTo>
                  <a:pt x="705612" y="25907"/>
                </a:moveTo>
                <a:lnTo>
                  <a:pt x="118872" y="25907"/>
                </a:lnTo>
                <a:lnTo>
                  <a:pt x="128016" y="24383"/>
                </a:lnTo>
                <a:lnTo>
                  <a:pt x="129540" y="22859"/>
                </a:lnTo>
                <a:lnTo>
                  <a:pt x="138683" y="22859"/>
                </a:lnTo>
                <a:lnTo>
                  <a:pt x="149351" y="21335"/>
                </a:lnTo>
                <a:lnTo>
                  <a:pt x="172212" y="21335"/>
                </a:lnTo>
                <a:lnTo>
                  <a:pt x="184404" y="19812"/>
                </a:lnTo>
                <a:lnTo>
                  <a:pt x="196596" y="19812"/>
                </a:lnTo>
                <a:lnTo>
                  <a:pt x="208788" y="18287"/>
                </a:lnTo>
                <a:lnTo>
                  <a:pt x="234696" y="18287"/>
                </a:lnTo>
                <a:lnTo>
                  <a:pt x="246888" y="16764"/>
                </a:lnTo>
                <a:lnTo>
                  <a:pt x="298704" y="16764"/>
                </a:lnTo>
                <a:lnTo>
                  <a:pt x="312420" y="15239"/>
                </a:lnTo>
                <a:lnTo>
                  <a:pt x="493775" y="15239"/>
                </a:lnTo>
                <a:lnTo>
                  <a:pt x="507491" y="13716"/>
                </a:lnTo>
                <a:lnTo>
                  <a:pt x="530351" y="13716"/>
                </a:lnTo>
                <a:lnTo>
                  <a:pt x="542544" y="12191"/>
                </a:lnTo>
                <a:lnTo>
                  <a:pt x="553212" y="12191"/>
                </a:lnTo>
                <a:lnTo>
                  <a:pt x="565404" y="10667"/>
                </a:lnTo>
                <a:lnTo>
                  <a:pt x="576072" y="10667"/>
                </a:lnTo>
                <a:lnTo>
                  <a:pt x="588264" y="9143"/>
                </a:lnTo>
                <a:lnTo>
                  <a:pt x="586740" y="9143"/>
                </a:lnTo>
                <a:lnTo>
                  <a:pt x="597408" y="7619"/>
                </a:lnTo>
                <a:lnTo>
                  <a:pt x="618744" y="7619"/>
                </a:lnTo>
                <a:lnTo>
                  <a:pt x="640080" y="4571"/>
                </a:lnTo>
                <a:lnTo>
                  <a:pt x="661416" y="4571"/>
                </a:lnTo>
                <a:lnTo>
                  <a:pt x="670559" y="3048"/>
                </a:lnTo>
                <a:lnTo>
                  <a:pt x="743712" y="3048"/>
                </a:lnTo>
                <a:lnTo>
                  <a:pt x="742188" y="2285"/>
                </a:lnTo>
                <a:lnTo>
                  <a:pt x="743712" y="1523"/>
                </a:lnTo>
                <a:lnTo>
                  <a:pt x="749808" y="0"/>
                </a:lnTo>
                <a:lnTo>
                  <a:pt x="755904" y="3048"/>
                </a:lnTo>
                <a:lnTo>
                  <a:pt x="758951" y="10667"/>
                </a:lnTo>
                <a:lnTo>
                  <a:pt x="760475" y="16764"/>
                </a:lnTo>
                <a:lnTo>
                  <a:pt x="755904" y="22859"/>
                </a:lnTo>
                <a:lnTo>
                  <a:pt x="749808" y="24383"/>
                </a:lnTo>
                <a:lnTo>
                  <a:pt x="711708" y="24383"/>
                </a:lnTo>
                <a:lnTo>
                  <a:pt x="705612" y="25907"/>
                </a:lnTo>
                <a:close/>
              </a:path>
              <a:path w="760729" h="48895">
                <a:moveTo>
                  <a:pt x="740664" y="3048"/>
                </a:moveTo>
                <a:lnTo>
                  <a:pt x="701040" y="3048"/>
                </a:lnTo>
                <a:lnTo>
                  <a:pt x="708659" y="1523"/>
                </a:lnTo>
                <a:lnTo>
                  <a:pt x="740664" y="1523"/>
                </a:lnTo>
                <a:lnTo>
                  <a:pt x="742188" y="2285"/>
                </a:lnTo>
                <a:lnTo>
                  <a:pt x="740664" y="3048"/>
                </a:lnTo>
                <a:close/>
              </a:path>
              <a:path w="760729" h="48895">
                <a:moveTo>
                  <a:pt x="742188" y="2285"/>
                </a:moveTo>
                <a:lnTo>
                  <a:pt x="740664" y="1523"/>
                </a:lnTo>
                <a:lnTo>
                  <a:pt x="743712" y="1523"/>
                </a:lnTo>
                <a:lnTo>
                  <a:pt x="742188" y="2285"/>
                </a:lnTo>
                <a:close/>
              </a:path>
              <a:path w="760729" h="48895">
                <a:moveTo>
                  <a:pt x="743712" y="3048"/>
                </a:moveTo>
                <a:lnTo>
                  <a:pt x="740664" y="3048"/>
                </a:lnTo>
                <a:lnTo>
                  <a:pt x="742188" y="2285"/>
                </a:lnTo>
                <a:lnTo>
                  <a:pt x="743712" y="3048"/>
                </a:lnTo>
                <a:close/>
              </a:path>
              <a:path w="760729" h="48895">
                <a:moveTo>
                  <a:pt x="118872" y="25907"/>
                </a:moveTo>
                <a:lnTo>
                  <a:pt x="112775" y="25907"/>
                </a:lnTo>
                <a:lnTo>
                  <a:pt x="120396" y="24383"/>
                </a:lnTo>
                <a:lnTo>
                  <a:pt x="118872" y="25907"/>
                </a:lnTo>
                <a:close/>
              </a:path>
              <a:path w="760729" h="48895">
                <a:moveTo>
                  <a:pt x="746759" y="25907"/>
                </a:moveTo>
                <a:lnTo>
                  <a:pt x="736092" y="25907"/>
                </a:lnTo>
                <a:lnTo>
                  <a:pt x="733044" y="24383"/>
                </a:lnTo>
                <a:lnTo>
                  <a:pt x="749808" y="24383"/>
                </a:lnTo>
                <a:lnTo>
                  <a:pt x="746759" y="25907"/>
                </a:lnTo>
                <a:close/>
              </a:path>
              <a:path w="760729" h="48895">
                <a:moveTo>
                  <a:pt x="652272" y="27432"/>
                </a:moveTo>
                <a:lnTo>
                  <a:pt x="88391" y="27432"/>
                </a:lnTo>
                <a:lnTo>
                  <a:pt x="96012" y="25907"/>
                </a:lnTo>
                <a:lnTo>
                  <a:pt x="662940" y="25907"/>
                </a:lnTo>
                <a:lnTo>
                  <a:pt x="652272" y="27432"/>
                </a:lnTo>
                <a:close/>
              </a:path>
              <a:path w="760729" h="48895">
                <a:moveTo>
                  <a:pt x="632459" y="28955"/>
                </a:moveTo>
                <a:lnTo>
                  <a:pt x="56388" y="28955"/>
                </a:lnTo>
                <a:lnTo>
                  <a:pt x="60959" y="27432"/>
                </a:lnTo>
                <a:lnTo>
                  <a:pt x="641604" y="27432"/>
                </a:lnTo>
                <a:lnTo>
                  <a:pt x="632459" y="28955"/>
                </a:lnTo>
                <a:close/>
              </a:path>
              <a:path w="760729" h="48895">
                <a:moveTo>
                  <a:pt x="35051" y="30480"/>
                </a:moveTo>
                <a:lnTo>
                  <a:pt x="9144" y="30480"/>
                </a:lnTo>
                <a:lnTo>
                  <a:pt x="12191" y="28955"/>
                </a:lnTo>
                <a:lnTo>
                  <a:pt x="32004" y="28955"/>
                </a:lnTo>
                <a:lnTo>
                  <a:pt x="35813" y="30226"/>
                </a:lnTo>
                <a:lnTo>
                  <a:pt x="35051" y="30480"/>
                </a:lnTo>
                <a:close/>
              </a:path>
              <a:path w="760729" h="48895">
                <a:moveTo>
                  <a:pt x="609600" y="30480"/>
                </a:moveTo>
                <a:lnTo>
                  <a:pt x="36575" y="30480"/>
                </a:lnTo>
                <a:lnTo>
                  <a:pt x="35813" y="30226"/>
                </a:lnTo>
                <a:lnTo>
                  <a:pt x="39624" y="28955"/>
                </a:lnTo>
                <a:lnTo>
                  <a:pt x="620267" y="28955"/>
                </a:lnTo>
                <a:lnTo>
                  <a:pt x="609600" y="30480"/>
                </a:lnTo>
                <a:close/>
              </a:path>
              <a:path w="760729" h="48895">
                <a:moveTo>
                  <a:pt x="36575" y="30480"/>
                </a:moveTo>
                <a:lnTo>
                  <a:pt x="35051" y="30480"/>
                </a:lnTo>
                <a:lnTo>
                  <a:pt x="35813" y="30226"/>
                </a:lnTo>
                <a:lnTo>
                  <a:pt x="36575" y="30480"/>
                </a:lnTo>
                <a:close/>
              </a:path>
              <a:path w="760729" h="48895">
                <a:moveTo>
                  <a:pt x="13716" y="47243"/>
                </a:moveTo>
                <a:lnTo>
                  <a:pt x="6096" y="47243"/>
                </a:lnTo>
                <a:lnTo>
                  <a:pt x="1524" y="44196"/>
                </a:lnTo>
                <a:lnTo>
                  <a:pt x="1524" y="39623"/>
                </a:lnTo>
                <a:lnTo>
                  <a:pt x="0" y="35051"/>
                </a:lnTo>
                <a:lnTo>
                  <a:pt x="4572" y="30480"/>
                </a:lnTo>
                <a:lnTo>
                  <a:pt x="600456" y="30480"/>
                </a:lnTo>
                <a:lnTo>
                  <a:pt x="589788" y="32003"/>
                </a:lnTo>
                <a:lnTo>
                  <a:pt x="577596" y="32003"/>
                </a:lnTo>
                <a:lnTo>
                  <a:pt x="566928" y="33527"/>
                </a:lnTo>
                <a:lnTo>
                  <a:pt x="554736" y="33527"/>
                </a:lnTo>
                <a:lnTo>
                  <a:pt x="542544" y="35051"/>
                </a:lnTo>
                <a:lnTo>
                  <a:pt x="531875" y="35051"/>
                </a:lnTo>
                <a:lnTo>
                  <a:pt x="519683" y="36575"/>
                </a:lnTo>
                <a:lnTo>
                  <a:pt x="411480" y="36575"/>
                </a:lnTo>
                <a:lnTo>
                  <a:pt x="400812" y="38100"/>
                </a:lnTo>
                <a:lnTo>
                  <a:pt x="286512" y="38100"/>
                </a:lnTo>
                <a:lnTo>
                  <a:pt x="274320" y="39623"/>
                </a:lnTo>
                <a:lnTo>
                  <a:pt x="234696" y="39623"/>
                </a:lnTo>
                <a:lnTo>
                  <a:pt x="222504" y="41148"/>
                </a:lnTo>
                <a:lnTo>
                  <a:pt x="185928" y="41148"/>
                </a:lnTo>
                <a:lnTo>
                  <a:pt x="173736" y="42671"/>
                </a:lnTo>
                <a:lnTo>
                  <a:pt x="150875" y="42671"/>
                </a:lnTo>
                <a:lnTo>
                  <a:pt x="140208" y="44196"/>
                </a:lnTo>
                <a:lnTo>
                  <a:pt x="131064" y="44196"/>
                </a:lnTo>
                <a:lnTo>
                  <a:pt x="123444" y="45719"/>
                </a:lnTo>
                <a:lnTo>
                  <a:pt x="16764" y="45719"/>
                </a:lnTo>
                <a:lnTo>
                  <a:pt x="13716" y="47243"/>
                </a:lnTo>
                <a:close/>
              </a:path>
              <a:path w="760729" h="48895">
                <a:moveTo>
                  <a:pt x="469391" y="38100"/>
                </a:moveTo>
                <a:lnTo>
                  <a:pt x="432816" y="38100"/>
                </a:lnTo>
                <a:lnTo>
                  <a:pt x="422148" y="36575"/>
                </a:lnTo>
                <a:lnTo>
                  <a:pt x="481583" y="36575"/>
                </a:lnTo>
                <a:lnTo>
                  <a:pt x="469391" y="38100"/>
                </a:lnTo>
                <a:close/>
              </a:path>
              <a:path w="760729" h="48895">
                <a:moveTo>
                  <a:pt x="184404" y="42671"/>
                </a:moveTo>
                <a:lnTo>
                  <a:pt x="185928" y="41148"/>
                </a:lnTo>
                <a:lnTo>
                  <a:pt x="196596" y="41148"/>
                </a:lnTo>
                <a:lnTo>
                  <a:pt x="184404" y="42671"/>
                </a:lnTo>
                <a:close/>
              </a:path>
              <a:path w="760729" h="48895">
                <a:moveTo>
                  <a:pt x="131064" y="45719"/>
                </a:moveTo>
                <a:lnTo>
                  <a:pt x="131064" y="44196"/>
                </a:lnTo>
                <a:lnTo>
                  <a:pt x="140208" y="44196"/>
                </a:lnTo>
                <a:lnTo>
                  <a:pt x="131064" y="45719"/>
                </a:lnTo>
                <a:close/>
              </a:path>
              <a:path w="760729" h="48895">
                <a:moveTo>
                  <a:pt x="121920" y="47243"/>
                </a:moveTo>
                <a:lnTo>
                  <a:pt x="18288" y="47243"/>
                </a:lnTo>
                <a:lnTo>
                  <a:pt x="16764" y="45719"/>
                </a:lnTo>
                <a:lnTo>
                  <a:pt x="123444" y="45719"/>
                </a:lnTo>
                <a:lnTo>
                  <a:pt x="121920" y="47243"/>
                </a:lnTo>
                <a:close/>
              </a:path>
              <a:path w="760729" h="48895">
                <a:moveTo>
                  <a:pt x="89916" y="48767"/>
                </a:moveTo>
                <a:lnTo>
                  <a:pt x="30480" y="48767"/>
                </a:lnTo>
                <a:lnTo>
                  <a:pt x="27432" y="47243"/>
                </a:lnTo>
                <a:lnTo>
                  <a:pt x="97536" y="47243"/>
                </a:lnTo>
                <a:lnTo>
                  <a:pt x="89916" y="487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object 6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648200" y="5372100"/>
            <a:ext cx="464819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1376172"/>
            <a:ext cx="853440" cy="262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90116" y="1293875"/>
            <a:ext cx="231775" cy="434340"/>
          </a:xfrm>
          <a:custGeom>
            <a:avLst/>
            <a:gdLst/>
            <a:ahLst/>
            <a:cxnLst/>
            <a:rect l="l" t="t" r="r" b="b"/>
            <a:pathLst>
              <a:path w="231775" h="434339">
                <a:moveTo>
                  <a:pt x="19507" y="3657"/>
                </a:moveTo>
                <a:lnTo>
                  <a:pt x="19812" y="3048"/>
                </a:lnTo>
                <a:lnTo>
                  <a:pt x="22859" y="0"/>
                </a:lnTo>
                <a:lnTo>
                  <a:pt x="25908" y="0"/>
                </a:lnTo>
                <a:lnTo>
                  <a:pt x="21335" y="3048"/>
                </a:lnTo>
                <a:lnTo>
                  <a:pt x="19507" y="3657"/>
                </a:lnTo>
                <a:close/>
              </a:path>
              <a:path w="231775" h="434339">
                <a:moveTo>
                  <a:pt x="21335" y="19812"/>
                </a:moveTo>
                <a:lnTo>
                  <a:pt x="18287" y="16764"/>
                </a:lnTo>
                <a:lnTo>
                  <a:pt x="18287" y="15240"/>
                </a:lnTo>
                <a:lnTo>
                  <a:pt x="16763" y="12954"/>
                </a:lnTo>
                <a:lnTo>
                  <a:pt x="16763" y="9144"/>
                </a:lnTo>
                <a:lnTo>
                  <a:pt x="19507" y="3657"/>
                </a:lnTo>
                <a:lnTo>
                  <a:pt x="21335" y="3048"/>
                </a:lnTo>
                <a:lnTo>
                  <a:pt x="25908" y="0"/>
                </a:lnTo>
                <a:lnTo>
                  <a:pt x="30479" y="0"/>
                </a:lnTo>
                <a:lnTo>
                  <a:pt x="35051" y="3048"/>
                </a:lnTo>
                <a:lnTo>
                  <a:pt x="36575" y="6096"/>
                </a:lnTo>
                <a:lnTo>
                  <a:pt x="38100" y="7620"/>
                </a:lnTo>
                <a:lnTo>
                  <a:pt x="38100" y="12191"/>
                </a:lnTo>
                <a:lnTo>
                  <a:pt x="35051" y="16764"/>
                </a:lnTo>
                <a:lnTo>
                  <a:pt x="33528" y="18287"/>
                </a:lnTo>
                <a:lnTo>
                  <a:pt x="21335" y="18287"/>
                </a:lnTo>
                <a:lnTo>
                  <a:pt x="21335" y="19812"/>
                </a:lnTo>
                <a:close/>
              </a:path>
              <a:path w="231775" h="434339">
                <a:moveTo>
                  <a:pt x="38100" y="7620"/>
                </a:moveTo>
                <a:lnTo>
                  <a:pt x="36575" y="6096"/>
                </a:lnTo>
                <a:lnTo>
                  <a:pt x="35051" y="3048"/>
                </a:lnTo>
                <a:lnTo>
                  <a:pt x="38100" y="7620"/>
                </a:lnTo>
                <a:close/>
              </a:path>
              <a:path w="231775" h="434339">
                <a:moveTo>
                  <a:pt x="16763" y="12954"/>
                </a:moveTo>
                <a:lnTo>
                  <a:pt x="15239" y="10668"/>
                </a:lnTo>
                <a:lnTo>
                  <a:pt x="16763" y="4572"/>
                </a:lnTo>
                <a:lnTo>
                  <a:pt x="19507" y="3657"/>
                </a:lnTo>
                <a:lnTo>
                  <a:pt x="16763" y="9144"/>
                </a:lnTo>
                <a:lnTo>
                  <a:pt x="16763" y="12954"/>
                </a:lnTo>
                <a:close/>
              </a:path>
              <a:path w="231775" h="434339">
                <a:moveTo>
                  <a:pt x="39624" y="27432"/>
                </a:moveTo>
                <a:lnTo>
                  <a:pt x="30479" y="27432"/>
                </a:lnTo>
                <a:lnTo>
                  <a:pt x="33528" y="24383"/>
                </a:lnTo>
                <a:lnTo>
                  <a:pt x="33528" y="18287"/>
                </a:lnTo>
                <a:lnTo>
                  <a:pt x="35051" y="16764"/>
                </a:lnTo>
                <a:lnTo>
                  <a:pt x="38100" y="12191"/>
                </a:lnTo>
                <a:lnTo>
                  <a:pt x="38100" y="10668"/>
                </a:lnTo>
                <a:lnTo>
                  <a:pt x="39624" y="12191"/>
                </a:lnTo>
                <a:lnTo>
                  <a:pt x="39624" y="27432"/>
                </a:lnTo>
                <a:close/>
              </a:path>
              <a:path w="231775" h="434339">
                <a:moveTo>
                  <a:pt x="18287" y="16764"/>
                </a:moveTo>
                <a:lnTo>
                  <a:pt x="16763" y="13716"/>
                </a:lnTo>
                <a:lnTo>
                  <a:pt x="16763" y="12954"/>
                </a:lnTo>
                <a:lnTo>
                  <a:pt x="18287" y="15240"/>
                </a:lnTo>
                <a:lnTo>
                  <a:pt x="18287" y="16764"/>
                </a:lnTo>
                <a:close/>
              </a:path>
              <a:path w="231775" h="434339">
                <a:moveTo>
                  <a:pt x="39624" y="39624"/>
                </a:moveTo>
                <a:lnTo>
                  <a:pt x="18287" y="39624"/>
                </a:lnTo>
                <a:lnTo>
                  <a:pt x="18287" y="28956"/>
                </a:lnTo>
                <a:lnTo>
                  <a:pt x="19812" y="24383"/>
                </a:lnTo>
                <a:lnTo>
                  <a:pt x="18287" y="21336"/>
                </a:lnTo>
                <a:lnTo>
                  <a:pt x="18287" y="16764"/>
                </a:lnTo>
                <a:lnTo>
                  <a:pt x="21335" y="19812"/>
                </a:lnTo>
                <a:lnTo>
                  <a:pt x="21335" y="24383"/>
                </a:lnTo>
                <a:lnTo>
                  <a:pt x="24383" y="27432"/>
                </a:lnTo>
                <a:lnTo>
                  <a:pt x="39624" y="27432"/>
                </a:lnTo>
                <a:lnTo>
                  <a:pt x="39624" y="39624"/>
                </a:lnTo>
                <a:close/>
              </a:path>
              <a:path w="231775" h="434339">
                <a:moveTo>
                  <a:pt x="22859" y="21336"/>
                </a:moveTo>
                <a:lnTo>
                  <a:pt x="21335" y="19812"/>
                </a:lnTo>
                <a:lnTo>
                  <a:pt x="21335" y="18287"/>
                </a:lnTo>
                <a:lnTo>
                  <a:pt x="22859" y="21336"/>
                </a:lnTo>
                <a:close/>
              </a:path>
              <a:path w="231775" h="434339">
                <a:moveTo>
                  <a:pt x="32004" y="21336"/>
                </a:moveTo>
                <a:lnTo>
                  <a:pt x="22859" y="21336"/>
                </a:lnTo>
                <a:lnTo>
                  <a:pt x="21335" y="18287"/>
                </a:lnTo>
                <a:lnTo>
                  <a:pt x="33528" y="18287"/>
                </a:lnTo>
                <a:lnTo>
                  <a:pt x="32004" y="21336"/>
                </a:lnTo>
                <a:close/>
              </a:path>
              <a:path w="231775" h="434339">
                <a:moveTo>
                  <a:pt x="32004" y="21336"/>
                </a:moveTo>
                <a:lnTo>
                  <a:pt x="33528" y="18287"/>
                </a:lnTo>
                <a:lnTo>
                  <a:pt x="33528" y="19812"/>
                </a:lnTo>
                <a:lnTo>
                  <a:pt x="32004" y="21336"/>
                </a:lnTo>
                <a:close/>
              </a:path>
              <a:path w="231775" h="434339">
                <a:moveTo>
                  <a:pt x="33528" y="21336"/>
                </a:moveTo>
                <a:lnTo>
                  <a:pt x="32004" y="21336"/>
                </a:lnTo>
                <a:lnTo>
                  <a:pt x="33528" y="19812"/>
                </a:lnTo>
                <a:lnTo>
                  <a:pt x="33528" y="21336"/>
                </a:lnTo>
                <a:close/>
              </a:path>
              <a:path w="231775" h="434339">
                <a:moveTo>
                  <a:pt x="30479" y="27432"/>
                </a:moveTo>
                <a:lnTo>
                  <a:pt x="24383" y="27432"/>
                </a:lnTo>
                <a:lnTo>
                  <a:pt x="21335" y="24383"/>
                </a:lnTo>
                <a:lnTo>
                  <a:pt x="21335" y="19812"/>
                </a:lnTo>
                <a:lnTo>
                  <a:pt x="22859" y="21336"/>
                </a:lnTo>
                <a:lnTo>
                  <a:pt x="33528" y="21336"/>
                </a:lnTo>
                <a:lnTo>
                  <a:pt x="33528" y="24383"/>
                </a:lnTo>
                <a:lnTo>
                  <a:pt x="30479" y="27432"/>
                </a:lnTo>
                <a:close/>
              </a:path>
              <a:path w="231775" h="434339">
                <a:moveTo>
                  <a:pt x="18287" y="25908"/>
                </a:moveTo>
                <a:lnTo>
                  <a:pt x="18287" y="22860"/>
                </a:lnTo>
                <a:lnTo>
                  <a:pt x="19812" y="24383"/>
                </a:lnTo>
                <a:lnTo>
                  <a:pt x="18287" y="25908"/>
                </a:lnTo>
                <a:close/>
              </a:path>
              <a:path w="231775" h="434339">
                <a:moveTo>
                  <a:pt x="38100" y="56387"/>
                </a:moveTo>
                <a:lnTo>
                  <a:pt x="16763" y="56387"/>
                </a:lnTo>
                <a:lnTo>
                  <a:pt x="16763" y="44196"/>
                </a:lnTo>
                <a:lnTo>
                  <a:pt x="18287" y="38100"/>
                </a:lnTo>
                <a:lnTo>
                  <a:pt x="18287" y="39624"/>
                </a:lnTo>
                <a:lnTo>
                  <a:pt x="39624" y="39624"/>
                </a:lnTo>
                <a:lnTo>
                  <a:pt x="39624" y="41148"/>
                </a:lnTo>
                <a:lnTo>
                  <a:pt x="38100" y="45720"/>
                </a:lnTo>
                <a:lnTo>
                  <a:pt x="38100" y="56387"/>
                </a:lnTo>
                <a:close/>
              </a:path>
              <a:path w="231775" h="434339">
                <a:moveTo>
                  <a:pt x="35051" y="92964"/>
                </a:moveTo>
                <a:lnTo>
                  <a:pt x="13716" y="92964"/>
                </a:lnTo>
                <a:lnTo>
                  <a:pt x="13716" y="77724"/>
                </a:lnTo>
                <a:lnTo>
                  <a:pt x="15239" y="70104"/>
                </a:lnTo>
                <a:lnTo>
                  <a:pt x="15239" y="60960"/>
                </a:lnTo>
                <a:lnTo>
                  <a:pt x="16763" y="54864"/>
                </a:lnTo>
                <a:lnTo>
                  <a:pt x="16763" y="56387"/>
                </a:lnTo>
                <a:lnTo>
                  <a:pt x="38100" y="56387"/>
                </a:lnTo>
                <a:lnTo>
                  <a:pt x="38100" y="57912"/>
                </a:lnTo>
                <a:lnTo>
                  <a:pt x="36575" y="64008"/>
                </a:lnTo>
                <a:lnTo>
                  <a:pt x="36575" y="79248"/>
                </a:lnTo>
                <a:lnTo>
                  <a:pt x="35051" y="86868"/>
                </a:lnTo>
                <a:lnTo>
                  <a:pt x="35051" y="92964"/>
                </a:lnTo>
                <a:close/>
              </a:path>
              <a:path w="231775" h="434339">
                <a:moveTo>
                  <a:pt x="22859" y="358140"/>
                </a:moveTo>
                <a:lnTo>
                  <a:pt x="1524" y="358140"/>
                </a:lnTo>
                <a:lnTo>
                  <a:pt x="1524" y="342900"/>
                </a:lnTo>
                <a:lnTo>
                  <a:pt x="3047" y="335279"/>
                </a:lnTo>
                <a:lnTo>
                  <a:pt x="3047" y="327660"/>
                </a:lnTo>
                <a:lnTo>
                  <a:pt x="4571" y="320040"/>
                </a:lnTo>
                <a:lnTo>
                  <a:pt x="4571" y="303275"/>
                </a:lnTo>
                <a:lnTo>
                  <a:pt x="6096" y="295656"/>
                </a:lnTo>
                <a:lnTo>
                  <a:pt x="6096" y="260604"/>
                </a:lnTo>
                <a:lnTo>
                  <a:pt x="7620" y="251460"/>
                </a:lnTo>
                <a:lnTo>
                  <a:pt x="7620" y="202691"/>
                </a:lnTo>
                <a:lnTo>
                  <a:pt x="9143" y="193548"/>
                </a:lnTo>
                <a:lnTo>
                  <a:pt x="9143" y="158496"/>
                </a:lnTo>
                <a:lnTo>
                  <a:pt x="10667" y="149352"/>
                </a:lnTo>
                <a:lnTo>
                  <a:pt x="10667" y="124968"/>
                </a:lnTo>
                <a:lnTo>
                  <a:pt x="12191" y="115824"/>
                </a:lnTo>
                <a:lnTo>
                  <a:pt x="12191" y="99060"/>
                </a:lnTo>
                <a:lnTo>
                  <a:pt x="13716" y="91440"/>
                </a:lnTo>
                <a:lnTo>
                  <a:pt x="13716" y="92964"/>
                </a:lnTo>
                <a:lnTo>
                  <a:pt x="35051" y="92964"/>
                </a:lnTo>
                <a:lnTo>
                  <a:pt x="35051" y="102108"/>
                </a:lnTo>
                <a:lnTo>
                  <a:pt x="33832" y="108204"/>
                </a:lnTo>
                <a:lnTo>
                  <a:pt x="33528" y="108204"/>
                </a:lnTo>
                <a:lnTo>
                  <a:pt x="33528" y="126491"/>
                </a:lnTo>
                <a:lnTo>
                  <a:pt x="32004" y="134112"/>
                </a:lnTo>
                <a:lnTo>
                  <a:pt x="32004" y="160020"/>
                </a:lnTo>
                <a:lnTo>
                  <a:pt x="30479" y="169164"/>
                </a:lnTo>
                <a:lnTo>
                  <a:pt x="30479" y="243840"/>
                </a:lnTo>
                <a:lnTo>
                  <a:pt x="28955" y="252983"/>
                </a:lnTo>
                <a:lnTo>
                  <a:pt x="28955" y="288036"/>
                </a:lnTo>
                <a:lnTo>
                  <a:pt x="27686" y="295656"/>
                </a:lnTo>
                <a:lnTo>
                  <a:pt x="27432" y="295656"/>
                </a:lnTo>
                <a:lnTo>
                  <a:pt x="27432" y="313944"/>
                </a:lnTo>
                <a:lnTo>
                  <a:pt x="25908" y="321564"/>
                </a:lnTo>
                <a:lnTo>
                  <a:pt x="25908" y="329183"/>
                </a:lnTo>
                <a:lnTo>
                  <a:pt x="24383" y="338328"/>
                </a:lnTo>
                <a:lnTo>
                  <a:pt x="24383" y="344424"/>
                </a:lnTo>
                <a:lnTo>
                  <a:pt x="22859" y="352044"/>
                </a:lnTo>
                <a:lnTo>
                  <a:pt x="22859" y="358140"/>
                </a:lnTo>
                <a:close/>
              </a:path>
              <a:path w="231775" h="434339">
                <a:moveTo>
                  <a:pt x="33528" y="109728"/>
                </a:moveTo>
                <a:lnTo>
                  <a:pt x="33528" y="108204"/>
                </a:lnTo>
                <a:lnTo>
                  <a:pt x="33832" y="108204"/>
                </a:lnTo>
                <a:lnTo>
                  <a:pt x="33528" y="109728"/>
                </a:lnTo>
                <a:close/>
              </a:path>
              <a:path w="231775" h="434339">
                <a:moveTo>
                  <a:pt x="27432" y="297179"/>
                </a:moveTo>
                <a:lnTo>
                  <a:pt x="27432" y="295656"/>
                </a:lnTo>
                <a:lnTo>
                  <a:pt x="27686" y="295656"/>
                </a:lnTo>
                <a:lnTo>
                  <a:pt x="27432" y="297179"/>
                </a:lnTo>
                <a:close/>
              </a:path>
              <a:path w="231775" h="434339">
                <a:moveTo>
                  <a:pt x="1524" y="394716"/>
                </a:moveTo>
                <a:lnTo>
                  <a:pt x="0" y="388620"/>
                </a:lnTo>
                <a:lnTo>
                  <a:pt x="0" y="362712"/>
                </a:lnTo>
                <a:lnTo>
                  <a:pt x="1524" y="356616"/>
                </a:lnTo>
                <a:lnTo>
                  <a:pt x="1524" y="358140"/>
                </a:lnTo>
                <a:lnTo>
                  <a:pt x="22859" y="358140"/>
                </a:lnTo>
                <a:lnTo>
                  <a:pt x="22859" y="365760"/>
                </a:lnTo>
                <a:lnTo>
                  <a:pt x="21716" y="370332"/>
                </a:lnTo>
                <a:lnTo>
                  <a:pt x="21335" y="370332"/>
                </a:lnTo>
                <a:lnTo>
                  <a:pt x="21335" y="376428"/>
                </a:lnTo>
                <a:lnTo>
                  <a:pt x="22859" y="382524"/>
                </a:lnTo>
                <a:lnTo>
                  <a:pt x="22859" y="391668"/>
                </a:lnTo>
                <a:lnTo>
                  <a:pt x="23367" y="393192"/>
                </a:lnTo>
                <a:lnTo>
                  <a:pt x="1524" y="393192"/>
                </a:lnTo>
                <a:lnTo>
                  <a:pt x="1524" y="394716"/>
                </a:lnTo>
                <a:close/>
              </a:path>
              <a:path w="231775" h="434339">
                <a:moveTo>
                  <a:pt x="21335" y="371856"/>
                </a:moveTo>
                <a:lnTo>
                  <a:pt x="21335" y="370332"/>
                </a:lnTo>
                <a:lnTo>
                  <a:pt x="21716" y="370332"/>
                </a:lnTo>
                <a:lnTo>
                  <a:pt x="21335" y="371856"/>
                </a:lnTo>
                <a:close/>
              </a:path>
              <a:path w="231775" h="434339">
                <a:moveTo>
                  <a:pt x="25908" y="403860"/>
                </a:moveTo>
                <a:lnTo>
                  <a:pt x="3047" y="403860"/>
                </a:lnTo>
                <a:lnTo>
                  <a:pt x="1524" y="399288"/>
                </a:lnTo>
                <a:lnTo>
                  <a:pt x="1524" y="393192"/>
                </a:lnTo>
                <a:lnTo>
                  <a:pt x="23367" y="393192"/>
                </a:lnTo>
                <a:lnTo>
                  <a:pt x="24383" y="396240"/>
                </a:lnTo>
                <a:lnTo>
                  <a:pt x="24383" y="399288"/>
                </a:lnTo>
                <a:lnTo>
                  <a:pt x="24891" y="400812"/>
                </a:lnTo>
                <a:lnTo>
                  <a:pt x="24383" y="400812"/>
                </a:lnTo>
                <a:lnTo>
                  <a:pt x="25908" y="403860"/>
                </a:lnTo>
                <a:close/>
              </a:path>
              <a:path w="231775" h="434339">
                <a:moveTo>
                  <a:pt x="204216" y="409956"/>
                </a:moveTo>
                <a:lnTo>
                  <a:pt x="210312" y="403860"/>
                </a:lnTo>
                <a:lnTo>
                  <a:pt x="211835" y="402336"/>
                </a:lnTo>
                <a:lnTo>
                  <a:pt x="214883" y="397764"/>
                </a:lnTo>
                <a:lnTo>
                  <a:pt x="220979" y="397764"/>
                </a:lnTo>
                <a:lnTo>
                  <a:pt x="225551" y="399288"/>
                </a:lnTo>
                <a:lnTo>
                  <a:pt x="230124" y="402336"/>
                </a:lnTo>
                <a:lnTo>
                  <a:pt x="231647" y="408432"/>
                </a:lnTo>
                <a:lnTo>
                  <a:pt x="208787" y="408432"/>
                </a:lnTo>
                <a:lnTo>
                  <a:pt x="204216" y="409956"/>
                </a:lnTo>
                <a:close/>
              </a:path>
              <a:path w="231775" h="434339">
                <a:moveTo>
                  <a:pt x="56387" y="431292"/>
                </a:moveTo>
                <a:lnTo>
                  <a:pt x="15239" y="431292"/>
                </a:lnTo>
                <a:lnTo>
                  <a:pt x="13716" y="429768"/>
                </a:lnTo>
                <a:lnTo>
                  <a:pt x="10667" y="428244"/>
                </a:lnTo>
                <a:lnTo>
                  <a:pt x="7620" y="425196"/>
                </a:lnTo>
                <a:lnTo>
                  <a:pt x="4571" y="419100"/>
                </a:lnTo>
                <a:lnTo>
                  <a:pt x="4571" y="413004"/>
                </a:lnTo>
                <a:lnTo>
                  <a:pt x="3047" y="409956"/>
                </a:lnTo>
                <a:lnTo>
                  <a:pt x="3047" y="405383"/>
                </a:lnTo>
                <a:lnTo>
                  <a:pt x="1524" y="400812"/>
                </a:lnTo>
                <a:lnTo>
                  <a:pt x="3047" y="403860"/>
                </a:lnTo>
                <a:lnTo>
                  <a:pt x="25908" y="403860"/>
                </a:lnTo>
                <a:lnTo>
                  <a:pt x="27432" y="408432"/>
                </a:lnTo>
                <a:lnTo>
                  <a:pt x="21335" y="408432"/>
                </a:lnTo>
                <a:lnTo>
                  <a:pt x="24384" y="409956"/>
                </a:lnTo>
                <a:lnTo>
                  <a:pt x="27432" y="417575"/>
                </a:lnTo>
                <a:lnTo>
                  <a:pt x="226567" y="417575"/>
                </a:lnTo>
                <a:lnTo>
                  <a:pt x="225551" y="420624"/>
                </a:lnTo>
                <a:lnTo>
                  <a:pt x="224028" y="422148"/>
                </a:lnTo>
                <a:lnTo>
                  <a:pt x="224028" y="423672"/>
                </a:lnTo>
                <a:lnTo>
                  <a:pt x="222504" y="425196"/>
                </a:lnTo>
                <a:lnTo>
                  <a:pt x="220979" y="425196"/>
                </a:lnTo>
                <a:lnTo>
                  <a:pt x="219455" y="428244"/>
                </a:lnTo>
                <a:lnTo>
                  <a:pt x="79247" y="428244"/>
                </a:lnTo>
                <a:lnTo>
                  <a:pt x="70104" y="429768"/>
                </a:lnTo>
                <a:lnTo>
                  <a:pt x="62483" y="429768"/>
                </a:lnTo>
                <a:lnTo>
                  <a:pt x="56387" y="431292"/>
                </a:lnTo>
                <a:close/>
              </a:path>
              <a:path w="231775" h="434339">
                <a:moveTo>
                  <a:pt x="25908" y="403860"/>
                </a:moveTo>
                <a:lnTo>
                  <a:pt x="24383" y="400812"/>
                </a:lnTo>
                <a:lnTo>
                  <a:pt x="24891" y="400812"/>
                </a:lnTo>
                <a:lnTo>
                  <a:pt x="25908" y="403860"/>
                </a:lnTo>
                <a:close/>
              </a:path>
              <a:path w="231775" h="434339">
                <a:moveTo>
                  <a:pt x="141732" y="405383"/>
                </a:moveTo>
                <a:lnTo>
                  <a:pt x="83820" y="405383"/>
                </a:lnTo>
                <a:lnTo>
                  <a:pt x="92963" y="403860"/>
                </a:lnTo>
                <a:lnTo>
                  <a:pt x="132587" y="403860"/>
                </a:lnTo>
                <a:lnTo>
                  <a:pt x="141732" y="405383"/>
                </a:lnTo>
                <a:close/>
              </a:path>
              <a:path w="231775" h="434339">
                <a:moveTo>
                  <a:pt x="208787" y="405383"/>
                </a:moveTo>
                <a:lnTo>
                  <a:pt x="210311" y="403860"/>
                </a:lnTo>
                <a:lnTo>
                  <a:pt x="208787" y="405383"/>
                </a:lnTo>
                <a:close/>
              </a:path>
              <a:path w="231775" h="434339">
                <a:moveTo>
                  <a:pt x="173735" y="406908"/>
                </a:moveTo>
                <a:lnTo>
                  <a:pt x="68579" y="406908"/>
                </a:lnTo>
                <a:lnTo>
                  <a:pt x="76200" y="405383"/>
                </a:lnTo>
                <a:lnTo>
                  <a:pt x="166116" y="405383"/>
                </a:lnTo>
                <a:lnTo>
                  <a:pt x="173735" y="406908"/>
                </a:lnTo>
                <a:close/>
              </a:path>
              <a:path w="231775" h="434339">
                <a:moveTo>
                  <a:pt x="193547" y="408432"/>
                </a:moveTo>
                <a:lnTo>
                  <a:pt x="53339" y="408432"/>
                </a:lnTo>
                <a:lnTo>
                  <a:pt x="60959" y="406908"/>
                </a:lnTo>
                <a:lnTo>
                  <a:pt x="187451" y="406908"/>
                </a:lnTo>
                <a:lnTo>
                  <a:pt x="193547" y="408432"/>
                </a:lnTo>
                <a:close/>
              </a:path>
              <a:path w="231775" h="434339">
                <a:moveTo>
                  <a:pt x="27432" y="411479"/>
                </a:moveTo>
                <a:lnTo>
                  <a:pt x="21335" y="408432"/>
                </a:lnTo>
                <a:lnTo>
                  <a:pt x="24383" y="408432"/>
                </a:lnTo>
                <a:lnTo>
                  <a:pt x="27432" y="409956"/>
                </a:lnTo>
                <a:lnTo>
                  <a:pt x="27432" y="411479"/>
                </a:lnTo>
                <a:close/>
              </a:path>
              <a:path w="231775" h="434339">
                <a:moveTo>
                  <a:pt x="27432" y="409956"/>
                </a:moveTo>
                <a:lnTo>
                  <a:pt x="24383" y="408432"/>
                </a:lnTo>
                <a:lnTo>
                  <a:pt x="27432" y="408432"/>
                </a:lnTo>
                <a:lnTo>
                  <a:pt x="27432" y="409956"/>
                </a:lnTo>
                <a:close/>
              </a:path>
              <a:path w="231775" h="434339">
                <a:moveTo>
                  <a:pt x="204216" y="409956"/>
                </a:moveTo>
                <a:lnTo>
                  <a:pt x="41147" y="409956"/>
                </a:lnTo>
                <a:lnTo>
                  <a:pt x="45720" y="408432"/>
                </a:lnTo>
                <a:lnTo>
                  <a:pt x="205740" y="408432"/>
                </a:lnTo>
                <a:lnTo>
                  <a:pt x="204216" y="409956"/>
                </a:lnTo>
                <a:close/>
              </a:path>
              <a:path w="231775" h="434339">
                <a:moveTo>
                  <a:pt x="229616" y="411479"/>
                </a:moveTo>
                <a:lnTo>
                  <a:pt x="33528" y="411479"/>
                </a:lnTo>
                <a:lnTo>
                  <a:pt x="32918" y="411175"/>
                </a:lnTo>
                <a:lnTo>
                  <a:pt x="36575" y="409956"/>
                </a:lnTo>
                <a:lnTo>
                  <a:pt x="204216" y="409956"/>
                </a:lnTo>
                <a:lnTo>
                  <a:pt x="208787" y="408432"/>
                </a:lnTo>
                <a:lnTo>
                  <a:pt x="231647" y="408432"/>
                </a:lnTo>
                <a:lnTo>
                  <a:pt x="229616" y="411479"/>
                </a:lnTo>
                <a:close/>
              </a:path>
              <a:path w="231775" h="434339">
                <a:moveTo>
                  <a:pt x="27432" y="417575"/>
                </a:moveTo>
                <a:lnTo>
                  <a:pt x="24383" y="409956"/>
                </a:lnTo>
                <a:lnTo>
                  <a:pt x="27432" y="411479"/>
                </a:lnTo>
                <a:lnTo>
                  <a:pt x="27432" y="417575"/>
                </a:lnTo>
                <a:close/>
              </a:path>
              <a:path w="231775" h="434339">
                <a:moveTo>
                  <a:pt x="226567" y="417575"/>
                </a:moveTo>
                <a:lnTo>
                  <a:pt x="27432" y="417575"/>
                </a:lnTo>
                <a:lnTo>
                  <a:pt x="27432" y="409956"/>
                </a:lnTo>
                <a:lnTo>
                  <a:pt x="32004" y="411479"/>
                </a:lnTo>
                <a:lnTo>
                  <a:pt x="229616" y="411479"/>
                </a:lnTo>
                <a:lnTo>
                  <a:pt x="228600" y="413004"/>
                </a:lnTo>
                <a:lnTo>
                  <a:pt x="227075" y="416052"/>
                </a:lnTo>
                <a:lnTo>
                  <a:pt x="226567" y="417575"/>
                </a:lnTo>
                <a:close/>
              </a:path>
              <a:path w="231775" h="434339">
                <a:moveTo>
                  <a:pt x="32004" y="411479"/>
                </a:moveTo>
                <a:lnTo>
                  <a:pt x="30479" y="409956"/>
                </a:lnTo>
                <a:lnTo>
                  <a:pt x="32918" y="411175"/>
                </a:lnTo>
                <a:lnTo>
                  <a:pt x="32004" y="411479"/>
                </a:lnTo>
                <a:close/>
              </a:path>
              <a:path w="231775" h="434339">
                <a:moveTo>
                  <a:pt x="33528" y="411479"/>
                </a:moveTo>
                <a:lnTo>
                  <a:pt x="32004" y="411479"/>
                </a:lnTo>
                <a:lnTo>
                  <a:pt x="32918" y="411175"/>
                </a:lnTo>
                <a:lnTo>
                  <a:pt x="33528" y="411479"/>
                </a:lnTo>
                <a:close/>
              </a:path>
              <a:path w="231775" h="434339">
                <a:moveTo>
                  <a:pt x="77724" y="429768"/>
                </a:moveTo>
                <a:lnTo>
                  <a:pt x="79247" y="428244"/>
                </a:lnTo>
                <a:lnTo>
                  <a:pt x="86867" y="428244"/>
                </a:lnTo>
                <a:lnTo>
                  <a:pt x="77724" y="429768"/>
                </a:lnTo>
                <a:close/>
              </a:path>
              <a:path w="231775" h="434339">
                <a:moveTo>
                  <a:pt x="214883" y="431292"/>
                </a:moveTo>
                <a:lnTo>
                  <a:pt x="179832" y="431292"/>
                </a:lnTo>
                <a:lnTo>
                  <a:pt x="172212" y="429768"/>
                </a:lnTo>
                <a:lnTo>
                  <a:pt x="156971" y="429768"/>
                </a:lnTo>
                <a:lnTo>
                  <a:pt x="149351" y="428244"/>
                </a:lnTo>
                <a:lnTo>
                  <a:pt x="219455" y="428244"/>
                </a:lnTo>
                <a:lnTo>
                  <a:pt x="217932" y="429768"/>
                </a:lnTo>
                <a:lnTo>
                  <a:pt x="214883" y="431292"/>
                </a:lnTo>
                <a:close/>
              </a:path>
              <a:path w="231775" h="434339">
                <a:moveTo>
                  <a:pt x="39624" y="434340"/>
                </a:moveTo>
                <a:lnTo>
                  <a:pt x="27432" y="434340"/>
                </a:lnTo>
                <a:lnTo>
                  <a:pt x="25908" y="432816"/>
                </a:lnTo>
                <a:lnTo>
                  <a:pt x="22859" y="432816"/>
                </a:lnTo>
                <a:lnTo>
                  <a:pt x="18287" y="431292"/>
                </a:lnTo>
                <a:lnTo>
                  <a:pt x="50291" y="431292"/>
                </a:lnTo>
                <a:lnTo>
                  <a:pt x="44196" y="432816"/>
                </a:lnTo>
                <a:lnTo>
                  <a:pt x="39624" y="434340"/>
                </a:lnTo>
                <a:close/>
              </a:path>
              <a:path w="231775" h="434339">
                <a:moveTo>
                  <a:pt x="205739" y="432816"/>
                </a:moveTo>
                <a:lnTo>
                  <a:pt x="201167" y="432816"/>
                </a:lnTo>
                <a:lnTo>
                  <a:pt x="196596" y="431292"/>
                </a:lnTo>
                <a:lnTo>
                  <a:pt x="208787" y="431292"/>
                </a:lnTo>
                <a:lnTo>
                  <a:pt x="205739" y="432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97608" y="1484375"/>
            <a:ext cx="193675" cy="114300"/>
            <a:chOff x="2197608" y="1484375"/>
            <a:chExt cx="193675" cy="114300"/>
          </a:xfrm>
        </p:grpSpPr>
        <p:sp>
          <p:nvSpPr>
            <p:cNvPr id="5" name="object 5"/>
            <p:cNvSpPr/>
            <p:nvPr/>
          </p:nvSpPr>
          <p:spPr>
            <a:xfrm>
              <a:off x="2197608" y="1484375"/>
              <a:ext cx="193675" cy="114300"/>
            </a:xfrm>
            <a:custGeom>
              <a:avLst/>
              <a:gdLst/>
              <a:ahLst/>
              <a:cxnLst/>
              <a:rect l="l" t="t" r="r" b="b"/>
              <a:pathLst>
                <a:path w="193675" h="114300">
                  <a:moveTo>
                    <a:pt x="156972" y="7620"/>
                  </a:moveTo>
                  <a:lnTo>
                    <a:pt x="153924" y="1524"/>
                  </a:lnTo>
                  <a:lnTo>
                    <a:pt x="147828" y="0"/>
                  </a:lnTo>
                  <a:lnTo>
                    <a:pt x="118872" y="0"/>
                  </a:lnTo>
                  <a:lnTo>
                    <a:pt x="112776" y="1524"/>
                  </a:lnTo>
                  <a:lnTo>
                    <a:pt x="111252" y="1524"/>
                  </a:lnTo>
                  <a:lnTo>
                    <a:pt x="105156" y="3048"/>
                  </a:lnTo>
                  <a:lnTo>
                    <a:pt x="106680" y="3048"/>
                  </a:lnTo>
                  <a:lnTo>
                    <a:pt x="99060" y="4572"/>
                  </a:lnTo>
                  <a:lnTo>
                    <a:pt x="97536" y="4572"/>
                  </a:lnTo>
                  <a:lnTo>
                    <a:pt x="89916" y="6096"/>
                  </a:lnTo>
                  <a:lnTo>
                    <a:pt x="82296" y="9144"/>
                  </a:lnTo>
                  <a:lnTo>
                    <a:pt x="73152" y="10668"/>
                  </a:lnTo>
                  <a:lnTo>
                    <a:pt x="65532" y="12192"/>
                  </a:lnTo>
                  <a:lnTo>
                    <a:pt x="57912" y="15240"/>
                  </a:lnTo>
                  <a:lnTo>
                    <a:pt x="50292" y="16764"/>
                  </a:lnTo>
                  <a:lnTo>
                    <a:pt x="42672" y="19812"/>
                  </a:lnTo>
                  <a:lnTo>
                    <a:pt x="35052" y="21336"/>
                  </a:lnTo>
                  <a:lnTo>
                    <a:pt x="33528" y="22860"/>
                  </a:lnTo>
                  <a:lnTo>
                    <a:pt x="27432" y="24384"/>
                  </a:lnTo>
                  <a:lnTo>
                    <a:pt x="21336" y="27432"/>
                  </a:lnTo>
                  <a:lnTo>
                    <a:pt x="22860" y="25908"/>
                  </a:lnTo>
                  <a:lnTo>
                    <a:pt x="16764" y="27432"/>
                  </a:lnTo>
                  <a:lnTo>
                    <a:pt x="16764" y="28956"/>
                  </a:lnTo>
                  <a:lnTo>
                    <a:pt x="13716" y="29718"/>
                  </a:lnTo>
                  <a:lnTo>
                    <a:pt x="10668" y="28956"/>
                  </a:lnTo>
                  <a:lnTo>
                    <a:pt x="4572" y="33020"/>
                  </a:lnTo>
                  <a:lnTo>
                    <a:pt x="3048" y="33528"/>
                  </a:lnTo>
                  <a:lnTo>
                    <a:pt x="2667" y="34290"/>
                  </a:lnTo>
                  <a:lnTo>
                    <a:pt x="1524" y="35052"/>
                  </a:lnTo>
                  <a:lnTo>
                    <a:pt x="0" y="39624"/>
                  </a:lnTo>
                  <a:lnTo>
                    <a:pt x="1524" y="44196"/>
                  </a:lnTo>
                  <a:lnTo>
                    <a:pt x="1524" y="47244"/>
                  </a:lnTo>
                  <a:lnTo>
                    <a:pt x="6096" y="50292"/>
                  </a:lnTo>
                  <a:lnTo>
                    <a:pt x="6858" y="50292"/>
                  </a:lnTo>
                  <a:lnTo>
                    <a:pt x="9144" y="51816"/>
                  </a:lnTo>
                  <a:lnTo>
                    <a:pt x="13716" y="50292"/>
                  </a:lnTo>
                  <a:lnTo>
                    <a:pt x="16764" y="50292"/>
                  </a:lnTo>
                  <a:lnTo>
                    <a:pt x="19812" y="48768"/>
                  </a:lnTo>
                  <a:lnTo>
                    <a:pt x="20116" y="48158"/>
                  </a:lnTo>
                  <a:lnTo>
                    <a:pt x="22860" y="47244"/>
                  </a:lnTo>
                  <a:lnTo>
                    <a:pt x="27432" y="47244"/>
                  </a:lnTo>
                  <a:lnTo>
                    <a:pt x="28956" y="45720"/>
                  </a:lnTo>
                  <a:lnTo>
                    <a:pt x="41148" y="42672"/>
                  </a:lnTo>
                  <a:lnTo>
                    <a:pt x="48768" y="39624"/>
                  </a:lnTo>
                  <a:lnTo>
                    <a:pt x="56388" y="38100"/>
                  </a:lnTo>
                  <a:lnTo>
                    <a:pt x="64008" y="35052"/>
                  </a:lnTo>
                  <a:lnTo>
                    <a:pt x="71628" y="33528"/>
                  </a:lnTo>
                  <a:lnTo>
                    <a:pt x="70104" y="33528"/>
                  </a:lnTo>
                  <a:lnTo>
                    <a:pt x="79248" y="32004"/>
                  </a:lnTo>
                  <a:lnTo>
                    <a:pt x="86868" y="28956"/>
                  </a:lnTo>
                  <a:lnTo>
                    <a:pt x="96012" y="27432"/>
                  </a:lnTo>
                  <a:lnTo>
                    <a:pt x="94488" y="27432"/>
                  </a:lnTo>
                  <a:lnTo>
                    <a:pt x="117348" y="22860"/>
                  </a:lnTo>
                  <a:lnTo>
                    <a:pt x="138684" y="22860"/>
                  </a:lnTo>
                  <a:lnTo>
                    <a:pt x="140208" y="21336"/>
                  </a:lnTo>
                  <a:lnTo>
                    <a:pt x="143256" y="21336"/>
                  </a:lnTo>
                  <a:lnTo>
                    <a:pt x="149352" y="22860"/>
                  </a:lnTo>
                  <a:lnTo>
                    <a:pt x="152400" y="21336"/>
                  </a:lnTo>
                  <a:lnTo>
                    <a:pt x="155448" y="19812"/>
                  </a:lnTo>
                  <a:lnTo>
                    <a:pt x="155448" y="13716"/>
                  </a:lnTo>
                  <a:lnTo>
                    <a:pt x="156972" y="7620"/>
                  </a:lnTo>
                  <a:close/>
                </a:path>
                <a:path w="193675" h="114300">
                  <a:moveTo>
                    <a:pt x="193535" y="91440"/>
                  </a:moveTo>
                  <a:lnTo>
                    <a:pt x="192011" y="85344"/>
                  </a:lnTo>
                  <a:lnTo>
                    <a:pt x="187439" y="82296"/>
                  </a:lnTo>
                  <a:lnTo>
                    <a:pt x="121907" y="82296"/>
                  </a:lnTo>
                  <a:lnTo>
                    <a:pt x="112763" y="83820"/>
                  </a:lnTo>
                  <a:lnTo>
                    <a:pt x="114287" y="83820"/>
                  </a:lnTo>
                  <a:lnTo>
                    <a:pt x="95999" y="86868"/>
                  </a:lnTo>
                  <a:lnTo>
                    <a:pt x="86855" y="86868"/>
                  </a:lnTo>
                  <a:lnTo>
                    <a:pt x="85331" y="88392"/>
                  </a:lnTo>
                  <a:lnTo>
                    <a:pt x="70091" y="91440"/>
                  </a:lnTo>
                  <a:lnTo>
                    <a:pt x="62471" y="91440"/>
                  </a:lnTo>
                  <a:lnTo>
                    <a:pt x="56375" y="92964"/>
                  </a:lnTo>
                  <a:lnTo>
                    <a:pt x="50279" y="92964"/>
                  </a:lnTo>
                  <a:lnTo>
                    <a:pt x="50279" y="94488"/>
                  </a:lnTo>
                  <a:lnTo>
                    <a:pt x="45707" y="94488"/>
                  </a:lnTo>
                  <a:lnTo>
                    <a:pt x="39611" y="96012"/>
                  </a:lnTo>
                  <a:lnTo>
                    <a:pt x="35039" y="96012"/>
                  </a:lnTo>
                  <a:lnTo>
                    <a:pt x="31991" y="97536"/>
                  </a:lnTo>
                  <a:lnTo>
                    <a:pt x="30467" y="99060"/>
                  </a:lnTo>
                  <a:lnTo>
                    <a:pt x="30467" y="100584"/>
                  </a:lnTo>
                  <a:lnTo>
                    <a:pt x="28943" y="100584"/>
                  </a:lnTo>
                  <a:lnTo>
                    <a:pt x="28943" y="105156"/>
                  </a:lnTo>
                  <a:lnTo>
                    <a:pt x="30467" y="108204"/>
                  </a:lnTo>
                  <a:lnTo>
                    <a:pt x="39611" y="112776"/>
                  </a:lnTo>
                  <a:lnTo>
                    <a:pt x="45707" y="114300"/>
                  </a:lnTo>
                  <a:lnTo>
                    <a:pt x="57899" y="114300"/>
                  </a:lnTo>
                  <a:lnTo>
                    <a:pt x="65519" y="112776"/>
                  </a:lnTo>
                  <a:lnTo>
                    <a:pt x="73139" y="112776"/>
                  </a:lnTo>
                  <a:lnTo>
                    <a:pt x="80759" y="111252"/>
                  </a:lnTo>
                  <a:lnTo>
                    <a:pt x="89903" y="109728"/>
                  </a:lnTo>
                  <a:lnTo>
                    <a:pt x="99047" y="109728"/>
                  </a:lnTo>
                  <a:lnTo>
                    <a:pt x="108191" y="108204"/>
                  </a:lnTo>
                  <a:lnTo>
                    <a:pt x="117335" y="108204"/>
                  </a:lnTo>
                  <a:lnTo>
                    <a:pt x="117335" y="106680"/>
                  </a:lnTo>
                  <a:lnTo>
                    <a:pt x="124955" y="106680"/>
                  </a:lnTo>
                  <a:lnTo>
                    <a:pt x="132575" y="105156"/>
                  </a:lnTo>
                  <a:lnTo>
                    <a:pt x="166103" y="105156"/>
                  </a:lnTo>
                  <a:lnTo>
                    <a:pt x="166103" y="103632"/>
                  </a:lnTo>
                  <a:lnTo>
                    <a:pt x="175247" y="103632"/>
                  </a:lnTo>
                  <a:lnTo>
                    <a:pt x="184391" y="102108"/>
                  </a:lnTo>
                  <a:lnTo>
                    <a:pt x="190487" y="100584"/>
                  </a:lnTo>
                  <a:lnTo>
                    <a:pt x="193535" y="96012"/>
                  </a:lnTo>
                  <a:lnTo>
                    <a:pt x="193535" y="914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68296" y="153619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7667" y="1284732"/>
            <a:ext cx="455675" cy="29337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59835" y="1252727"/>
            <a:ext cx="45720" cy="266700"/>
          </a:xfrm>
          <a:custGeom>
            <a:avLst/>
            <a:gdLst/>
            <a:ahLst/>
            <a:cxnLst/>
            <a:rect l="l" t="t" r="r" b="b"/>
            <a:pathLst>
              <a:path w="45720" h="266700">
                <a:moveTo>
                  <a:pt x="25908" y="3048"/>
                </a:moveTo>
                <a:lnTo>
                  <a:pt x="30480" y="0"/>
                </a:lnTo>
                <a:lnTo>
                  <a:pt x="32308" y="914"/>
                </a:lnTo>
                <a:lnTo>
                  <a:pt x="25908" y="3048"/>
                </a:lnTo>
                <a:close/>
              </a:path>
              <a:path w="45720" h="266700">
                <a:moveTo>
                  <a:pt x="37338" y="1524"/>
                </a:moveTo>
                <a:lnTo>
                  <a:pt x="33528" y="1524"/>
                </a:lnTo>
                <a:lnTo>
                  <a:pt x="32308" y="914"/>
                </a:lnTo>
                <a:lnTo>
                  <a:pt x="35052" y="0"/>
                </a:lnTo>
                <a:lnTo>
                  <a:pt x="37338" y="1524"/>
                </a:lnTo>
                <a:close/>
              </a:path>
              <a:path w="45720" h="266700">
                <a:moveTo>
                  <a:pt x="33528" y="22860"/>
                </a:moveTo>
                <a:lnTo>
                  <a:pt x="30480" y="22860"/>
                </a:lnTo>
                <a:lnTo>
                  <a:pt x="28956" y="21336"/>
                </a:lnTo>
                <a:lnTo>
                  <a:pt x="24384" y="18288"/>
                </a:lnTo>
                <a:lnTo>
                  <a:pt x="22860" y="15240"/>
                </a:lnTo>
                <a:lnTo>
                  <a:pt x="22860" y="6096"/>
                </a:lnTo>
                <a:lnTo>
                  <a:pt x="25908" y="3048"/>
                </a:lnTo>
                <a:lnTo>
                  <a:pt x="32308" y="914"/>
                </a:lnTo>
                <a:lnTo>
                  <a:pt x="33528" y="1524"/>
                </a:lnTo>
                <a:lnTo>
                  <a:pt x="37338" y="1524"/>
                </a:lnTo>
                <a:lnTo>
                  <a:pt x="38709" y="2438"/>
                </a:lnTo>
                <a:lnTo>
                  <a:pt x="40132" y="4572"/>
                </a:lnTo>
                <a:lnTo>
                  <a:pt x="41148" y="7620"/>
                </a:lnTo>
                <a:lnTo>
                  <a:pt x="42672" y="10668"/>
                </a:lnTo>
                <a:lnTo>
                  <a:pt x="41148" y="16764"/>
                </a:lnTo>
                <a:lnTo>
                  <a:pt x="38100" y="18288"/>
                </a:lnTo>
                <a:lnTo>
                  <a:pt x="33528" y="22860"/>
                </a:lnTo>
                <a:close/>
              </a:path>
              <a:path w="45720" h="266700">
                <a:moveTo>
                  <a:pt x="38709" y="2438"/>
                </a:moveTo>
                <a:lnTo>
                  <a:pt x="37338" y="1524"/>
                </a:lnTo>
                <a:lnTo>
                  <a:pt x="38100" y="1524"/>
                </a:lnTo>
                <a:lnTo>
                  <a:pt x="38709" y="2438"/>
                </a:lnTo>
                <a:close/>
              </a:path>
              <a:path w="45720" h="266700">
                <a:moveTo>
                  <a:pt x="40132" y="4572"/>
                </a:moveTo>
                <a:lnTo>
                  <a:pt x="38709" y="2438"/>
                </a:lnTo>
                <a:lnTo>
                  <a:pt x="39624" y="3048"/>
                </a:lnTo>
                <a:lnTo>
                  <a:pt x="40132" y="4572"/>
                </a:lnTo>
                <a:close/>
              </a:path>
              <a:path w="45720" h="266700">
                <a:moveTo>
                  <a:pt x="42672" y="10668"/>
                </a:moveTo>
                <a:lnTo>
                  <a:pt x="41148" y="7620"/>
                </a:lnTo>
                <a:lnTo>
                  <a:pt x="40132" y="4572"/>
                </a:lnTo>
                <a:lnTo>
                  <a:pt x="41148" y="6096"/>
                </a:lnTo>
                <a:lnTo>
                  <a:pt x="42672" y="9144"/>
                </a:lnTo>
                <a:lnTo>
                  <a:pt x="42672" y="10668"/>
                </a:lnTo>
                <a:close/>
              </a:path>
              <a:path w="45720" h="266700">
                <a:moveTo>
                  <a:pt x="22860" y="15240"/>
                </a:moveTo>
                <a:lnTo>
                  <a:pt x="21336" y="10668"/>
                </a:lnTo>
                <a:lnTo>
                  <a:pt x="22860" y="6096"/>
                </a:lnTo>
                <a:lnTo>
                  <a:pt x="22860" y="15240"/>
                </a:lnTo>
                <a:close/>
              </a:path>
              <a:path w="45720" h="266700">
                <a:moveTo>
                  <a:pt x="44196" y="22860"/>
                </a:moveTo>
                <a:lnTo>
                  <a:pt x="33528" y="22860"/>
                </a:lnTo>
                <a:lnTo>
                  <a:pt x="38100" y="18288"/>
                </a:lnTo>
                <a:lnTo>
                  <a:pt x="41148" y="16764"/>
                </a:lnTo>
                <a:lnTo>
                  <a:pt x="42672" y="10668"/>
                </a:lnTo>
                <a:lnTo>
                  <a:pt x="42672" y="15240"/>
                </a:lnTo>
                <a:lnTo>
                  <a:pt x="44196" y="18288"/>
                </a:lnTo>
                <a:lnTo>
                  <a:pt x="44196" y="22860"/>
                </a:lnTo>
                <a:close/>
              </a:path>
              <a:path w="45720" h="266700">
                <a:moveTo>
                  <a:pt x="45720" y="73152"/>
                </a:moveTo>
                <a:lnTo>
                  <a:pt x="22860" y="73152"/>
                </a:lnTo>
                <a:lnTo>
                  <a:pt x="22860" y="62484"/>
                </a:lnTo>
                <a:lnTo>
                  <a:pt x="21336" y="54864"/>
                </a:lnTo>
                <a:lnTo>
                  <a:pt x="21336" y="53340"/>
                </a:lnTo>
                <a:lnTo>
                  <a:pt x="22860" y="45720"/>
                </a:lnTo>
                <a:lnTo>
                  <a:pt x="22860" y="15240"/>
                </a:lnTo>
                <a:lnTo>
                  <a:pt x="24384" y="18288"/>
                </a:lnTo>
                <a:lnTo>
                  <a:pt x="28956" y="21336"/>
                </a:lnTo>
                <a:lnTo>
                  <a:pt x="30480" y="22860"/>
                </a:lnTo>
                <a:lnTo>
                  <a:pt x="44196" y="22860"/>
                </a:lnTo>
                <a:lnTo>
                  <a:pt x="44196" y="62484"/>
                </a:lnTo>
                <a:lnTo>
                  <a:pt x="45720" y="71628"/>
                </a:lnTo>
                <a:lnTo>
                  <a:pt x="45720" y="73152"/>
                </a:lnTo>
                <a:close/>
              </a:path>
              <a:path w="45720" h="266700">
                <a:moveTo>
                  <a:pt x="41148" y="143256"/>
                </a:moveTo>
                <a:lnTo>
                  <a:pt x="16764" y="143256"/>
                </a:lnTo>
                <a:lnTo>
                  <a:pt x="18288" y="129540"/>
                </a:lnTo>
                <a:lnTo>
                  <a:pt x="21336" y="105156"/>
                </a:lnTo>
                <a:lnTo>
                  <a:pt x="21336" y="82296"/>
                </a:lnTo>
                <a:lnTo>
                  <a:pt x="22860" y="71628"/>
                </a:lnTo>
                <a:lnTo>
                  <a:pt x="22860" y="73152"/>
                </a:lnTo>
                <a:lnTo>
                  <a:pt x="45720" y="73152"/>
                </a:lnTo>
                <a:lnTo>
                  <a:pt x="44196" y="82296"/>
                </a:lnTo>
                <a:lnTo>
                  <a:pt x="44196" y="106680"/>
                </a:lnTo>
                <a:lnTo>
                  <a:pt x="42672" y="118872"/>
                </a:lnTo>
                <a:lnTo>
                  <a:pt x="41148" y="132588"/>
                </a:lnTo>
                <a:lnTo>
                  <a:pt x="41148" y="143256"/>
                </a:lnTo>
                <a:close/>
              </a:path>
              <a:path w="45720" h="266700">
                <a:moveTo>
                  <a:pt x="37011" y="166116"/>
                </a:moveTo>
                <a:lnTo>
                  <a:pt x="12192" y="166116"/>
                </a:lnTo>
                <a:lnTo>
                  <a:pt x="15240" y="153924"/>
                </a:lnTo>
                <a:lnTo>
                  <a:pt x="16764" y="141732"/>
                </a:lnTo>
                <a:lnTo>
                  <a:pt x="16764" y="143256"/>
                </a:lnTo>
                <a:lnTo>
                  <a:pt x="41148" y="143256"/>
                </a:lnTo>
                <a:lnTo>
                  <a:pt x="41148" y="144780"/>
                </a:lnTo>
                <a:lnTo>
                  <a:pt x="39624" y="146304"/>
                </a:lnTo>
                <a:lnTo>
                  <a:pt x="38100" y="158496"/>
                </a:lnTo>
                <a:lnTo>
                  <a:pt x="37011" y="166116"/>
                </a:lnTo>
                <a:close/>
              </a:path>
              <a:path w="45720" h="266700">
                <a:moveTo>
                  <a:pt x="16764" y="266700"/>
                </a:moveTo>
                <a:lnTo>
                  <a:pt x="10668" y="266700"/>
                </a:lnTo>
                <a:lnTo>
                  <a:pt x="4572" y="265176"/>
                </a:lnTo>
                <a:lnTo>
                  <a:pt x="0" y="260603"/>
                </a:lnTo>
                <a:lnTo>
                  <a:pt x="0" y="249936"/>
                </a:lnTo>
                <a:lnTo>
                  <a:pt x="1524" y="246888"/>
                </a:lnTo>
                <a:lnTo>
                  <a:pt x="1524" y="236220"/>
                </a:lnTo>
                <a:lnTo>
                  <a:pt x="3048" y="230124"/>
                </a:lnTo>
                <a:lnTo>
                  <a:pt x="3048" y="220979"/>
                </a:lnTo>
                <a:lnTo>
                  <a:pt x="4572" y="214884"/>
                </a:lnTo>
                <a:lnTo>
                  <a:pt x="4572" y="205740"/>
                </a:lnTo>
                <a:lnTo>
                  <a:pt x="7620" y="187452"/>
                </a:lnTo>
                <a:lnTo>
                  <a:pt x="10668" y="176784"/>
                </a:lnTo>
                <a:lnTo>
                  <a:pt x="10668" y="175260"/>
                </a:lnTo>
                <a:lnTo>
                  <a:pt x="12192" y="164592"/>
                </a:lnTo>
                <a:lnTo>
                  <a:pt x="12192" y="166116"/>
                </a:lnTo>
                <a:lnTo>
                  <a:pt x="37011" y="166116"/>
                </a:lnTo>
                <a:lnTo>
                  <a:pt x="36576" y="169164"/>
                </a:lnTo>
                <a:lnTo>
                  <a:pt x="35052" y="170688"/>
                </a:lnTo>
                <a:lnTo>
                  <a:pt x="32221" y="190500"/>
                </a:lnTo>
                <a:lnTo>
                  <a:pt x="32004" y="190500"/>
                </a:lnTo>
                <a:lnTo>
                  <a:pt x="30480" y="199643"/>
                </a:lnTo>
                <a:lnTo>
                  <a:pt x="30480" y="201167"/>
                </a:lnTo>
                <a:lnTo>
                  <a:pt x="27432" y="216408"/>
                </a:lnTo>
                <a:lnTo>
                  <a:pt x="27432" y="224028"/>
                </a:lnTo>
                <a:lnTo>
                  <a:pt x="26212" y="230124"/>
                </a:lnTo>
                <a:lnTo>
                  <a:pt x="25908" y="230124"/>
                </a:lnTo>
                <a:lnTo>
                  <a:pt x="25908" y="237743"/>
                </a:lnTo>
                <a:lnTo>
                  <a:pt x="24384" y="243840"/>
                </a:lnTo>
                <a:lnTo>
                  <a:pt x="25908" y="243840"/>
                </a:lnTo>
                <a:lnTo>
                  <a:pt x="24384" y="248412"/>
                </a:lnTo>
                <a:lnTo>
                  <a:pt x="24384" y="256032"/>
                </a:lnTo>
                <a:lnTo>
                  <a:pt x="22860" y="262128"/>
                </a:lnTo>
                <a:lnTo>
                  <a:pt x="16764" y="266700"/>
                </a:lnTo>
                <a:close/>
              </a:path>
              <a:path w="45720" h="266700">
                <a:moveTo>
                  <a:pt x="32004" y="192024"/>
                </a:moveTo>
                <a:lnTo>
                  <a:pt x="32004" y="190500"/>
                </a:lnTo>
                <a:lnTo>
                  <a:pt x="32221" y="190500"/>
                </a:lnTo>
                <a:lnTo>
                  <a:pt x="32004" y="192024"/>
                </a:lnTo>
                <a:close/>
              </a:path>
              <a:path w="45720" h="266700">
                <a:moveTo>
                  <a:pt x="25908" y="231648"/>
                </a:moveTo>
                <a:lnTo>
                  <a:pt x="25908" y="230124"/>
                </a:lnTo>
                <a:lnTo>
                  <a:pt x="26212" y="230124"/>
                </a:lnTo>
                <a:lnTo>
                  <a:pt x="25908" y="2316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1756" y="1324355"/>
            <a:ext cx="184403" cy="19558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415283" y="1110996"/>
            <a:ext cx="264160" cy="135890"/>
            <a:chOff x="3415283" y="1110996"/>
            <a:chExt cx="264160" cy="135890"/>
          </a:xfrm>
        </p:grpSpPr>
        <p:sp>
          <p:nvSpPr>
            <p:cNvPr id="11" name="object 11"/>
            <p:cNvSpPr/>
            <p:nvPr/>
          </p:nvSpPr>
          <p:spPr>
            <a:xfrm>
              <a:off x="3415283" y="1146047"/>
              <a:ext cx="139065" cy="35560"/>
            </a:xfrm>
            <a:custGeom>
              <a:avLst/>
              <a:gdLst/>
              <a:ahLst/>
              <a:cxnLst/>
              <a:rect l="l" t="t" r="r" b="b"/>
              <a:pathLst>
                <a:path w="139064" h="35559">
                  <a:moveTo>
                    <a:pt x="13716" y="35052"/>
                  </a:moveTo>
                  <a:lnTo>
                    <a:pt x="9144" y="35052"/>
                  </a:lnTo>
                  <a:lnTo>
                    <a:pt x="3048" y="33528"/>
                  </a:lnTo>
                  <a:lnTo>
                    <a:pt x="0" y="24384"/>
                  </a:lnTo>
                  <a:lnTo>
                    <a:pt x="1524" y="18288"/>
                  </a:lnTo>
                  <a:lnTo>
                    <a:pt x="4572" y="15240"/>
                  </a:lnTo>
                  <a:lnTo>
                    <a:pt x="7620" y="15240"/>
                  </a:lnTo>
                  <a:lnTo>
                    <a:pt x="10668" y="12192"/>
                  </a:lnTo>
                  <a:lnTo>
                    <a:pt x="12192" y="12192"/>
                  </a:lnTo>
                  <a:lnTo>
                    <a:pt x="15240" y="10668"/>
                  </a:lnTo>
                  <a:lnTo>
                    <a:pt x="21336" y="10668"/>
                  </a:lnTo>
                  <a:lnTo>
                    <a:pt x="24384" y="9144"/>
                  </a:lnTo>
                  <a:lnTo>
                    <a:pt x="28956" y="9144"/>
                  </a:lnTo>
                  <a:lnTo>
                    <a:pt x="33528" y="7620"/>
                  </a:lnTo>
                  <a:lnTo>
                    <a:pt x="32004" y="7620"/>
                  </a:lnTo>
                  <a:lnTo>
                    <a:pt x="36576" y="6096"/>
                  </a:lnTo>
                  <a:lnTo>
                    <a:pt x="56388" y="6096"/>
                  </a:lnTo>
                  <a:lnTo>
                    <a:pt x="64008" y="4572"/>
                  </a:lnTo>
                  <a:lnTo>
                    <a:pt x="105156" y="4572"/>
                  </a:lnTo>
                  <a:lnTo>
                    <a:pt x="112776" y="3048"/>
                  </a:lnTo>
                  <a:lnTo>
                    <a:pt x="117348" y="3048"/>
                  </a:lnTo>
                  <a:lnTo>
                    <a:pt x="121920" y="1524"/>
                  </a:lnTo>
                  <a:lnTo>
                    <a:pt x="126492" y="1524"/>
                  </a:lnTo>
                  <a:lnTo>
                    <a:pt x="131064" y="0"/>
                  </a:lnTo>
                  <a:lnTo>
                    <a:pt x="137160" y="3048"/>
                  </a:lnTo>
                  <a:lnTo>
                    <a:pt x="138684" y="7620"/>
                  </a:lnTo>
                  <a:lnTo>
                    <a:pt x="138684" y="13716"/>
                  </a:lnTo>
                  <a:lnTo>
                    <a:pt x="137160" y="18288"/>
                  </a:lnTo>
                  <a:lnTo>
                    <a:pt x="128016" y="21336"/>
                  </a:lnTo>
                  <a:lnTo>
                    <a:pt x="128016" y="22860"/>
                  </a:lnTo>
                  <a:lnTo>
                    <a:pt x="21336" y="22860"/>
                  </a:lnTo>
                  <a:lnTo>
                    <a:pt x="15240" y="33528"/>
                  </a:lnTo>
                  <a:lnTo>
                    <a:pt x="16764" y="33528"/>
                  </a:lnTo>
                  <a:lnTo>
                    <a:pt x="13716" y="35052"/>
                  </a:lnTo>
                  <a:close/>
                </a:path>
                <a:path w="139064" h="35559">
                  <a:moveTo>
                    <a:pt x="15240" y="33528"/>
                  </a:moveTo>
                  <a:lnTo>
                    <a:pt x="21336" y="22860"/>
                  </a:lnTo>
                  <a:lnTo>
                    <a:pt x="21336" y="30480"/>
                  </a:lnTo>
                  <a:lnTo>
                    <a:pt x="19812" y="32004"/>
                  </a:lnTo>
                  <a:lnTo>
                    <a:pt x="18288" y="32004"/>
                  </a:lnTo>
                  <a:lnTo>
                    <a:pt x="15240" y="33528"/>
                  </a:lnTo>
                  <a:close/>
                </a:path>
                <a:path w="139064" h="35559">
                  <a:moveTo>
                    <a:pt x="25908" y="32004"/>
                  </a:moveTo>
                  <a:lnTo>
                    <a:pt x="19812" y="32004"/>
                  </a:lnTo>
                  <a:lnTo>
                    <a:pt x="21336" y="30480"/>
                  </a:lnTo>
                  <a:lnTo>
                    <a:pt x="21336" y="22860"/>
                  </a:lnTo>
                  <a:lnTo>
                    <a:pt x="128016" y="22860"/>
                  </a:lnTo>
                  <a:lnTo>
                    <a:pt x="123444" y="24384"/>
                  </a:lnTo>
                  <a:lnTo>
                    <a:pt x="121920" y="24384"/>
                  </a:lnTo>
                  <a:lnTo>
                    <a:pt x="117348" y="25908"/>
                  </a:lnTo>
                  <a:lnTo>
                    <a:pt x="115824" y="25908"/>
                  </a:lnTo>
                  <a:lnTo>
                    <a:pt x="108204" y="27432"/>
                  </a:lnTo>
                  <a:lnTo>
                    <a:pt x="64008" y="27432"/>
                  </a:lnTo>
                  <a:lnTo>
                    <a:pt x="57912" y="28956"/>
                  </a:lnTo>
                  <a:lnTo>
                    <a:pt x="38100" y="28956"/>
                  </a:lnTo>
                  <a:lnTo>
                    <a:pt x="33528" y="30480"/>
                  </a:lnTo>
                  <a:lnTo>
                    <a:pt x="30480" y="30480"/>
                  </a:lnTo>
                  <a:lnTo>
                    <a:pt x="25908" y="32004"/>
                  </a:lnTo>
                  <a:close/>
                </a:path>
                <a:path w="139064" h="35559">
                  <a:moveTo>
                    <a:pt x="16764" y="33528"/>
                  </a:moveTo>
                  <a:lnTo>
                    <a:pt x="15240" y="33528"/>
                  </a:lnTo>
                  <a:lnTo>
                    <a:pt x="18288" y="32004"/>
                  </a:lnTo>
                  <a:lnTo>
                    <a:pt x="16764" y="33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3779" y="1110996"/>
              <a:ext cx="105156" cy="13563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9332" y="1152144"/>
            <a:ext cx="396240" cy="3733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28744" y="1118616"/>
            <a:ext cx="518159" cy="6659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2288" y="1152144"/>
            <a:ext cx="827531" cy="44653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693164" y="2327148"/>
            <a:ext cx="212090" cy="299720"/>
          </a:xfrm>
          <a:custGeom>
            <a:avLst/>
            <a:gdLst/>
            <a:ahLst/>
            <a:cxnLst/>
            <a:rect l="l" t="t" r="r" b="b"/>
            <a:pathLst>
              <a:path w="212089" h="299719">
                <a:moveTo>
                  <a:pt x="146304" y="1270"/>
                </a:moveTo>
                <a:lnTo>
                  <a:pt x="115824" y="1270"/>
                </a:lnTo>
                <a:lnTo>
                  <a:pt x="118872" y="0"/>
                </a:lnTo>
                <a:lnTo>
                  <a:pt x="143256" y="0"/>
                </a:lnTo>
                <a:lnTo>
                  <a:pt x="146304" y="1270"/>
                </a:lnTo>
                <a:close/>
              </a:path>
              <a:path w="212089" h="299719">
                <a:moveTo>
                  <a:pt x="150876" y="2540"/>
                </a:moveTo>
                <a:lnTo>
                  <a:pt x="108204" y="2540"/>
                </a:lnTo>
                <a:lnTo>
                  <a:pt x="111252" y="1270"/>
                </a:lnTo>
                <a:lnTo>
                  <a:pt x="149352" y="1270"/>
                </a:lnTo>
                <a:lnTo>
                  <a:pt x="150876" y="2540"/>
                </a:lnTo>
                <a:close/>
              </a:path>
              <a:path w="212089" h="299719">
                <a:moveTo>
                  <a:pt x="166116" y="8890"/>
                </a:moveTo>
                <a:lnTo>
                  <a:pt x="89916" y="8890"/>
                </a:lnTo>
                <a:lnTo>
                  <a:pt x="99060" y="3810"/>
                </a:lnTo>
                <a:lnTo>
                  <a:pt x="100584" y="3810"/>
                </a:lnTo>
                <a:lnTo>
                  <a:pt x="103632" y="2540"/>
                </a:lnTo>
                <a:lnTo>
                  <a:pt x="153924" y="2540"/>
                </a:lnTo>
                <a:lnTo>
                  <a:pt x="156972" y="3810"/>
                </a:lnTo>
                <a:lnTo>
                  <a:pt x="161544" y="5080"/>
                </a:lnTo>
                <a:lnTo>
                  <a:pt x="163068" y="5080"/>
                </a:lnTo>
                <a:lnTo>
                  <a:pt x="166116" y="8890"/>
                </a:lnTo>
                <a:close/>
              </a:path>
              <a:path w="212089" h="299719">
                <a:moveTo>
                  <a:pt x="169164" y="10160"/>
                </a:moveTo>
                <a:lnTo>
                  <a:pt x="88391" y="10160"/>
                </a:lnTo>
                <a:lnTo>
                  <a:pt x="91440" y="8890"/>
                </a:lnTo>
                <a:lnTo>
                  <a:pt x="166116" y="8890"/>
                </a:lnTo>
                <a:lnTo>
                  <a:pt x="164591" y="6350"/>
                </a:lnTo>
                <a:lnTo>
                  <a:pt x="169164" y="10160"/>
                </a:lnTo>
                <a:close/>
              </a:path>
              <a:path w="212089" h="299719">
                <a:moveTo>
                  <a:pt x="33528" y="52070"/>
                </a:moveTo>
                <a:lnTo>
                  <a:pt x="36576" y="48260"/>
                </a:lnTo>
                <a:lnTo>
                  <a:pt x="38100" y="48260"/>
                </a:lnTo>
                <a:lnTo>
                  <a:pt x="44195" y="40640"/>
                </a:lnTo>
                <a:lnTo>
                  <a:pt x="53340" y="31750"/>
                </a:lnTo>
                <a:lnTo>
                  <a:pt x="59436" y="26670"/>
                </a:lnTo>
                <a:lnTo>
                  <a:pt x="68580" y="20320"/>
                </a:lnTo>
                <a:lnTo>
                  <a:pt x="73152" y="19050"/>
                </a:lnTo>
                <a:lnTo>
                  <a:pt x="71628" y="19050"/>
                </a:lnTo>
                <a:lnTo>
                  <a:pt x="76200" y="16510"/>
                </a:lnTo>
                <a:lnTo>
                  <a:pt x="77724" y="16510"/>
                </a:lnTo>
                <a:lnTo>
                  <a:pt x="80010" y="13652"/>
                </a:lnTo>
                <a:lnTo>
                  <a:pt x="82295" y="12700"/>
                </a:lnTo>
                <a:lnTo>
                  <a:pt x="86868" y="10160"/>
                </a:lnTo>
                <a:lnTo>
                  <a:pt x="89916" y="8890"/>
                </a:lnTo>
                <a:lnTo>
                  <a:pt x="88391" y="10160"/>
                </a:lnTo>
                <a:lnTo>
                  <a:pt x="169164" y="10160"/>
                </a:lnTo>
                <a:lnTo>
                  <a:pt x="172212" y="12700"/>
                </a:lnTo>
                <a:lnTo>
                  <a:pt x="175260" y="13970"/>
                </a:lnTo>
                <a:lnTo>
                  <a:pt x="182880" y="21590"/>
                </a:lnTo>
                <a:lnTo>
                  <a:pt x="118872" y="21590"/>
                </a:lnTo>
                <a:lnTo>
                  <a:pt x="115824" y="24130"/>
                </a:lnTo>
                <a:lnTo>
                  <a:pt x="111252" y="24130"/>
                </a:lnTo>
                <a:lnTo>
                  <a:pt x="108204" y="25400"/>
                </a:lnTo>
                <a:lnTo>
                  <a:pt x="106680" y="25400"/>
                </a:lnTo>
                <a:lnTo>
                  <a:pt x="103632" y="26670"/>
                </a:lnTo>
                <a:lnTo>
                  <a:pt x="102108" y="27940"/>
                </a:lnTo>
                <a:lnTo>
                  <a:pt x="99060" y="29210"/>
                </a:lnTo>
                <a:lnTo>
                  <a:pt x="97536" y="29210"/>
                </a:lnTo>
                <a:lnTo>
                  <a:pt x="92964" y="31750"/>
                </a:lnTo>
                <a:lnTo>
                  <a:pt x="95504" y="31750"/>
                </a:lnTo>
                <a:lnTo>
                  <a:pt x="94487" y="33020"/>
                </a:lnTo>
                <a:lnTo>
                  <a:pt x="88391" y="35560"/>
                </a:lnTo>
                <a:lnTo>
                  <a:pt x="89916" y="35560"/>
                </a:lnTo>
                <a:lnTo>
                  <a:pt x="85344" y="38100"/>
                </a:lnTo>
                <a:lnTo>
                  <a:pt x="85344" y="39370"/>
                </a:lnTo>
                <a:lnTo>
                  <a:pt x="80772" y="40640"/>
                </a:lnTo>
                <a:lnTo>
                  <a:pt x="76200" y="43180"/>
                </a:lnTo>
                <a:lnTo>
                  <a:pt x="74676" y="43180"/>
                </a:lnTo>
                <a:lnTo>
                  <a:pt x="73152" y="44450"/>
                </a:lnTo>
                <a:lnTo>
                  <a:pt x="71628" y="44450"/>
                </a:lnTo>
                <a:lnTo>
                  <a:pt x="67056" y="49530"/>
                </a:lnTo>
                <a:lnTo>
                  <a:pt x="67564" y="49530"/>
                </a:lnTo>
                <a:lnTo>
                  <a:pt x="66548" y="50800"/>
                </a:lnTo>
                <a:lnTo>
                  <a:pt x="35052" y="50800"/>
                </a:lnTo>
                <a:lnTo>
                  <a:pt x="33528" y="52070"/>
                </a:lnTo>
                <a:close/>
              </a:path>
              <a:path w="212089" h="299719">
                <a:moveTo>
                  <a:pt x="79248" y="13970"/>
                </a:moveTo>
                <a:lnTo>
                  <a:pt x="80772" y="12700"/>
                </a:lnTo>
                <a:lnTo>
                  <a:pt x="80010" y="13652"/>
                </a:lnTo>
                <a:lnTo>
                  <a:pt x="79248" y="13970"/>
                </a:lnTo>
                <a:close/>
              </a:path>
              <a:path w="212089" h="299719">
                <a:moveTo>
                  <a:pt x="166116" y="34290"/>
                </a:moveTo>
                <a:lnTo>
                  <a:pt x="161544" y="29210"/>
                </a:lnTo>
                <a:lnTo>
                  <a:pt x="160020" y="29210"/>
                </a:lnTo>
                <a:lnTo>
                  <a:pt x="156972" y="27940"/>
                </a:lnTo>
                <a:lnTo>
                  <a:pt x="158495" y="27940"/>
                </a:lnTo>
                <a:lnTo>
                  <a:pt x="155448" y="26670"/>
                </a:lnTo>
                <a:lnTo>
                  <a:pt x="153924" y="26670"/>
                </a:lnTo>
                <a:lnTo>
                  <a:pt x="150876" y="24130"/>
                </a:lnTo>
                <a:lnTo>
                  <a:pt x="146304" y="24130"/>
                </a:lnTo>
                <a:lnTo>
                  <a:pt x="143256" y="21590"/>
                </a:lnTo>
                <a:lnTo>
                  <a:pt x="182880" y="21590"/>
                </a:lnTo>
                <a:lnTo>
                  <a:pt x="182880" y="25400"/>
                </a:lnTo>
                <a:lnTo>
                  <a:pt x="184404" y="27940"/>
                </a:lnTo>
                <a:lnTo>
                  <a:pt x="184404" y="31750"/>
                </a:lnTo>
                <a:lnTo>
                  <a:pt x="185420" y="31750"/>
                </a:lnTo>
                <a:lnTo>
                  <a:pt x="185928" y="33020"/>
                </a:lnTo>
                <a:lnTo>
                  <a:pt x="166116" y="33020"/>
                </a:lnTo>
                <a:lnTo>
                  <a:pt x="166116" y="34290"/>
                </a:lnTo>
                <a:close/>
              </a:path>
              <a:path w="212089" h="299719">
                <a:moveTo>
                  <a:pt x="152400" y="25400"/>
                </a:moveTo>
                <a:lnTo>
                  <a:pt x="149352" y="24130"/>
                </a:lnTo>
                <a:lnTo>
                  <a:pt x="150876" y="24130"/>
                </a:lnTo>
                <a:lnTo>
                  <a:pt x="152400" y="25400"/>
                </a:lnTo>
                <a:close/>
              </a:path>
              <a:path w="212089" h="299719">
                <a:moveTo>
                  <a:pt x="95504" y="31750"/>
                </a:moveTo>
                <a:lnTo>
                  <a:pt x="92964" y="31750"/>
                </a:lnTo>
                <a:lnTo>
                  <a:pt x="97536" y="29210"/>
                </a:lnTo>
                <a:lnTo>
                  <a:pt x="95504" y="31750"/>
                </a:lnTo>
                <a:close/>
              </a:path>
              <a:path w="212089" h="299719">
                <a:moveTo>
                  <a:pt x="97536" y="31750"/>
                </a:moveTo>
                <a:lnTo>
                  <a:pt x="95504" y="31750"/>
                </a:lnTo>
                <a:lnTo>
                  <a:pt x="97536" y="29210"/>
                </a:lnTo>
                <a:lnTo>
                  <a:pt x="99060" y="29210"/>
                </a:lnTo>
                <a:lnTo>
                  <a:pt x="97536" y="31750"/>
                </a:lnTo>
                <a:close/>
              </a:path>
              <a:path w="212089" h="299719">
                <a:moveTo>
                  <a:pt x="185420" y="31750"/>
                </a:moveTo>
                <a:lnTo>
                  <a:pt x="184404" y="31750"/>
                </a:lnTo>
                <a:lnTo>
                  <a:pt x="184404" y="29210"/>
                </a:lnTo>
                <a:lnTo>
                  <a:pt x="185420" y="31750"/>
                </a:lnTo>
                <a:close/>
              </a:path>
              <a:path w="212089" h="299719">
                <a:moveTo>
                  <a:pt x="167640" y="39370"/>
                </a:moveTo>
                <a:lnTo>
                  <a:pt x="166116" y="35560"/>
                </a:lnTo>
                <a:lnTo>
                  <a:pt x="166116" y="33020"/>
                </a:lnTo>
                <a:lnTo>
                  <a:pt x="185928" y="33020"/>
                </a:lnTo>
                <a:lnTo>
                  <a:pt x="185928" y="35560"/>
                </a:lnTo>
                <a:lnTo>
                  <a:pt x="167640" y="35560"/>
                </a:lnTo>
                <a:lnTo>
                  <a:pt x="167640" y="39370"/>
                </a:lnTo>
                <a:close/>
              </a:path>
              <a:path w="212089" h="299719">
                <a:moveTo>
                  <a:pt x="178308" y="66040"/>
                </a:moveTo>
                <a:lnTo>
                  <a:pt x="173736" y="64770"/>
                </a:lnTo>
                <a:lnTo>
                  <a:pt x="170687" y="64770"/>
                </a:lnTo>
                <a:lnTo>
                  <a:pt x="167640" y="62230"/>
                </a:lnTo>
                <a:lnTo>
                  <a:pt x="167640" y="35560"/>
                </a:lnTo>
                <a:lnTo>
                  <a:pt x="185928" y="35560"/>
                </a:lnTo>
                <a:lnTo>
                  <a:pt x="185928" y="41910"/>
                </a:lnTo>
                <a:lnTo>
                  <a:pt x="184404" y="44450"/>
                </a:lnTo>
                <a:lnTo>
                  <a:pt x="184404" y="49530"/>
                </a:lnTo>
                <a:lnTo>
                  <a:pt x="182880" y="49530"/>
                </a:lnTo>
                <a:lnTo>
                  <a:pt x="181356" y="54610"/>
                </a:lnTo>
                <a:lnTo>
                  <a:pt x="182880" y="54610"/>
                </a:lnTo>
                <a:lnTo>
                  <a:pt x="182880" y="57150"/>
                </a:lnTo>
                <a:lnTo>
                  <a:pt x="181356" y="59690"/>
                </a:lnTo>
                <a:lnTo>
                  <a:pt x="181356" y="63500"/>
                </a:lnTo>
                <a:lnTo>
                  <a:pt x="178308" y="66040"/>
                </a:lnTo>
                <a:close/>
              </a:path>
              <a:path w="212089" h="299719">
                <a:moveTo>
                  <a:pt x="70104" y="46990"/>
                </a:moveTo>
                <a:lnTo>
                  <a:pt x="71628" y="44450"/>
                </a:lnTo>
                <a:lnTo>
                  <a:pt x="73152" y="44450"/>
                </a:lnTo>
                <a:lnTo>
                  <a:pt x="70104" y="46990"/>
                </a:lnTo>
                <a:close/>
              </a:path>
              <a:path w="212089" h="299719">
                <a:moveTo>
                  <a:pt x="67564" y="49530"/>
                </a:moveTo>
                <a:lnTo>
                  <a:pt x="67056" y="49530"/>
                </a:lnTo>
                <a:lnTo>
                  <a:pt x="68580" y="48260"/>
                </a:lnTo>
                <a:lnTo>
                  <a:pt x="67564" y="49530"/>
                </a:lnTo>
                <a:close/>
              </a:path>
              <a:path w="212089" h="299719">
                <a:moveTo>
                  <a:pt x="181356" y="54610"/>
                </a:moveTo>
                <a:lnTo>
                  <a:pt x="182880" y="49530"/>
                </a:lnTo>
                <a:lnTo>
                  <a:pt x="182880" y="52070"/>
                </a:lnTo>
                <a:lnTo>
                  <a:pt x="181356" y="54610"/>
                </a:lnTo>
                <a:close/>
              </a:path>
              <a:path w="212089" h="299719">
                <a:moveTo>
                  <a:pt x="182880" y="52069"/>
                </a:moveTo>
                <a:lnTo>
                  <a:pt x="182880" y="49530"/>
                </a:lnTo>
                <a:lnTo>
                  <a:pt x="184404" y="49530"/>
                </a:lnTo>
                <a:lnTo>
                  <a:pt x="182880" y="52069"/>
                </a:lnTo>
                <a:close/>
              </a:path>
              <a:path w="212089" h="299719">
                <a:moveTo>
                  <a:pt x="18287" y="77470"/>
                </a:moveTo>
                <a:lnTo>
                  <a:pt x="21336" y="73660"/>
                </a:lnTo>
                <a:lnTo>
                  <a:pt x="24384" y="66040"/>
                </a:lnTo>
                <a:lnTo>
                  <a:pt x="24384" y="64770"/>
                </a:lnTo>
                <a:lnTo>
                  <a:pt x="25908" y="62230"/>
                </a:lnTo>
                <a:lnTo>
                  <a:pt x="35052" y="50800"/>
                </a:lnTo>
                <a:lnTo>
                  <a:pt x="65532" y="50800"/>
                </a:lnTo>
                <a:lnTo>
                  <a:pt x="60960" y="55880"/>
                </a:lnTo>
                <a:lnTo>
                  <a:pt x="60960" y="57150"/>
                </a:lnTo>
                <a:lnTo>
                  <a:pt x="56083" y="62230"/>
                </a:lnTo>
                <a:lnTo>
                  <a:pt x="54864" y="62230"/>
                </a:lnTo>
                <a:lnTo>
                  <a:pt x="53340" y="66040"/>
                </a:lnTo>
                <a:lnTo>
                  <a:pt x="51816" y="66040"/>
                </a:lnTo>
                <a:lnTo>
                  <a:pt x="50291" y="69850"/>
                </a:lnTo>
                <a:lnTo>
                  <a:pt x="47244" y="72390"/>
                </a:lnTo>
                <a:lnTo>
                  <a:pt x="46736" y="73660"/>
                </a:lnTo>
                <a:lnTo>
                  <a:pt x="45720" y="73660"/>
                </a:lnTo>
                <a:lnTo>
                  <a:pt x="44704" y="76200"/>
                </a:lnTo>
                <a:lnTo>
                  <a:pt x="19812" y="76200"/>
                </a:lnTo>
                <a:lnTo>
                  <a:pt x="18287" y="77470"/>
                </a:lnTo>
                <a:close/>
              </a:path>
              <a:path w="212089" h="299719">
                <a:moveTo>
                  <a:pt x="65532" y="52070"/>
                </a:moveTo>
                <a:lnTo>
                  <a:pt x="65532" y="50800"/>
                </a:lnTo>
                <a:lnTo>
                  <a:pt x="66548" y="50800"/>
                </a:lnTo>
                <a:lnTo>
                  <a:pt x="65532" y="52070"/>
                </a:lnTo>
                <a:close/>
              </a:path>
              <a:path w="212089" h="299719">
                <a:moveTo>
                  <a:pt x="182880" y="54610"/>
                </a:moveTo>
                <a:lnTo>
                  <a:pt x="181356" y="54610"/>
                </a:lnTo>
                <a:lnTo>
                  <a:pt x="182880" y="52069"/>
                </a:lnTo>
                <a:lnTo>
                  <a:pt x="182880" y="54610"/>
                </a:lnTo>
                <a:close/>
              </a:path>
              <a:path w="212089" h="299719">
                <a:moveTo>
                  <a:pt x="54864" y="63500"/>
                </a:moveTo>
                <a:lnTo>
                  <a:pt x="54864" y="62230"/>
                </a:lnTo>
                <a:lnTo>
                  <a:pt x="56083" y="62230"/>
                </a:lnTo>
                <a:lnTo>
                  <a:pt x="54864" y="63500"/>
                </a:lnTo>
                <a:close/>
              </a:path>
              <a:path w="212089" h="299719">
                <a:moveTo>
                  <a:pt x="45720" y="76200"/>
                </a:moveTo>
                <a:lnTo>
                  <a:pt x="45720" y="73660"/>
                </a:lnTo>
                <a:lnTo>
                  <a:pt x="46736" y="73660"/>
                </a:lnTo>
                <a:lnTo>
                  <a:pt x="45720" y="76200"/>
                </a:lnTo>
                <a:close/>
              </a:path>
              <a:path w="212089" h="299719">
                <a:moveTo>
                  <a:pt x="10668" y="185420"/>
                </a:moveTo>
                <a:lnTo>
                  <a:pt x="9144" y="180340"/>
                </a:lnTo>
                <a:lnTo>
                  <a:pt x="7620" y="177800"/>
                </a:lnTo>
                <a:lnTo>
                  <a:pt x="9144" y="177800"/>
                </a:lnTo>
                <a:lnTo>
                  <a:pt x="6095" y="170180"/>
                </a:lnTo>
                <a:lnTo>
                  <a:pt x="4572" y="170180"/>
                </a:lnTo>
                <a:lnTo>
                  <a:pt x="4572" y="165100"/>
                </a:lnTo>
                <a:lnTo>
                  <a:pt x="3048" y="162560"/>
                </a:lnTo>
                <a:lnTo>
                  <a:pt x="3048" y="161290"/>
                </a:lnTo>
                <a:lnTo>
                  <a:pt x="1524" y="157480"/>
                </a:lnTo>
                <a:lnTo>
                  <a:pt x="1524" y="148590"/>
                </a:lnTo>
                <a:lnTo>
                  <a:pt x="0" y="143510"/>
                </a:lnTo>
                <a:lnTo>
                  <a:pt x="0" y="132080"/>
                </a:lnTo>
                <a:lnTo>
                  <a:pt x="1524" y="127000"/>
                </a:lnTo>
                <a:lnTo>
                  <a:pt x="1524" y="120650"/>
                </a:lnTo>
                <a:lnTo>
                  <a:pt x="4572" y="111760"/>
                </a:lnTo>
                <a:lnTo>
                  <a:pt x="4572" y="107950"/>
                </a:lnTo>
                <a:lnTo>
                  <a:pt x="6095" y="107950"/>
                </a:lnTo>
                <a:lnTo>
                  <a:pt x="6095" y="102870"/>
                </a:lnTo>
                <a:lnTo>
                  <a:pt x="7620" y="97790"/>
                </a:lnTo>
                <a:lnTo>
                  <a:pt x="9144" y="96520"/>
                </a:lnTo>
                <a:lnTo>
                  <a:pt x="12191" y="87630"/>
                </a:lnTo>
                <a:lnTo>
                  <a:pt x="13716" y="86360"/>
                </a:lnTo>
                <a:lnTo>
                  <a:pt x="16764" y="80010"/>
                </a:lnTo>
                <a:lnTo>
                  <a:pt x="19812" y="76200"/>
                </a:lnTo>
                <a:lnTo>
                  <a:pt x="44704" y="76200"/>
                </a:lnTo>
                <a:lnTo>
                  <a:pt x="44195" y="77470"/>
                </a:lnTo>
                <a:lnTo>
                  <a:pt x="44958" y="77470"/>
                </a:lnTo>
                <a:lnTo>
                  <a:pt x="44195" y="78740"/>
                </a:lnTo>
                <a:lnTo>
                  <a:pt x="41148" y="82550"/>
                </a:lnTo>
                <a:lnTo>
                  <a:pt x="39624" y="86360"/>
                </a:lnTo>
                <a:lnTo>
                  <a:pt x="39624" y="87630"/>
                </a:lnTo>
                <a:lnTo>
                  <a:pt x="36576" y="93980"/>
                </a:lnTo>
                <a:lnTo>
                  <a:pt x="35052" y="95250"/>
                </a:lnTo>
                <a:lnTo>
                  <a:pt x="34290" y="96520"/>
                </a:lnTo>
                <a:lnTo>
                  <a:pt x="33528" y="96520"/>
                </a:lnTo>
                <a:lnTo>
                  <a:pt x="30915" y="104140"/>
                </a:lnTo>
                <a:lnTo>
                  <a:pt x="30480" y="104140"/>
                </a:lnTo>
                <a:lnTo>
                  <a:pt x="28956" y="110490"/>
                </a:lnTo>
                <a:lnTo>
                  <a:pt x="28194" y="113030"/>
                </a:lnTo>
                <a:lnTo>
                  <a:pt x="27432" y="113030"/>
                </a:lnTo>
                <a:lnTo>
                  <a:pt x="25908" y="118110"/>
                </a:lnTo>
                <a:lnTo>
                  <a:pt x="25908" y="120650"/>
                </a:lnTo>
                <a:lnTo>
                  <a:pt x="24384" y="125730"/>
                </a:lnTo>
                <a:lnTo>
                  <a:pt x="24384" y="130810"/>
                </a:lnTo>
                <a:lnTo>
                  <a:pt x="22860" y="134620"/>
                </a:lnTo>
                <a:lnTo>
                  <a:pt x="24079" y="134620"/>
                </a:lnTo>
                <a:lnTo>
                  <a:pt x="23774" y="135890"/>
                </a:lnTo>
                <a:lnTo>
                  <a:pt x="22860" y="135890"/>
                </a:lnTo>
                <a:lnTo>
                  <a:pt x="22860" y="139700"/>
                </a:lnTo>
                <a:lnTo>
                  <a:pt x="24003" y="139700"/>
                </a:lnTo>
                <a:lnTo>
                  <a:pt x="24384" y="140970"/>
                </a:lnTo>
                <a:lnTo>
                  <a:pt x="24384" y="149860"/>
                </a:lnTo>
                <a:lnTo>
                  <a:pt x="24765" y="151130"/>
                </a:lnTo>
                <a:lnTo>
                  <a:pt x="24384" y="151130"/>
                </a:lnTo>
                <a:lnTo>
                  <a:pt x="25908" y="156210"/>
                </a:lnTo>
                <a:lnTo>
                  <a:pt x="27432" y="158750"/>
                </a:lnTo>
                <a:lnTo>
                  <a:pt x="25908" y="158750"/>
                </a:lnTo>
                <a:lnTo>
                  <a:pt x="27432" y="162560"/>
                </a:lnTo>
                <a:lnTo>
                  <a:pt x="27940" y="162560"/>
                </a:lnTo>
                <a:lnTo>
                  <a:pt x="30480" y="168910"/>
                </a:lnTo>
                <a:lnTo>
                  <a:pt x="30480" y="170180"/>
                </a:lnTo>
                <a:lnTo>
                  <a:pt x="34544" y="180340"/>
                </a:lnTo>
                <a:lnTo>
                  <a:pt x="33528" y="180340"/>
                </a:lnTo>
                <a:lnTo>
                  <a:pt x="35052" y="184150"/>
                </a:lnTo>
                <a:lnTo>
                  <a:pt x="10668" y="184150"/>
                </a:lnTo>
                <a:lnTo>
                  <a:pt x="10668" y="185420"/>
                </a:lnTo>
                <a:close/>
              </a:path>
              <a:path w="212089" h="299719">
                <a:moveTo>
                  <a:pt x="44958" y="77470"/>
                </a:moveTo>
                <a:lnTo>
                  <a:pt x="44195" y="77470"/>
                </a:lnTo>
                <a:lnTo>
                  <a:pt x="45720" y="76200"/>
                </a:lnTo>
                <a:lnTo>
                  <a:pt x="44958" y="77470"/>
                </a:lnTo>
                <a:close/>
              </a:path>
              <a:path w="212089" h="299719">
                <a:moveTo>
                  <a:pt x="33528" y="97790"/>
                </a:moveTo>
                <a:lnTo>
                  <a:pt x="33528" y="96520"/>
                </a:lnTo>
                <a:lnTo>
                  <a:pt x="34290" y="96520"/>
                </a:lnTo>
                <a:lnTo>
                  <a:pt x="33528" y="97790"/>
                </a:lnTo>
                <a:close/>
              </a:path>
              <a:path w="212089" h="299719">
                <a:moveTo>
                  <a:pt x="30480" y="105410"/>
                </a:moveTo>
                <a:lnTo>
                  <a:pt x="30480" y="104140"/>
                </a:lnTo>
                <a:lnTo>
                  <a:pt x="30915" y="104140"/>
                </a:lnTo>
                <a:lnTo>
                  <a:pt x="30480" y="105410"/>
                </a:lnTo>
                <a:close/>
              </a:path>
              <a:path w="212089" h="299719">
                <a:moveTo>
                  <a:pt x="27432" y="115570"/>
                </a:moveTo>
                <a:lnTo>
                  <a:pt x="27432" y="113030"/>
                </a:lnTo>
                <a:lnTo>
                  <a:pt x="28194" y="113030"/>
                </a:lnTo>
                <a:lnTo>
                  <a:pt x="27432" y="115570"/>
                </a:lnTo>
                <a:close/>
              </a:path>
              <a:path w="212089" h="299719">
                <a:moveTo>
                  <a:pt x="24079" y="134620"/>
                </a:moveTo>
                <a:lnTo>
                  <a:pt x="22860" y="134620"/>
                </a:lnTo>
                <a:lnTo>
                  <a:pt x="24384" y="133350"/>
                </a:lnTo>
                <a:lnTo>
                  <a:pt x="24079" y="134620"/>
                </a:lnTo>
                <a:close/>
              </a:path>
              <a:path w="212089" h="299719">
                <a:moveTo>
                  <a:pt x="22860" y="139700"/>
                </a:moveTo>
                <a:lnTo>
                  <a:pt x="22860" y="135890"/>
                </a:lnTo>
                <a:lnTo>
                  <a:pt x="23368" y="137583"/>
                </a:lnTo>
                <a:lnTo>
                  <a:pt x="22860" y="139700"/>
                </a:lnTo>
                <a:close/>
              </a:path>
              <a:path w="212089" h="299719">
                <a:moveTo>
                  <a:pt x="23368" y="137583"/>
                </a:moveTo>
                <a:lnTo>
                  <a:pt x="22860" y="135890"/>
                </a:lnTo>
                <a:lnTo>
                  <a:pt x="23774" y="135890"/>
                </a:lnTo>
                <a:lnTo>
                  <a:pt x="23368" y="137583"/>
                </a:lnTo>
                <a:close/>
              </a:path>
              <a:path w="212089" h="299719">
                <a:moveTo>
                  <a:pt x="24003" y="139700"/>
                </a:moveTo>
                <a:lnTo>
                  <a:pt x="22860" y="139700"/>
                </a:lnTo>
                <a:lnTo>
                  <a:pt x="23368" y="137583"/>
                </a:lnTo>
                <a:lnTo>
                  <a:pt x="24003" y="139700"/>
                </a:lnTo>
                <a:close/>
              </a:path>
              <a:path w="212089" h="299719">
                <a:moveTo>
                  <a:pt x="25908" y="154940"/>
                </a:moveTo>
                <a:lnTo>
                  <a:pt x="24384" y="151130"/>
                </a:lnTo>
                <a:lnTo>
                  <a:pt x="24765" y="151130"/>
                </a:lnTo>
                <a:lnTo>
                  <a:pt x="25908" y="154940"/>
                </a:lnTo>
                <a:close/>
              </a:path>
              <a:path w="212089" h="299719">
                <a:moveTo>
                  <a:pt x="27940" y="162560"/>
                </a:moveTo>
                <a:lnTo>
                  <a:pt x="27432" y="162560"/>
                </a:lnTo>
                <a:lnTo>
                  <a:pt x="27432" y="161290"/>
                </a:lnTo>
                <a:lnTo>
                  <a:pt x="27940" y="162560"/>
                </a:lnTo>
                <a:close/>
              </a:path>
              <a:path w="212089" h="299719">
                <a:moveTo>
                  <a:pt x="35052" y="181610"/>
                </a:moveTo>
                <a:lnTo>
                  <a:pt x="33528" y="180340"/>
                </a:lnTo>
                <a:lnTo>
                  <a:pt x="34544" y="180340"/>
                </a:lnTo>
                <a:lnTo>
                  <a:pt x="35052" y="181610"/>
                </a:lnTo>
                <a:close/>
              </a:path>
              <a:path w="212089" h="299719">
                <a:moveTo>
                  <a:pt x="15240" y="199390"/>
                </a:moveTo>
                <a:lnTo>
                  <a:pt x="13716" y="194310"/>
                </a:lnTo>
                <a:lnTo>
                  <a:pt x="13716" y="193040"/>
                </a:lnTo>
                <a:lnTo>
                  <a:pt x="12191" y="189230"/>
                </a:lnTo>
                <a:lnTo>
                  <a:pt x="12191" y="187960"/>
                </a:lnTo>
                <a:lnTo>
                  <a:pt x="10668" y="184150"/>
                </a:lnTo>
                <a:lnTo>
                  <a:pt x="35052" y="184150"/>
                </a:lnTo>
                <a:lnTo>
                  <a:pt x="38100" y="191770"/>
                </a:lnTo>
                <a:lnTo>
                  <a:pt x="38100" y="195580"/>
                </a:lnTo>
                <a:lnTo>
                  <a:pt x="15240" y="195580"/>
                </a:lnTo>
                <a:lnTo>
                  <a:pt x="15240" y="199390"/>
                </a:lnTo>
                <a:close/>
              </a:path>
              <a:path w="212089" h="299719">
                <a:moveTo>
                  <a:pt x="16764" y="209550"/>
                </a:moveTo>
                <a:lnTo>
                  <a:pt x="15240" y="205740"/>
                </a:lnTo>
                <a:lnTo>
                  <a:pt x="15240" y="195580"/>
                </a:lnTo>
                <a:lnTo>
                  <a:pt x="38100" y="195580"/>
                </a:lnTo>
                <a:lnTo>
                  <a:pt x="38100" y="199390"/>
                </a:lnTo>
                <a:lnTo>
                  <a:pt x="38862" y="200660"/>
                </a:lnTo>
                <a:lnTo>
                  <a:pt x="38100" y="200660"/>
                </a:lnTo>
                <a:lnTo>
                  <a:pt x="39624" y="205740"/>
                </a:lnTo>
                <a:lnTo>
                  <a:pt x="39624" y="208280"/>
                </a:lnTo>
                <a:lnTo>
                  <a:pt x="16764" y="208280"/>
                </a:lnTo>
                <a:lnTo>
                  <a:pt x="16764" y="209550"/>
                </a:lnTo>
                <a:close/>
              </a:path>
              <a:path w="212089" h="299719">
                <a:moveTo>
                  <a:pt x="39624" y="201930"/>
                </a:moveTo>
                <a:lnTo>
                  <a:pt x="38100" y="200660"/>
                </a:lnTo>
                <a:lnTo>
                  <a:pt x="38862" y="200660"/>
                </a:lnTo>
                <a:lnTo>
                  <a:pt x="39624" y="201930"/>
                </a:lnTo>
                <a:close/>
              </a:path>
              <a:path w="212089" h="299719">
                <a:moveTo>
                  <a:pt x="45212" y="226060"/>
                </a:moveTo>
                <a:lnTo>
                  <a:pt x="19812" y="226060"/>
                </a:lnTo>
                <a:lnTo>
                  <a:pt x="18287" y="223520"/>
                </a:lnTo>
                <a:lnTo>
                  <a:pt x="16764" y="218440"/>
                </a:lnTo>
                <a:lnTo>
                  <a:pt x="16764" y="208280"/>
                </a:lnTo>
                <a:lnTo>
                  <a:pt x="39624" y="208280"/>
                </a:lnTo>
                <a:lnTo>
                  <a:pt x="39624" y="215900"/>
                </a:lnTo>
                <a:lnTo>
                  <a:pt x="40767" y="215900"/>
                </a:lnTo>
                <a:lnTo>
                  <a:pt x="41148" y="217170"/>
                </a:lnTo>
                <a:lnTo>
                  <a:pt x="41148" y="219710"/>
                </a:lnTo>
                <a:lnTo>
                  <a:pt x="42672" y="223520"/>
                </a:lnTo>
                <a:lnTo>
                  <a:pt x="44195" y="223520"/>
                </a:lnTo>
                <a:lnTo>
                  <a:pt x="45212" y="226060"/>
                </a:lnTo>
                <a:close/>
              </a:path>
              <a:path w="212089" h="299719">
                <a:moveTo>
                  <a:pt x="40767" y="215900"/>
                </a:moveTo>
                <a:lnTo>
                  <a:pt x="39624" y="215900"/>
                </a:lnTo>
                <a:lnTo>
                  <a:pt x="39624" y="212090"/>
                </a:lnTo>
                <a:lnTo>
                  <a:pt x="40767" y="215900"/>
                </a:lnTo>
                <a:close/>
              </a:path>
              <a:path w="212089" h="299719">
                <a:moveTo>
                  <a:pt x="44195" y="223520"/>
                </a:moveTo>
                <a:lnTo>
                  <a:pt x="42672" y="223520"/>
                </a:lnTo>
                <a:lnTo>
                  <a:pt x="41148" y="219710"/>
                </a:lnTo>
                <a:lnTo>
                  <a:pt x="44195" y="223520"/>
                </a:lnTo>
                <a:close/>
              </a:path>
              <a:path w="212089" h="299719">
                <a:moveTo>
                  <a:pt x="28956" y="246380"/>
                </a:moveTo>
                <a:lnTo>
                  <a:pt x="27432" y="243840"/>
                </a:lnTo>
                <a:lnTo>
                  <a:pt x="25908" y="238760"/>
                </a:lnTo>
                <a:lnTo>
                  <a:pt x="24384" y="238760"/>
                </a:lnTo>
                <a:lnTo>
                  <a:pt x="19812" y="229870"/>
                </a:lnTo>
                <a:lnTo>
                  <a:pt x="18287" y="224790"/>
                </a:lnTo>
                <a:lnTo>
                  <a:pt x="19812" y="226060"/>
                </a:lnTo>
                <a:lnTo>
                  <a:pt x="45212" y="226060"/>
                </a:lnTo>
                <a:lnTo>
                  <a:pt x="45720" y="227330"/>
                </a:lnTo>
                <a:lnTo>
                  <a:pt x="46329" y="227330"/>
                </a:lnTo>
                <a:lnTo>
                  <a:pt x="48768" y="232410"/>
                </a:lnTo>
                <a:lnTo>
                  <a:pt x="50291" y="233680"/>
                </a:lnTo>
                <a:lnTo>
                  <a:pt x="51816" y="237490"/>
                </a:lnTo>
                <a:lnTo>
                  <a:pt x="50291" y="237490"/>
                </a:lnTo>
                <a:lnTo>
                  <a:pt x="53340" y="238760"/>
                </a:lnTo>
                <a:lnTo>
                  <a:pt x="54864" y="241300"/>
                </a:lnTo>
                <a:lnTo>
                  <a:pt x="57912" y="243840"/>
                </a:lnTo>
                <a:lnTo>
                  <a:pt x="57912" y="245110"/>
                </a:lnTo>
                <a:lnTo>
                  <a:pt x="28956" y="245110"/>
                </a:lnTo>
                <a:lnTo>
                  <a:pt x="28956" y="246380"/>
                </a:lnTo>
                <a:close/>
              </a:path>
              <a:path w="212089" h="299719">
                <a:moveTo>
                  <a:pt x="46329" y="227330"/>
                </a:moveTo>
                <a:lnTo>
                  <a:pt x="45720" y="227330"/>
                </a:lnTo>
                <a:lnTo>
                  <a:pt x="45720" y="226060"/>
                </a:lnTo>
                <a:lnTo>
                  <a:pt x="46329" y="227330"/>
                </a:lnTo>
                <a:close/>
              </a:path>
              <a:path w="212089" h="299719">
                <a:moveTo>
                  <a:pt x="201168" y="295910"/>
                </a:moveTo>
                <a:lnTo>
                  <a:pt x="108204" y="295910"/>
                </a:lnTo>
                <a:lnTo>
                  <a:pt x="103632" y="294640"/>
                </a:lnTo>
                <a:lnTo>
                  <a:pt x="105156" y="294640"/>
                </a:lnTo>
                <a:lnTo>
                  <a:pt x="100584" y="293370"/>
                </a:lnTo>
                <a:lnTo>
                  <a:pt x="96012" y="293370"/>
                </a:lnTo>
                <a:lnTo>
                  <a:pt x="91440" y="292100"/>
                </a:lnTo>
                <a:lnTo>
                  <a:pt x="89916" y="292100"/>
                </a:lnTo>
                <a:lnTo>
                  <a:pt x="86868" y="290830"/>
                </a:lnTo>
                <a:lnTo>
                  <a:pt x="85344" y="290830"/>
                </a:lnTo>
                <a:lnTo>
                  <a:pt x="82295" y="288290"/>
                </a:lnTo>
                <a:lnTo>
                  <a:pt x="80772" y="288290"/>
                </a:lnTo>
                <a:lnTo>
                  <a:pt x="77724" y="287020"/>
                </a:lnTo>
                <a:lnTo>
                  <a:pt x="79248" y="287020"/>
                </a:lnTo>
                <a:lnTo>
                  <a:pt x="74676" y="285750"/>
                </a:lnTo>
                <a:lnTo>
                  <a:pt x="68580" y="283210"/>
                </a:lnTo>
                <a:lnTo>
                  <a:pt x="67056" y="281940"/>
                </a:lnTo>
                <a:lnTo>
                  <a:pt x="65532" y="281940"/>
                </a:lnTo>
                <a:lnTo>
                  <a:pt x="59436" y="278130"/>
                </a:lnTo>
                <a:lnTo>
                  <a:pt x="59436" y="276860"/>
                </a:lnTo>
                <a:lnTo>
                  <a:pt x="56387" y="275590"/>
                </a:lnTo>
                <a:lnTo>
                  <a:pt x="54864" y="273050"/>
                </a:lnTo>
                <a:lnTo>
                  <a:pt x="51816" y="271780"/>
                </a:lnTo>
                <a:lnTo>
                  <a:pt x="48768" y="269240"/>
                </a:lnTo>
                <a:lnTo>
                  <a:pt x="46228" y="268181"/>
                </a:lnTo>
                <a:lnTo>
                  <a:pt x="41148" y="262890"/>
                </a:lnTo>
                <a:lnTo>
                  <a:pt x="41148" y="261620"/>
                </a:lnTo>
                <a:lnTo>
                  <a:pt x="38100" y="257810"/>
                </a:lnTo>
                <a:lnTo>
                  <a:pt x="39624" y="257810"/>
                </a:lnTo>
                <a:lnTo>
                  <a:pt x="36576" y="255270"/>
                </a:lnTo>
                <a:lnTo>
                  <a:pt x="33528" y="254000"/>
                </a:lnTo>
                <a:lnTo>
                  <a:pt x="28956" y="245110"/>
                </a:lnTo>
                <a:lnTo>
                  <a:pt x="57912" y="245110"/>
                </a:lnTo>
                <a:lnTo>
                  <a:pt x="59436" y="246380"/>
                </a:lnTo>
                <a:lnTo>
                  <a:pt x="60198" y="247650"/>
                </a:lnTo>
                <a:lnTo>
                  <a:pt x="59436" y="247650"/>
                </a:lnTo>
                <a:lnTo>
                  <a:pt x="65532" y="252730"/>
                </a:lnTo>
                <a:lnTo>
                  <a:pt x="70104" y="256540"/>
                </a:lnTo>
                <a:lnTo>
                  <a:pt x="71628" y="256540"/>
                </a:lnTo>
                <a:lnTo>
                  <a:pt x="77724" y="260350"/>
                </a:lnTo>
                <a:lnTo>
                  <a:pt x="76200" y="260350"/>
                </a:lnTo>
                <a:lnTo>
                  <a:pt x="85344" y="264160"/>
                </a:lnTo>
                <a:lnTo>
                  <a:pt x="83820" y="264160"/>
                </a:lnTo>
                <a:lnTo>
                  <a:pt x="88391" y="265430"/>
                </a:lnTo>
                <a:lnTo>
                  <a:pt x="91440" y="267970"/>
                </a:lnTo>
                <a:lnTo>
                  <a:pt x="100584" y="270510"/>
                </a:lnTo>
                <a:lnTo>
                  <a:pt x="106680" y="270510"/>
                </a:lnTo>
                <a:lnTo>
                  <a:pt x="120395" y="275590"/>
                </a:lnTo>
                <a:lnTo>
                  <a:pt x="129540" y="275590"/>
                </a:lnTo>
                <a:lnTo>
                  <a:pt x="135636" y="276860"/>
                </a:lnTo>
                <a:lnTo>
                  <a:pt x="206502" y="276860"/>
                </a:lnTo>
                <a:lnTo>
                  <a:pt x="207264" y="278130"/>
                </a:lnTo>
                <a:lnTo>
                  <a:pt x="210312" y="281940"/>
                </a:lnTo>
                <a:lnTo>
                  <a:pt x="211836" y="284480"/>
                </a:lnTo>
                <a:lnTo>
                  <a:pt x="210312" y="285750"/>
                </a:lnTo>
                <a:lnTo>
                  <a:pt x="210312" y="287020"/>
                </a:lnTo>
                <a:lnTo>
                  <a:pt x="208787" y="292100"/>
                </a:lnTo>
                <a:lnTo>
                  <a:pt x="205740" y="294640"/>
                </a:lnTo>
                <a:lnTo>
                  <a:pt x="201168" y="295910"/>
                </a:lnTo>
                <a:close/>
              </a:path>
              <a:path w="212089" h="299719">
                <a:moveTo>
                  <a:pt x="62484" y="250190"/>
                </a:moveTo>
                <a:lnTo>
                  <a:pt x="59436" y="247650"/>
                </a:lnTo>
                <a:lnTo>
                  <a:pt x="60198" y="247650"/>
                </a:lnTo>
                <a:lnTo>
                  <a:pt x="60960" y="248920"/>
                </a:lnTo>
                <a:lnTo>
                  <a:pt x="62484" y="250190"/>
                </a:lnTo>
                <a:close/>
              </a:path>
              <a:path w="212089" h="299719">
                <a:moveTo>
                  <a:pt x="71628" y="256540"/>
                </a:moveTo>
                <a:lnTo>
                  <a:pt x="70104" y="256540"/>
                </a:lnTo>
                <a:lnTo>
                  <a:pt x="70104" y="255270"/>
                </a:lnTo>
                <a:lnTo>
                  <a:pt x="71628" y="256540"/>
                </a:lnTo>
                <a:close/>
              </a:path>
              <a:path w="212089" h="299719">
                <a:moveTo>
                  <a:pt x="47244" y="269240"/>
                </a:moveTo>
                <a:lnTo>
                  <a:pt x="45720" y="267970"/>
                </a:lnTo>
                <a:lnTo>
                  <a:pt x="46228" y="268181"/>
                </a:lnTo>
                <a:lnTo>
                  <a:pt x="47244" y="269240"/>
                </a:lnTo>
                <a:close/>
              </a:path>
              <a:path w="212089" h="299719">
                <a:moveTo>
                  <a:pt x="124968" y="275590"/>
                </a:moveTo>
                <a:lnTo>
                  <a:pt x="120395" y="275590"/>
                </a:lnTo>
                <a:lnTo>
                  <a:pt x="118872" y="273050"/>
                </a:lnTo>
                <a:lnTo>
                  <a:pt x="124968" y="275590"/>
                </a:lnTo>
                <a:close/>
              </a:path>
              <a:path w="212089" h="299719">
                <a:moveTo>
                  <a:pt x="206502" y="276860"/>
                </a:moveTo>
                <a:lnTo>
                  <a:pt x="138684" y="276860"/>
                </a:lnTo>
                <a:lnTo>
                  <a:pt x="144780" y="275590"/>
                </a:lnTo>
                <a:lnTo>
                  <a:pt x="185928" y="275590"/>
                </a:lnTo>
                <a:lnTo>
                  <a:pt x="192024" y="273050"/>
                </a:lnTo>
                <a:lnTo>
                  <a:pt x="201168" y="273050"/>
                </a:lnTo>
                <a:lnTo>
                  <a:pt x="205740" y="275590"/>
                </a:lnTo>
                <a:lnTo>
                  <a:pt x="206502" y="276860"/>
                </a:lnTo>
                <a:close/>
              </a:path>
              <a:path w="212089" h="299719">
                <a:moveTo>
                  <a:pt x="187452" y="298450"/>
                </a:moveTo>
                <a:lnTo>
                  <a:pt x="114300" y="298450"/>
                </a:lnTo>
                <a:lnTo>
                  <a:pt x="109728" y="295910"/>
                </a:lnTo>
                <a:lnTo>
                  <a:pt x="195072" y="295910"/>
                </a:lnTo>
                <a:lnTo>
                  <a:pt x="187452" y="298450"/>
                </a:lnTo>
                <a:close/>
              </a:path>
              <a:path w="212089" h="299719">
                <a:moveTo>
                  <a:pt x="181356" y="299720"/>
                </a:moveTo>
                <a:lnTo>
                  <a:pt x="120395" y="299720"/>
                </a:lnTo>
                <a:lnTo>
                  <a:pt x="120395" y="298450"/>
                </a:lnTo>
                <a:lnTo>
                  <a:pt x="188976" y="298450"/>
                </a:lnTo>
                <a:lnTo>
                  <a:pt x="181356" y="299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41207" y="2499359"/>
            <a:ext cx="178435" cy="97790"/>
          </a:xfrm>
          <a:custGeom>
            <a:avLst/>
            <a:gdLst/>
            <a:ahLst/>
            <a:cxnLst/>
            <a:rect l="l" t="t" r="r" b="b"/>
            <a:pathLst>
              <a:path w="178435" h="97789">
                <a:moveTo>
                  <a:pt x="166116" y="15240"/>
                </a:moveTo>
                <a:lnTo>
                  <a:pt x="164592" y="9144"/>
                </a:lnTo>
                <a:lnTo>
                  <a:pt x="163068" y="4572"/>
                </a:lnTo>
                <a:lnTo>
                  <a:pt x="156972" y="0"/>
                </a:lnTo>
                <a:lnTo>
                  <a:pt x="150876" y="1524"/>
                </a:lnTo>
                <a:lnTo>
                  <a:pt x="147828" y="3048"/>
                </a:lnTo>
                <a:lnTo>
                  <a:pt x="140208" y="3048"/>
                </a:lnTo>
                <a:lnTo>
                  <a:pt x="135636" y="4572"/>
                </a:lnTo>
                <a:lnTo>
                  <a:pt x="123444" y="4572"/>
                </a:lnTo>
                <a:lnTo>
                  <a:pt x="115824" y="6096"/>
                </a:lnTo>
                <a:lnTo>
                  <a:pt x="109728" y="7620"/>
                </a:lnTo>
                <a:lnTo>
                  <a:pt x="94488" y="7620"/>
                </a:lnTo>
                <a:lnTo>
                  <a:pt x="76200" y="10668"/>
                </a:lnTo>
                <a:lnTo>
                  <a:pt x="60960" y="10668"/>
                </a:lnTo>
                <a:lnTo>
                  <a:pt x="53340" y="12192"/>
                </a:lnTo>
                <a:lnTo>
                  <a:pt x="44196" y="12192"/>
                </a:lnTo>
                <a:lnTo>
                  <a:pt x="39624" y="13119"/>
                </a:lnTo>
                <a:lnTo>
                  <a:pt x="39624" y="21336"/>
                </a:lnTo>
                <a:lnTo>
                  <a:pt x="39370" y="21590"/>
                </a:lnTo>
                <a:lnTo>
                  <a:pt x="24257" y="21590"/>
                </a:lnTo>
                <a:lnTo>
                  <a:pt x="24130" y="21590"/>
                </a:lnTo>
                <a:lnTo>
                  <a:pt x="21336" y="21590"/>
                </a:lnTo>
                <a:lnTo>
                  <a:pt x="20916" y="21590"/>
                </a:lnTo>
                <a:lnTo>
                  <a:pt x="20828" y="21336"/>
                </a:lnTo>
                <a:lnTo>
                  <a:pt x="21336" y="21336"/>
                </a:lnTo>
                <a:lnTo>
                  <a:pt x="24384" y="21336"/>
                </a:lnTo>
                <a:lnTo>
                  <a:pt x="39624" y="21336"/>
                </a:lnTo>
                <a:lnTo>
                  <a:pt x="39624" y="13119"/>
                </a:lnTo>
                <a:lnTo>
                  <a:pt x="38658" y="13309"/>
                </a:lnTo>
                <a:lnTo>
                  <a:pt x="38100" y="12192"/>
                </a:lnTo>
                <a:lnTo>
                  <a:pt x="35052" y="12192"/>
                </a:lnTo>
                <a:lnTo>
                  <a:pt x="32004" y="10668"/>
                </a:lnTo>
                <a:lnTo>
                  <a:pt x="24384" y="10668"/>
                </a:lnTo>
                <a:lnTo>
                  <a:pt x="22860" y="9144"/>
                </a:lnTo>
                <a:lnTo>
                  <a:pt x="19812" y="9144"/>
                </a:lnTo>
                <a:lnTo>
                  <a:pt x="17780" y="10160"/>
                </a:lnTo>
                <a:lnTo>
                  <a:pt x="16764" y="9144"/>
                </a:lnTo>
                <a:lnTo>
                  <a:pt x="12192" y="7620"/>
                </a:lnTo>
                <a:lnTo>
                  <a:pt x="6096" y="9144"/>
                </a:lnTo>
                <a:lnTo>
                  <a:pt x="0" y="18288"/>
                </a:lnTo>
                <a:lnTo>
                  <a:pt x="1524" y="24384"/>
                </a:lnTo>
                <a:lnTo>
                  <a:pt x="6096" y="27432"/>
                </a:lnTo>
                <a:lnTo>
                  <a:pt x="9144" y="28956"/>
                </a:lnTo>
                <a:lnTo>
                  <a:pt x="10668" y="30480"/>
                </a:lnTo>
                <a:lnTo>
                  <a:pt x="13716" y="32004"/>
                </a:lnTo>
                <a:lnTo>
                  <a:pt x="15240" y="32004"/>
                </a:lnTo>
                <a:lnTo>
                  <a:pt x="24384" y="35052"/>
                </a:lnTo>
                <a:lnTo>
                  <a:pt x="30480" y="35052"/>
                </a:lnTo>
                <a:lnTo>
                  <a:pt x="32004" y="36576"/>
                </a:lnTo>
                <a:lnTo>
                  <a:pt x="39624" y="36576"/>
                </a:lnTo>
                <a:lnTo>
                  <a:pt x="47244" y="35052"/>
                </a:lnTo>
                <a:lnTo>
                  <a:pt x="53340" y="35052"/>
                </a:lnTo>
                <a:lnTo>
                  <a:pt x="62484" y="33528"/>
                </a:lnTo>
                <a:lnTo>
                  <a:pt x="80772" y="33528"/>
                </a:lnTo>
                <a:lnTo>
                  <a:pt x="89916" y="32004"/>
                </a:lnTo>
                <a:lnTo>
                  <a:pt x="88392" y="32004"/>
                </a:lnTo>
                <a:lnTo>
                  <a:pt x="97536" y="30480"/>
                </a:lnTo>
                <a:lnTo>
                  <a:pt x="112776" y="30480"/>
                </a:lnTo>
                <a:lnTo>
                  <a:pt x="120396" y="28956"/>
                </a:lnTo>
                <a:lnTo>
                  <a:pt x="126492" y="28956"/>
                </a:lnTo>
                <a:lnTo>
                  <a:pt x="132588" y="27432"/>
                </a:lnTo>
                <a:lnTo>
                  <a:pt x="138684" y="27432"/>
                </a:lnTo>
                <a:lnTo>
                  <a:pt x="144780" y="25908"/>
                </a:lnTo>
                <a:lnTo>
                  <a:pt x="150876" y="25908"/>
                </a:lnTo>
                <a:lnTo>
                  <a:pt x="153924" y="24384"/>
                </a:lnTo>
                <a:lnTo>
                  <a:pt x="155448" y="24384"/>
                </a:lnTo>
                <a:lnTo>
                  <a:pt x="158496" y="22860"/>
                </a:lnTo>
                <a:lnTo>
                  <a:pt x="163068" y="21336"/>
                </a:lnTo>
                <a:lnTo>
                  <a:pt x="166116" y="15240"/>
                </a:lnTo>
                <a:close/>
              </a:path>
              <a:path w="178435" h="97789">
                <a:moveTo>
                  <a:pt x="178320" y="76212"/>
                </a:moveTo>
                <a:lnTo>
                  <a:pt x="176796" y="71640"/>
                </a:lnTo>
                <a:lnTo>
                  <a:pt x="175272" y="65544"/>
                </a:lnTo>
                <a:lnTo>
                  <a:pt x="170700" y="62496"/>
                </a:lnTo>
                <a:lnTo>
                  <a:pt x="164604" y="64020"/>
                </a:lnTo>
                <a:lnTo>
                  <a:pt x="156984" y="65544"/>
                </a:lnTo>
                <a:lnTo>
                  <a:pt x="155460" y="65544"/>
                </a:lnTo>
                <a:lnTo>
                  <a:pt x="147840" y="67068"/>
                </a:lnTo>
                <a:lnTo>
                  <a:pt x="138696" y="68592"/>
                </a:lnTo>
                <a:lnTo>
                  <a:pt x="140220" y="68592"/>
                </a:lnTo>
                <a:lnTo>
                  <a:pt x="131076" y="70116"/>
                </a:lnTo>
                <a:lnTo>
                  <a:pt x="121932" y="70116"/>
                </a:lnTo>
                <a:lnTo>
                  <a:pt x="112788" y="71640"/>
                </a:lnTo>
                <a:lnTo>
                  <a:pt x="114312" y="71640"/>
                </a:lnTo>
                <a:lnTo>
                  <a:pt x="105168" y="73164"/>
                </a:lnTo>
                <a:lnTo>
                  <a:pt x="96024" y="73164"/>
                </a:lnTo>
                <a:lnTo>
                  <a:pt x="86880" y="74688"/>
                </a:lnTo>
                <a:lnTo>
                  <a:pt x="77736" y="74688"/>
                </a:lnTo>
                <a:lnTo>
                  <a:pt x="70116" y="76212"/>
                </a:lnTo>
                <a:lnTo>
                  <a:pt x="65544" y="76212"/>
                </a:lnTo>
                <a:lnTo>
                  <a:pt x="57924" y="74688"/>
                </a:lnTo>
                <a:lnTo>
                  <a:pt x="53352" y="74688"/>
                </a:lnTo>
                <a:lnTo>
                  <a:pt x="41160" y="71640"/>
                </a:lnTo>
                <a:lnTo>
                  <a:pt x="42684" y="71640"/>
                </a:lnTo>
                <a:lnTo>
                  <a:pt x="41160" y="71132"/>
                </a:lnTo>
                <a:lnTo>
                  <a:pt x="41160" y="70116"/>
                </a:lnTo>
                <a:lnTo>
                  <a:pt x="41160" y="68592"/>
                </a:lnTo>
                <a:lnTo>
                  <a:pt x="38112" y="65544"/>
                </a:lnTo>
                <a:lnTo>
                  <a:pt x="33540" y="65544"/>
                </a:lnTo>
                <a:lnTo>
                  <a:pt x="28968" y="64020"/>
                </a:lnTo>
                <a:lnTo>
                  <a:pt x="25920" y="67068"/>
                </a:lnTo>
                <a:lnTo>
                  <a:pt x="24396" y="70116"/>
                </a:lnTo>
                <a:lnTo>
                  <a:pt x="24396" y="73164"/>
                </a:lnTo>
                <a:lnTo>
                  <a:pt x="22872" y="76212"/>
                </a:lnTo>
                <a:lnTo>
                  <a:pt x="22872" y="77736"/>
                </a:lnTo>
                <a:lnTo>
                  <a:pt x="24396" y="80784"/>
                </a:lnTo>
                <a:lnTo>
                  <a:pt x="25920" y="82308"/>
                </a:lnTo>
                <a:lnTo>
                  <a:pt x="25920" y="85356"/>
                </a:lnTo>
                <a:lnTo>
                  <a:pt x="27444" y="86880"/>
                </a:lnTo>
                <a:lnTo>
                  <a:pt x="30492" y="88404"/>
                </a:lnTo>
                <a:lnTo>
                  <a:pt x="35064" y="89928"/>
                </a:lnTo>
                <a:lnTo>
                  <a:pt x="36588" y="89928"/>
                </a:lnTo>
                <a:lnTo>
                  <a:pt x="41160" y="92976"/>
                </a:lnTo>
                <a:lnTo>
                  <a:pt x="41160" y="91452"/>
                </a:lnTo>
                <a:lnTo>
                  <a:pt x="47256" y="94500"/>
                </a:lnTo>
                <a:lnTo>
                  <a:pt x="48780" y="94500"/>
                </a:lnTo>
                <a:lnTo>
                  <a:pt x="60972" y="97548"/>
                </a:lnTo>
                <a:lnTo>
                  <a:pt x="79260" y="97548"/>
                </a:lnTo>
                <a:lnTo>
                  <a:pt x="88404" y="96024"/>
                </a:lnTo>
                <a:lnTo>
                  <a:pt x="99072" y="96024"/>
                </a:lnTo>
                <a:lnTo>
                  <a:pt x="108216" y="94500"/>
                </a:lnTo>
                <a:lnTo>
                  <a:pt x="115836" y="94500"/>
                </a:lnTo>
                <a:lnTo>
                  <a:pt x="124980" y="92976"/>
                </a:lnTo>
                <a:lnTo>
                  <a:pt x="123456" y="92976"/>
                </a:lnTo>
                <a:lnTo>
                  <a:pt x="132600" y="91452"/>
                </a:lnTo>
                <a:lnTo>
                  <a:pt x="143268" y="91452"/>
                </a:lnTo>
                <a:lnTo>
                  <a:pt x="150888" y="89928"/>
                </a:lnTo>
                <a:lnTo>
                  <a:pt x="152412" y="89928"/>
                </a:lnTo>
                <a:lnTo>
                  <a:pt x="170700" y="83832"/>
                </a:lnTo>
                <a:lnTo>
                  <a:pt x="175272" y="80784"/>
                </a:lnTo>
                <a:lnTo>
                  <a:pt x="178320" y="76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9127" y="2077212"/>
            <a:ext cx="210312" cy="25527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18688" y="2097024"/>
            <a:ext cx="242315" cy="19812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58540" y="2031492"/>
            <a:ext cx="275843" cy="2667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673096" y="2365248"/>
            <a:ext cx="2458720" cy="156210"/>
          </a:xfrm>
          <a:custGeom>
            <a:avLst/>
            <a:gdLst/>
            <a:ahLst/>
            <a:cxnLst/>
            <a:rect l="l" t="t" r="r" b="b"/>
            <a:pathLst>
              <a:path w="2458720" h="156210">
                <a:moveTo>
                  <a:pt x="1438655" y="105410"/>
                </a:moveTo>
                <a:lnTo>
                  <a:pt x="992123" y="105410"/>
                </a:lnTo>
                <a:lnTo>
                  <a:pt x="1008887" y="104140"/>
                </a:lnTo>
                <a:lnTo>
                  <a:pt x="1025651" y="104140"/>
                </a:lnTo>
                <a:lnTo>
                  <a:pt x="1060703" y="101600"/>
                </a:lnTo>
                <a:lnTo>
                  <a:pt x="1115567" y="96520"/>
                </a:lnTo>
                <a:lnTo>
                  <a:pt x="1135379" y="96520"/>
                </a:lnTo>
                <a:lnTo>
                  <a:pt x="1173479" y="93980"/>
                </a:lnTo>
                <a:lnTo>
                  <a:pt x="1191767" y="93980"/>
                </a:lnTo>
                <a:lnTo>
                  <a:pt x="1211579" y="92710"/>
                </a:lnTo>
                <a:lnTo>
                  <a:pt x="1229867" y="92710"/>
                </a:lnTo>
                <a:lnTo>
                  <a:pt x="1248155" y="91440"/>
                </a:lnTo>
                <a:lnTo>
                  <a:pt x="1267967" y="91440"/>
                </a:lnTo>
                <a:lnTo>
                  <a:pt x="1287779" y="88900"/>
                </a:lnTo>
                <a:lnTo>
                  <a:pt x="1342643" y="88900"/>
                </a:lnTo>
                <a:lnTo>
                  <a:pt x="1360931" y="87630"/>
                </a:lnTo>
                <a:lnTo>
                  <a:pt x="1379219" y="87630"/>
                </a:lnTo>
                <a:lnTo>
                  <a:pt x="1397507" y="86360"/>
                </a:lnTo>
                <a:lnTo>
                  <a:pt x="1417319" y="86360"/>
                </a:lnTo>
                <a:lnTo>
                  <a:pt x="1456943" y="82550"/>
                </a:lnTo>
                <a:lnTo>
                  <a:pt x="1476755" y="82550"/>
                </a:lnTo>
                <a:lnTo>
                  <a:pt x="1514855" y="80010"/>
                </a:lnTo>
                <a:lnTo>
                  <a:pt x="1516379" y="80010"/>
                </a:lnTo>
                <a:lnTo>
                  <a:pt x="1559051" y="77470"/>
                </a:lnTo>
                <a:lnTo>
                  <a:pt x="1581911" y="74930"/>
                </a:lnTo>
                <a:lnTo>
                  <a:pt x="1580387" y="74930"/>
                </a:lnTo>
                <a:lnTo>
                  <a:pt x="1629155" y="72390"/>
                </a:lnTo>
                <a:lnTo>
                  <a:pt x="1627631" y="72390"/>
                </a:lnTo>
                <a:lnTo>
                  <a:pt x="1725168" y="66040"/>
                </a:lnTo>
                <a:lnTo>
                  <a:pt x="1749551" y="63500"/>
                </a:lnTo>
                <a:lnTo>
                  <a:pt x="1775459" y="62230"/>
                </a:lnTo>
                <a:lnTo>
                  <a:pt x="1799843" y="58420"/>
                </a:lnTo>
                <a:lnTo>
                  <a:pt x="1874519" y="54610"/>
                </a:lnTo>
                <a:lnTo>
                  <a:pt x="1900427" y="50800"/>
                </a:lnTo>
                <a:lnTo>
                  <a:pt x="1927860" y="49530"/>
                </a:lnTo>
                <a:lnTo>
                  <a:pt x="1926335" y="49530"/>
                </a:lnTo>
                <a:lnTo>
                  <a:pt x="1952243" y="46990"/>
                </a:lnTo>
                <a:lnTo>
                  <a:pt x="1979676" y="43180"/>
                </a:lnTo>
                <a:lnTo>
                  <a:pt x="2033015" y="38100"/>
                </a:lnTo>
                <a:lnTo>
                  <a:pt x="2031492" y="38100"/>
                </a:lnTo>
                <a:lnTo>
                  <a:pt x="2060447" y="34290"/>
                </a:lnTo>
                <a:lnTo>
                  <a:pt x="2087879" y="31750"/>
                </a:lnTo>
                <a:lnTo>
                  <a:pt x="2113787" y="27940"/>
                </a:lnTo>
                <a:lnTo>
                  <a:pt x="2141219" y="25400"/>
                </a:lnTo>
                <a:lnTo>
                  <a:pt x="2167127" y="24130"/>
                </a:lnTo>
                <a:lnTo>
                  <a:pt x="2193035" y="20320"/>
                </a:lnTo>
                <a:lnTo>
                  <a:pt x="2218943" y="19050"/>
                </a:lnTo>
                <a:lnTo>
                  <a:pt x="2267711" y="12700"/>
                </a:lnTo>
                <a:lnTo>
                  <a:pt x="2289048" y="11430"/>
                </a:lnTo>
                <a:lnTo>
                  <a:pt x="2290571" y="11430"/>
                </a:lnTo>
                <a:lnTo>
                  <a:pt x="2333243" y="8890"/>
                </a:lnTo>
                <a:lnTo>
                  <a:pt x="2353055" y="6350"/>
                </a:lnTo>
                <a:lnTo>
                  <a:pt x="2432303" y="1270"/>
                </a:lnTo>
                <a:lnTo>
                  <a:pt x="2447543" y="0"/>
                </a:lnTo>
                <a:lnTo>
                  <a:pt x="2452116" y="0"/>
                </a:lnTo>
                <a:lnTo>
                  <a:pt x="2456687" y="2540"/>
                </a:lnTo>
                <a:lnTo>
                  <a:pt x="2458211" y="8890"/>
                </a:lnTo>
                <a:lnTo>
                  <a:pt x="2458211" y="12700"/>
                </a:lnTo>
                <a:lnTo>
                  <a:pt x="2455164" y="17780"/>
                </a:lnTo>
                <a:lnTo>
                  <a:pt x="2450591" y="19050"/>
                </a:lnTo>
                <a:lnTo>
                  <a:pt x="2435351" y="21590"/>
                </a:lnTo>
                <a:lnTo>
                  <a:pt x="2433827" y="21590"/>
                </a:lnTo>
                <a:lnTo>
                  <a:pt x="2415539" y="25400"/>
                </a:lnTo>
                <a:lnTo>
                  <a:pt x="2414016" y="25400"/>
                </a:lnTo>
                <a:lnTo>
                  <a:pt x="2391155" y="26670"/>
                </a:lnTo>
                <a:lnTo>
                  <a:pt x="2354580" y="29210"/>
                </a:lnTo>
                <a:lnTo>
                  <a:pt x="2334768" y="29210"/>
                </a:lnTo>
                <a:lnTo>
                  <a:pt x="2314955" y="33020"/>
                </a:lnTo>
                <a:lnTo>
                  <a:pt x="2313432" y="33020"/>
                </a:lnTo>
                <a:lnTo>
                  <a:pt x="2269235" y="35560"/>
                </a:lnTo>
                <a:lnTo>
                  <a:pt x="2246375" y="39370"/>
                </a:lnTo>
                <a:lnTo>
                  <a:pt x="2220468" y="40640"/>
                </a:lnTo>
                <a:lnTo>
                  <a:pt x="2194560" y="43180"/>
                </a:lnTo>
                <a:lnTo>
                  <a:pt x="2168651" y="44450"/>
                </a:lnTo>
                <a:lnTo>
                  <a:pt x="2142743" y="48260"/>
                </a:lnTo>
                <a:lnTo>
                  <a:pt x="2144268" y="48260"/>
                </a:lnTo>
                <a:lnTo>
                  <a:pt x="2116835" y="50800"/>
                </a:lnTo>
                <a:lnTo>
                  <a:pt x="2115311" y="50800"/>
                </a:lnTo>
                <a:lnTo>
                  <a:pt x="2089403" y="54610"/>
                </a:lnTo>
                <a:lnTo>
                  <a:pt x="2007107" y="62230"/>
                </a:lnTo>
                <a:lnTo>
                  <a:pt x="1929384" y="71120"/>
                </a:lnTo>
                <a:lnTo>
                  <a:pt x="1851659" y="74930"/>
                </a:lnTo>
                <a:lnTo>
                  <a:pt x="1825751" y="78740"/>
                </a:lnTo>
                <a:lnTo>
                  <a:pt x="1776984" y="81280"/>
                </a:lnTo>
                <a:lnTo>
                  <a:pt x="1752600" y="85090"/>
                </a:lnTo>
                <a:lnTo>
                  <a:pt x="1726692" y="86360"/>
                </a:lnTo>
                <a:lnTo>
                  <a:pt x="1702307" y="88900"/>
                </a:lnTo>
                <a:lnTo>
                  <a:pt x="1629155" y="93980"/>
                </a:lnTo>
                <a:lnTo>
                  <a:pt x="1581911" y="96520"/>
                </a:lnTo>
                <a:lnTo>
                  <a:pt x="1539239" y="100330"/>
                </a:lnTo>
                <a:lnTo>
                  <a:pt x="1517903" y="100330"/>
                </a:lnTo>
                <a:lnTo>
                  <a:pt x="1496567" y="102870"/>
                </a:lnTo>
                <a:lnTo>
                  <a:pt x="1476755" y="102870"/>
                </a:lnTo>
                <a:lnTo>
                  <a:pt x="1438655" y="105410"/>
                </a:lnTo>
                <a:close/>
              </a:path>
              <a:path w="2458720" h="156210">
                <a:moveTo>
                  <a:pt x="1399031" y="107950"/>
                </a:moveTo>
                <a:lnTo>
                  <a:pt x="958595" y="107950"/>
                </a:lnTo>
                <a:lnTo>
                  <a:pt x="975359" y="105410"/>
                </a:lnTo>
                <a:lnTo>
                  <a:pt x="1417319" y="105410"/>
                </a:lnTo>
                <a:lnTo>
                  <a:pt x="1399031" y="107950"/>
                </a:lnTo>
                <a:close/>
              </a:path>
              <a:path w="2458720" h="156210">
                <a:moveTo>
                  <a:pt x="1360931" y="109220"/>
                </a:moveTo>
                <a:lnTo>
                  <a:pt x="925067" y="109220"/>
                </a:lnTo>
                <a:lnTo>
                  <a:pt x="941831" y="107950"/>
                </a:lnTo>
                <a:lnTo>
                  <a:pt x="1379219" y="107950"/>
                </a:lnTo>
                <a:lnTo>
                  <a:pt x="1360931" y="109220"/>
                </a:lnTo>
                <a:close/>
              </a:path>
              <a:path w="2458720" h="156210">
                <a:moveTo>
                  <a:pt x="1306067" y="110490"/>
                </a:moveTo>
                <a:lnTo>
                  <a:pt x="838200" y="110490"/>
                </a:lnTo>
                <a:lnTo>
                  <a:pt x="854963" y="109220"/>
                </a:lnTo>
                <a:lnTo>
                  <a:pt x="1324355" y="109220"/>
                </a:lnTo>
                <a:lnTo>
                  <a:pt x="1306067" y="110490"/>
                </a:lnTo>
                <a:close/>
              </a:path>
              <a:path w="2458720" h="156210">
                <a:moveTo>
                  <a:pt x="1249679" y="111760"/>
                </a:moveTo>
                <a:lnTo>
                  <a:pt x="723900" y="111760"/>
                </a:lnTo>
                <a:lnTo>
                  <a:pt x="742187" y="110490"/>
                </a:lnTo>
                <a:lnTo>
                  <a:pt x="1267967" y="110490"/>
                </a:lnTo>
                <a:lnTo>
                  <a:pt x="1249679" y="111760"/>
                </a:lnTo>
                <a:close/>
              </a:path>
              <a:path w="2458720" h="156210">
                <a:moveTo>
                  <a:pt x="513587" y="113030"/>
                </a:moveTo>
                <a:lnTo>
                  <a:pt x="379475" y="113030"/>
                </a:lnTo>
                <a:lnTo>
                  <a:pt x="396239" y="111760"/>
                </a:lnTo>
                <a:lnTo>
                  <a:pt x="496823" y="111760"/>
                </a:lnTo>
                <a:lnTo>
                  <a:pt x="513587" y="113030"/>
                </a:lnTo>
                <a:close/>
              </a:path>
              <a:path w="2458720" h="156210">
                <a:moveTo>
                  <a:pt x="1211579" y="113030"/>
                </a:moveTo>
                <a:lnTo>
                  <a:pt x="630935" y="113030"/>
                </a:lnTo>
                <a:lnTo>
                  <a:pt x="649223" y="111760"/>
                </a:lnTo>
                <a:lnTo>
                  <a:pt x="1231392" y="111760"/>
                </a:lnTo>
                <a:lnTo>
                  <a:pt x="1211579" y="113030"/>
                </a:lnTo>
                <a:close/>
              </a:path>
              <a:path w="2458720" h="156210">
                <a:moveTo>
                  <a:pt x="1175003" y="115570"/>
                </a:moveTo>
                <a:lnTo>
                  <a:pt x="329183" y="115570"/>
                </a:lnTo>
                <a:lnTo>
                  <a:pt x="347471" y="113030"/>
                </a:lnTo>
                <a:lnTo>
                  <a:pt x="1193292" y="113030"/>
                </a:lnTo>
                <a:lnTo>
                  <a:pt x="1175003" y="115570"/>
                </a:lnTo>
                <a:close/>
              </a:path>
              <a:path w="2458720" h="156210">
                <a:moveTo>
                  <a:pt x="1080515" y="120650"/>
                </a:moveTo>
                <a:lnTo>
                  <a:pt x="231647" y="120650"/>
                </a:lnTo>
                <a:lnTo>
                  <a:pt x="262127" y="118110"/>
                </a:lnTo>
                <a:lnTo>
                  <a:pt x="278891" y="118110"/>
                </a:lnTo>
                <a:lnTo>
                  <a:pt x="312419" y="115570"/>
                </a:lnTo>
                <a:lnTo>
                  <a:pt x="1156715" y="115570"/>
                </a:lnTo>
                <a:lnTo>
                  <a:pt x="1080515" y="120650"/>
                </a:lnTo>
                <a:close/>
              </a:path>
              <a:path w="2458720" h="156210">
                <a:moveTo>
                  <a:pt x="993647" y="127000"/>
                </a:moveTo>
                <a:lnTo>
                  <a:pt x="140207" y="127000"/>
                </a:lnTo>
                <a:lnTo>
                  <a:pt x="150875" y="125730"/>
                </a:lnTo>
                <a:lnTo>
                  <a:pt x="163067" y="125730"/>
                </a:lnTo>
                <a:lnTo>
                  <a:pt x="176783" y="124460"/>
                </a:lnTo>
                <a:lnTo>
                  <a:pt x="190500" y="124460"/>
                </a:lnTo>
                <a:lnTo>
                  <a:pt x="217931" y="120650"/>
                </a:lnTo>
                <a:lnTo>
                  <a:pt x="1062227" y="120650"/>
                </a:lnTo>
                <a:lnTo>
                  <a:pt x="1043939" y="123190"/>
                </a:lnTo>
                <a:lnTo>
                  <a:pt x="993647" y="127000"/>
                </a:lnTo>
                <a:close/>
              </a:path>
              <a:path w="2458720" h="156210">
                <a:moveTo>
                  <a:pt x="960119" y="129540"/>
                </a:moveTo>
                <a:lnTo>
                  <a:pt x="117347" y="129540"/>
                </a:lnTo>
                <a:lnTo>
                  <a:pt x="128015" y="127000"/>
                </a:lnTo>
                <a:lnTo>
                  <a:pt x="976884" y="127000"/>
                </a:lnTo>
                <a:lnTo>
                  <a:pt x="960119" y="129540"/>
                </a:lnTo>
                <a:close/>
              </a:path>
              <a:path w="2458720" h="156210">
                <a:moveTo>
                  <a:pt x="854963" y="130810"/>
                </a:moveTo>
                <a:lnTo>
                  <a:pt x="88391" y="130810"/>
                </a:lnTo>
                <a:lnTo>
                  <a:pt x="97535" y="129540"/>
                </a:lnTo>
                <a:lnTo>
                  <a:pt x="873251" y="129540"/>
                </a:lnTo>
                <a:lnTo>
                  <a:pt x="854963" y="130810"/>
                </a:lnTo>
                <a:close/>
              </a:path>
              <a:path w="2458720" h="156210">
                <a:moveTo>
                  <a:pt x="725423" y="132080"/>
                </a:moveTo>
                <a:lnTo>
                  <a:pt x="65531" y="132080"/>
                </a:lnTo>
                <a:lnTo>
                  <a:pt x="73151" y="130810"/>
                </a:lnTo>
                <a:lnTo>
                  <a:pt x="743711" y="130810"/>
                </a:lnTo>
                <a:lnTo>
                  <a:pt x="725423" y="132080"/>
                </a:lnTo>
                <a:close/>
              </a:path>
              <a:path w="2458720" h="156210">
                <a:moveTo>
                  <a:pt x="669035" y="133350"/>
                </a:moveTo>
                <a:lnTo>
                  <a:pt x="50291" y="133350"/>
                </a:lnTo>
                <a:lnTo>
                  <a:pt x="57911" y="132080"/>
                </a:lnTo>
                <a:lnTo>
                  <a:pt x="687323" y="132080"/>
                </a:lnTo>
                <a:lnTo>
                  <a:pt x="669035" y="133350"/>
                </a:lnTo>
                <a:close/>
              </a:path>
              <a:path w="2458720" h="156210">
                <a:moveTo>
                  <a:pt x="347471" y="134620"/>
                </a:moveTo>
                <a:lnTo>
                  <a:pt x="38100" y="134620"/>
                </a:lnTo>
                <a:lnTo>
                  <a:pt x="44195" y="133350"/>
                </a:lnTo>
                <a:lnTo>
                  <a:pt x="364235" y="133350"/>
                </a:lnTo>
                <a:lnTo>
                  <a:pt x="347471" y="134620"/>
                </a:lnTo>
                <a:close/>
              </a:path>
              <a:path w="2458720" h="156210">
                <a:moveTo>
                  <a:pt x="313943" y="135890"/>
                </a:moveTo>
                <a:lnTo>
                  <a:pt x="16763" y="135890"/>
                </a:lnTo>
                <a:lnTo>
                  <a:pt x="21335" y="134620"/>
                </a:lnTo>
                <a:lnTo>
                  <a:pt x="330707" y="134620"/>
                </a:lnTo>
                <a:lnTo>
                  <a:pt x="313943" y="135890"/>
                </a:lnTo>
                <a:close/>
              </a:path>
              <a:path w="2458720" h="156210">
                <a:moveTo>
                  <a:pt x="2177" y="139518"/>
                </a:moveTo>
                <a:lnTo>
                  <a:pt x="3047" y="138430"/>
                </a:lnTo>
                <a:lnTo>
                  <a:pt x="7619" y="135890"/>
                </a:lnTo>
                <a:lnTo>
                  <a:pt x="12191" y="135890"/>
                </a:lnTo>
                <a:lnTo>
                  <a:pt x="6095" y="138430"/>
                </a:lnTo>
                <a:lnTo>
                  <a:pt x="2177" y="139518"/>
                </a:lnTo>
                <a:close/>
              </a:path>
              <a:path w="2458720" h="156210">
                <a:moveTo>
                  <a:pt x="12191" y="156210"/>
                </a:moveTo>
                <a:lnTo>
                  <a:pt x="6095" y="156210"/>
                </a:lnTo>
                <a:lnTo>
                  <a:pt x="1523" y="153670"/>
                </a:lnTo>
                <a:lnTo>
                  <a:pt x="0" y="148590"/>
                </a:lnTo>
                <a:lnTo>
                  <a:pt x="0" y="143510"/>
                </a:lnTo>
                <a:lnTo>
                  <a:pt x="1015" y="140970"/>
                </a:lnTo>
                <a:lnTo>
                  <a:pt x="2177" y="139518"/>
                </a:lnTo>
                <a:lnTo>
                  <a:pt x="6095" y="138430"/>
                </a:lnTo>
                <a:lnTo>
                  <a:pt x="12191" y="135890"/>
                </a:lnTo>
                <a:lnTo>
                  <a:pt x="16763" y="138430"/>
                </a:lnTo>
                <a:lnTo>
                  <a:pt x="17271" y="139700"/>
                </a:lnTo>
                <a:lnTo>
                  <a:pt x="15239" y="139700"/>
                </a:lnTo>
                <a:lnTo>
                  <a:pt x="19811" y="143510"/>
                </a:lnTo>
                <a:lnTo>
                  <a:pt x="48767" y="143510"/>
                </a:lnTo>
                <a:lnTo>
                  <a:pt x="44195" y="147320"/>
                </a:lnTo>
                <a:lnTo>
                  <a:pt x="42671" y="147320"/>
                </a:lnTo>
                <a:lnTo>
                  <a:pt x="41147" y="148590"/>
                </a:lnTo>
                <a:lnTo>
                  <a:pt x="38100" y="149860"/>
                </a:lnTo>
                <a:lnTo>
                  <a:pt x="35051" y="149860"/>
                </a:lnTo>
                <a:lnTo>
                  <a:pt x="35051" y="151130"/>
                </a:lnTo>
                <a:lnTo>
                  <a:pt x="30479" y="151130"/>
                </a:lnTo>
                <a:lnTo>
                  <a:pt x="27431" y="153670"/>
                </a:lnTo>
                <a:lnTo>
                  <a:pt x="24383" y="153670"/>
                </a:lnTo>
                <a:lnTo>
                  <a:pt x="21335" y="154940"/>
                </a:lnTo>
                <a:lnTo>
                  <a:pt x="13715" y="154940"/>
                </a:lnTo>
                <a:lnTo>
                  <a:pt x="12191" y="156210"/>
                </a:lnTo>
                <a:close/>
              </a:path>
              <a:path w="2458720" h="156210">
                <a:moveTo>
                  <a:pt x="48767" y="143510"/>
                </a:moveTo>
                <a:lnTo>
                  <a:pt x="19811" y="143510"/>
                </a:lnTo>
                <a:lnTo>
                  <a:pt x="18287" y="142240"/>
                </a:lnTo>
                <a:lnTo>
                  <a:pt x="16763" y="138430"/>
                </a:lnTo>
                <a:lnTo>
                  <a:pt x="12191" y="135890"/>
                </a:lnTo>
                <a:lnTo>
                  <a:pt x="44195" y="135890"/>
                </a:lnTo>
                <a:lnTo>
                  <a:pt x="39623" y="139700"/>
                </a:lnTo>
                <a:lnTo>
                  <a:pt x="27431" y="139700"/>
                </a:lnTo>
                <a:lnTo>
                  <a:pt x="24383" y="140970"/>
                </a:lnTo>
                <a:lnTo>
                  <a:pt x="48006" y="140970"/>
                </a:lnTo>
                <a:lnTo>
                  <a:pt x="48767" y="142240"/>
                </a:lnTo>
                <a:lnTo>
                  <a:pt x="48767" y="143510"/>
                </a:lnTo>
                <a:close/>
              </a:path>
              <a:path w="2458720" h="156210">
                <a:moveTo>
                  <a:pt x="48005" y="140970"/>
                </a:moveTo>
                <a:lnTo>
                  <a:pt x="35051" y="140970"/>
                </a:lnTo>
                <a:lnTo>
                  <a:pt x="36575" y="139700"/>
                </a:lnTo>
                <a:lnTo>
                  <a:pt x="39623" y="139700"/>
                </a:lnTo>
                <a:lnTo>
                  <a:pt x="44195" y="135890"/>
                </a:lnTo>
                <a:lnTo>
                  <a:pt x="47243" y="138430"/>
                </a:lnTo>
                <a:lnTo>
                  <a:pt x="47243" y="139700"/>
                </a:lnTo>
                <a:lnTo>
                  <a:pt x="48005" y="140970"/>
                </a:lnTo>
                <a:close/>
              </a:path>
              <a:path w="2458720" h="156210">
                <a:moveTo>
                  <a:pt x="152400" y="147320"/>
                </a:moveTo>
                <a:lnTo>
                  <a:pt x="44195" y="147320"/>
                </a:lnTo>
                <a:lnTo>
                  <a:pt x="48767" y="143510"/>
                </a:lnTo>
                <a:lnTo>
                  <a:pt x="48767" y="142240"/>
                </a:lnTo>
                <a:lnTo>
                  <a:pt x="47243" y="139700"/>
                </a:lnTo>
                <a:lnTo>
                  <a:pt x="47243" y="138430"/>
                </a:lnTo>
                <a:lnTo>
                  <a:pt x="44195" y="135890"/>
                </a:lnTo>
                <a:lnTo>
                  <a:pt x="297179" y="135890"/>
                </a:lnTo>
                <a:lnTo>
                  <a:pt x="280415" y="138430"/>
                </a:lnTo>
                <a:lnTo>
                  <a:pt x="263651" y="138430"/>
                </a:lnTo>
                <a:lnTo>
                  <a:pt x="233169" y="140970"/>
                </a:lnTo>
                <a:lnTo>
                  <a:pt x="219455" y="142240"/>
                </a:lnTo>
                <a:lnTo>
                  <a:pt x="205739" y="142240"/>
                </a:lnTo>
                <a:lnTo>
                  <a:pt x="192023" y="143510"/>
                </a:lnTo>
                <a:lnTo>
                  <a:pt x="178307" y="143510"/>
                </a:lnTo>
                <a:lnTo>
                  <a:pt x="164591" y="146050"/>
                </a:lnTo>
                <a:lnTo>
                  <a:pt x="152400" y="147320"/>
                </a:lnTo>
                <a:close/>
              </a:path>
              <a:path w="2458720" h="156210">
                <a:moveTo>
                  <a:pt x="1015" y="140970"/>
                </a:moveTo>
                <a:lnTo>
                  <a:pt x="1523" y="139700"/>
                </a:lnTo>
                <a:lnTo>
                  <a:pt x="2177" y="139518"/>
                </a:lnTo>
                <a:lnTo>
                  <a:pt x="1015" y="140970"/>
                </a:lnTo>
                <a:close/>
              </a:path>
              <a:path w="2458720" h="156210">
                <a:moveTo>
                  <a:pt x="19811" y="143510"/>
                </a:moveTo>
                <a:lnTo>
                  <a:pt x="15239" y="139700"/>
                </a:lnTo>
                <a:lnTo>
                  <a:pt x="16763" y="140970"/>
                </a:lnTo>
                <a:lnTo>
                  <a:pt x="17779" y="140970"/>
                </a:lnTo>
                <a:lnTo>
                  <a:pt x="18287" y="142240"/>
                </a:lnTo>
                <a:lnTo>
                  <a:pt x="19811" y="143510"/>
                </a:lnTo>
                <a:close/>
              </a:path>
              <a:path w="2458720" h="156210">
                <a:moveTo>
                  <a:pt x="17779" y="140970"/>
                </a:moveTo>
                <a:lnTo>
                  <a:pt x="16763" y="140970"/>
                </a:lnTo>
                <a:lnTo>
                  <a:pt x="15239" y="139700"/>
                </a:lnTo>
                <a:lnTo>
                  <a:pt x="17271" y="139700"/>
                </a:lnTo>
                <a:lnTo>
                  <a:pt x="17779" y="140970"/>
                </a:lnTo>
                <a:close/>
              </a:path>
              <a:path w="2458720" h="156210">
                <a:moveTo>
                  <a:pt x="28955" y="140970"/>
                </a:moveTo>
                <a:lnTo>
                  <a:pt x="24383" y="140970"/>
                </a:lnTo>
                <a:lnTo>
                  <a:pt x="27431" y="139700"/>
                </a:lnTo>
                <a:lnTo>
                  <a:pt x="28955" y="140970"/>
                </a:lnTo>
                <a:close/>
              </a:path>
              <a:path w="2458720" h="156210">
                <a:moveTo>
                  <a:pt x="35051" y="140970"/>
                </a:moveTo>
                <a:lnTo>
                  <a:pt x="28955" y="140970"/>
                </a:lnTo>
                <a:lnTo>
                  <a:pt x="27431" y="139700"/>
                </a:lnTo>
                <a:lnTo>
                  <a:pt x="36575" y="139700"/>
                </a:lnTo>
                <a:lnTo>
                  <a:pt x="35051" y="140970"/>
                </a:lnTo>
                <a:close/>
              </a:path>
              <a:path w="2458720" h="156210">
                <a:moveTo>
                  <a:pt x="0" y="143510"/>
                </a:moveTo>
                <a:lnTo>
                  <a:pt x="0" y="142240"/>
                </a:lnTo>
                <a:lnTo>
                  <a:pt x="1015" y="140970"/>
                </a:lnTo>
                <a:lnTo>
                  <a:pt x="0" y="143510"/>
                </a:lnTo>
                <a:close/>
              </a:path>
              <a:path w="2458720" h="156210">
                <a:moveTo>
                  <a:pt x="82295" y="149860"/>
                </a:moveTo>
                <a:lnTo>
                  <a:pt x="38100" y="149860"/>
                </a:lnTo>
                <a:lnTo>
                  <a:pt x="41147" y="148590"/>
                </a:lnTo>
                <a:lnTo>
                  <a:pt x="42671" y="147320"/>
                </a:lnTo>
                <a:lnTo>
                  <a:pt x="129539" y="147320"/>
                </a:lnTo>
                <a:lnTo>
                  <a:pt x="120395" y="148590"/>
                </a:lnTo>
                <a:lnTo>
                  <a:pt x="89915" y="148590"/>
                </a:lnTo>
                <a:lnTo>
                  <a:pt x="82295" y="149860"/>
                </a:lnTo>
                <a:close/>
              </a:path>
              <a:path w="2458720" h="156210">
                <a:moveTo>
                  <a:pt x="59435" y="151130"/>
                </a:moveTo>
                <a:lnTo>
                  <a:pt x="35051" y="151130"/>
                </a:lnTo>
                <a:lnTo>
                  <a:pt x="35051" y="149860"/>
                </a:lnTo>
                <a:lnTo>
                  <a:pt x="67055" y="149860"/>
                </a:lnTo>
                <a:lnTo>
                  <a:pt x="59435" y="151130"/>
                </a:lnTo>
                <a:close/>
              </a:path>
              <a:path w="2458720" h="156210">
                <a:moveTo>
                  <a:pt x="45719" y="153670"/>
                </a:moveTo>
                <a:lnTo>
                  <a:pt x="27431" y="153670"/>
                </a:lnTo>
                <a:lnTo>
                  <a:pt x="30479" y="151130"/>
                </a:lnTo>
                <a:lnTo>
                  <a:pt x="53339" y="151130"/>
                </a:lnTo>
                <a:lnTo>
                  <a:pt x="45719" y="153670"/>
                </a:lnTo>
                <a:close/>
              </a:path>
              <a:path w="2458720" h="156210">
                <a:moveTo>
                  <a:pt x="22859" y="154940"/>
                </a:moveTo>
                <a:lnTo>
                  <a:pt x="21335" y="154940"/>
                </a:lnTo>
                <a:lnTo>
                  <a:pt x="24383" y="153670"/>
                </a:lnTo>
                <a:lnTo>
                  <a:pt x="22859" y="154940"/>
                </a:lnTo>
                <a:close/>
              </a:path>
              <a:path w="2458720" h="156210">
                <a:moveTo>
                  <a:pt x="22859" y="154940"/>
                </a:moveTo>
                <a:lnTo>
                  <a:pt x="24383" y="153670"/>
                </a:lnTo>
                <a:lnTo>
                  <a:pt x="25907" y="153670"/>
                </a:lnTo>
                <a:lnTo>
                  <a:pt x="22859" y="154940"/>
                </a:lnTo>
                <a:close/>
              </a:path>
              <a:path w="2458720" h="156210">
                <a:moveTo>
                  <a:pt x="22859" y="154940"/>
                </a:moveTo>
                <a:lnTo>
                  <a:pt x="25907" y="153670"/>
                </a:lnTo>
                <a:lnTo>
                  <a:pt x="27431" y="153670"/>
                </a:lnTo>
                <a:lnTo>
                  <a:pt x="22859" y="1549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0276" y="2688335"/>
            <a:ext cx="464820" cy="37465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660648" y="2598419"/>
            <a:ext cx="718185" cy="673735"/>
            <a:chOff x="3660648" y="2598419"/>
            <a:chExt cx="718185" cy="67373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0648" y="2598419"/>
              <a:ext cx="717803" cy="5547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02024" y="3000755"/>
              <a:ext cx="297179" cy="271271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4523232" y="2691383"/>
            <a:ext cx="117475" cy="478790"/>
          </a:xfrm>
          <a:custGeom>
            <a:avLst/>
            <a:gdLst/>
            <a:ahLst/>
            <a:cxnLst/>
            <a:rect l="l" t="t" r="r" b="b"/>
            <a:pathLst>
              <a:path w="117475" h="478789">
                <a:moveTo>
                  <a:pt x="56388" y="56388"/>
                </a:moveTo>
                <a:lnTo>
                  <a:pt x="53340" y="47244"/>
                </a:lnTo>
                <a:lnTo>
                  <a:pt x="50292" y="39624"/>
                </a:lnTo>
                <a:lnTo>
                  <a:pt x="47244" y="33528"/>
                </a:lnTo>
                <a:lnTo>
                  <a:pt x="45720" y="27432"/>
                </a:lnTo>
                <a:lnTo>
                  <a:pt x="42672" y="22860"/>
                </a:lnTo>
                <a:lnTo>
                  <a:pt x="44196" y="22860"/>
                </a:lnTo>
                <a:lnTo>
                  <a:pt x="35052" y="13716"/>
                </a:lnTo>
                <a:lnTo>
                  <a:pt x="35052" y="9144"/>
                </a:lnTo>
                <a:lnTo>
                  <a:pt x="38100" y="4572"/>
                </a:lnTo>
                <a:lnTo>
                  <a:pt x="41148" y="1524"/>
                </a:lnTo>
                <a:lnTo>
                  <a:pt x="47244" y="0"/>
                </a:lnTo>
                <a:lnTo>
                  <a:pt x="56388" y="9144"/>
                </a:lnTo>
                <a:lnTo>
                  <a:pt x="59436" y="13716"/>
                </a:lnTo>
                <a:lnTo>
                  <a:pt x="65532" y="25908"/>
                </a:lnTo>
                <a:lnTo>
                  <a:pt x="74676" y="48768"/>
                </a:lnTo>
                <a:lnTo>
                  <a:pt x="76708" y="54864"/>
                </a:lnTo>
                <a:lnTo>
                  <a:pt x="56388" y="54864"/>
                </a:lnTo>
                <a:lnTo>
                  <a:pt x="56388" y="56388"/>
                </a:lnTo>
                <a:close/>
              </a:path>
              <a:path w="117475" h="478789">
                <a:moveTo>
                  <a:pt x="89916" y="176783"/>
                </a:moveTo>
                <a:lnTo>
                  <a:pt x="86868" y="161544"/>
                </a:lnTo>
                <a:lnTo>
                  <a:pt x="88392" y="161544"/>
                </a:lnTo>
                <a:lnTo>
                  <a:pt x="83820" y="147828"/>
                </a:lnTo>
                <a:lnTo>
                  <a:pt x="80772" y="134112"/>
                </a:lnTo>
                <a:lnTo>
                  <a:pt x="77724" y="121920"/>
                </a:lnTo>
                <a:lnTo>
                  <a:pt x="73152" y="108204"/>
                </a:lnTo>
                <a:lnTo>
                  <a:pt x="70104" y="97536"/>
                </a:lnTo>
                <a:lnTo>
                  <a:pt x="65532" y="85344"/>
                </a:lnTo>
                <a:lnTo>
                  <a:pt x="59436" y="64008"/>
                </a:lnTo>
                <a:lnTo>
                  <a:pt x="56388" y="54864"/>
                </a:lnTo>
                <a:lnTo>
                  <a:pt x="76708" y="54864"/>
                </a:lnTo>
                <a:lnTo>
                  <a:pt x="80772" y="67056"/>
                </a:lnTo>
                <a:lnTo>
                  <a:pt x="89916" y="91440"/>
                </a:lnTo>
                <a:lnTo>
                  <a:pt x="90297" y="91440"/>
                </a:lnTo>
                <a:lnTo>
                  <a:pt x="92964" y="102108"/>
                </a:lnTo>
                <a:lnTo>
                  <a:pt x="97536" y="114300"/>
                </a:lnTo>
                <a:lnTo>
                  <a:pt x="97536" y="115824"/>
                </a:lnTo>
                <a:lnTo>
                  <a:pt x="102108" y="128016"/>
                </a:lnTo>
                <a:lnTo>
                  <a:pt x="106680" y="141732"/>
                </a:lnTo>
                <a:lnTo>
                  <a:pt x="106680" y="143256"/>
                </a:lnTo>
                <a:lnTo>
                  <a:pt x="109728" y="156972"/>
                </a:lnTo>
                <a:lnTo>
                  <a:pt x="112776" y="172212"/>
                </a:lnTo>
                <a:lnTo>
                  <a:pt x="113114" y="175259"/>
                </a:lnTo>
                <a:lnTo>
                  <a:pt x="89916" y="175259"/>
                </a:lnTo>
                <a:lnTo>
                  <a:pt x="89916" y="176783"/>
                </a:lnTo>
                <a:close/>
              </a:path>
              <a:path w="117475" h="478789">
                <a:moveTo>
                  <a:pt x="90297" y="91440"/>
                </a:moveTo>
                <a:lnTo>
                  <a:pt x="89916" y="91440"/>
                </a:lnTo>
                <a:lnTo>
                  <a:pt x="89916" y="89916"/>
                </a:lnTo>
                <a:lnTo>
                  <a:pt x="90297" y="91440"/>
                </a:lnTo>
                <a:close/>
              </a:path>
              <a:path w="117475" h="478789">
                <a:moveTo>
                  <a:pt x="114438" y="252983"/>
                </a:moveTo>
                <a:lnTo>
                  <a:pt x="91440" y="252983"/>
                </a:lnTo>
                <a:lnTo>
                  <a:pt x="92964" y="236220"/>
                </a:lnTo>
                <a:lnTo>
                  <a:pt x="92964" y="204216"/>
                </a:lnTo>
                <a:lnTo>
                  <a:pt x="91440" y="188976"/>
                </a:lnTo>
                <a:lnTo>
                  <a:pt x="89916" y="175259"/>
                </a:lnTo>
                <a:lnTo>
                  <a:pt x="113114" y="175259"/>
                </a:lnTo>
                <a:lnTo>
                  <a:pt x="114300" y="185928"/>
                </a:lnTo>
                <a:lnTo>
                  <a:pt x="114300" y="187452"/>
                </a:lnTo>
                <a:lnTo>
                  <a:pt x="115824" y="202692"/>
                </a:lnTo>
                <a:lnTo>
                  <a:pt x="115824" y="204216"/>
                </a:lnTo>
                <a:lnTo>
                  <a:pt x="117348" y="219456"/>
                </a:lnTo>
                <a:lnTo>
                  <a:pt x="115824" y="237744"/>
                </a:lnTo>
                <a:lnTo>
                  <a:pt x="114438" y="252983"/>
                </a:lnTo>
                <a:close/>
              </a:path>
              <a:path w="117475" h="478789">
                <a:moveTo>
                  <a:pt x="105156" y="304800"/>
                </a:moveTo>
                <a:lnTo>
                  <a:pt x="80772" y="304800"/>
                </a:lnTo>
                <a:lnTo>
                  <a:pt x="85344" y="286512"/>
                </a:lnTo>
                <a:lnTo>
                  <a:pt x="88392" y="269747"/>
                </a:lnTo>
                <a:lnTo>
                  <a:pt x="91440" y="251459"/>
                </a:lnTo>
                <a:lnTo>
                  <a:pt x="91440" y="252983"/>
                </a:lnTo>
                <a:lnTo>
                  <a:pt x="114438" y="252983"/>
                </a:lnTo>
                <a:lnTo>
                  <a:pt x="114300" y="254507"/>
                </a:lnTo>
                <a:lnTo>
                  <a:pt x="114300" y="256032"/>
                </a:lnTo>
                <a:lnTo>
                  <a:pt x="111252" y="272795"/>
                </a:lnTo>
                <a:lnTo>
                  <a:pt x="111252" y="274320"/>
                </a:lnTo>
                <a:lnTo>
                  <a:pt x="108204" y="291083"/>
                </a:lnTo>
                <a:lnTo>
                  <a:pt x="108204" y="292607"/>
                </a:lnTo>
                <a:lnTo>
                  <a:pt x="105156" y="304800"/>
                </a:lnTo>
                <a:close/>
              </a:path>
              <a:path w="117475" h="478789">
                <a:moveTo>
                  <a:pt x="68580" y="339851"/>
                </a:moveTo>
                <a:lnTo>
                  <a:pt x="80772" y="303276"/>
                </a:lnTo>
                <a:lnTo>
                  <a:pt x="80772" y="304800"/>
                </a:lnTo>
                <a:lnTo>
                  <a:pt x="105156" y="304800"/>
                </a:lnTo>
                <a:lnTo>
                  <a:pt x="103632" y="310895"/>
                </a:lnTo>
                <a:lnTo>
                  <a:pt x="94488" y="338327"/>
                </a:lnTo>
                <a:lnTo>
                  <a:pt x="70104" y="338327"/>
                </a:lnTo>
                <a:lnTo>
                  <a:pt x="68580" y="339851"/>
                </a:lnTo>
                <a:close/>
              </a:path>
              <a:path w="117475" h="478789">
                <a:moveTo>
                  <a:pt x="80010" y="374903"/>
                </a:moveTo>
                <a:lnTo>
                  <a:pt x="54864" y="374903"/>
                </a:lnTo>
                <a:lnTo>
                  <a:pt x="70104" y="338327"/>
                </a:lnTo>
                <a:lnTo>
                  <a:pt x="94488" y="338327"/>
                </a:lnTo>
                <a:lnTo>
                  <a:pt x="91440" y="347472"/>
                </a:lnTo>
                <a:lnTo>
                  <a:pt x="80010" y="374903"/>
                </a:lnTo>
                <a:close/>
              </a:path>
              <a:path w="117475" h="478789">
                <a:moveTo>
                  <a:pt x="9144" y="478536"/>
                </a:moveTo>
                <a:lnTo>
                  <a:pt x="6096" y="478536"/>
                </a:lnTo>
                <a:lnTo>
                  <a:pt x="3048" y="475488"/>
                </a:lnTo>
                <a:lnTo>
                  <a:pt x="0" y="473964"/>
                </a:lnTo>
                <a:lnTo>
                  <a:pt x="0" y="469392"/>
                </a:lnTo>
                <a:lnTo>
                  <a:pt x="1524" y="466344"/>
                </a:lnTo>
                <a:lnTo>
                  <a:pt x="7620" y="455676"/>
                </a:lnTo>
                <a:lnTo>
                  <a:pt x="9144" y="454151"/>
                </a:lnTo>
                <a:lnTo>
                  <a:pt x="18288" y="441960"/>
                </a:lnTo>
                <a:lnTo>
                  <a:pt x="27432" y="428244"/>
                </a:lnTo>
                <a:lnTo>
                  <a:pt x="25908" y="428244"/>
                </a:lnTo>
                <a:lnTo>
                  <a:pt x="36576" y="411480"/>
                </a:lnTo>
                <a:lnTo>
                  <a:pt x="47244" y="390144"/>
                </a:lnTo>
                <a:lnTo>
                  <a:pt x="54864" y="373380"/>
                </a:lnTo>
                <a:lnTo>
                  <a:pt x="54864" y="374903"/>
                </a:lnTo>
                <a:lnTo>
                  <a:pt x="80010" y="374903"/>
                </a:lnTo>
                <a:lnTo>
                  <a:pt x="76200" y="384048"/>
                </a:lnTo>
                <a:lnTo>
                  <a:pt x="68580" y="400812"/>
                </a:lnTo>
                <a:lnTo>
                  <a:pt x="57912" y="422148"/>
                </a:lnTo>
                <a:lnTo>
                  <a:pt x="56388" y="423672"/>
                </a:lnTo>
                <a:lnTo>
                  <a:pt x="45720" y="440436"/>
                </a:lnTo>
                <a:lnTo>
                  <a:pt x="36576" y="454151"/>
                </a:lnTo>
                <a:lnTo>
                  <a:pt x="35052" y="455676"/>
                </a:lnTo>
                <a:lnTo>
                  <a:pt x="25908" y="467868"/>
                </a:lnTo>
                <a:lnTo>
                  <a:pt x="22860" y="469392"/>
                </a:lnTo>
                <a:lnTo>
                  <a:pt x="12192" y="477012"/>
                </a:lnTo>
                <a:lnTo>
                  <a:pt x="9144" y="478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36108" y="2189988"/>
            <a:ext cx="886967" cy="45567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3668" y="3883152"/>
            <a:ext cx="353568" cy="33020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673339" y="3992879"/>
            <a:ext cx="175260" cy="120650"/>
          </a:xfrm>
          <a:custGeom>
            <a:avLst/>
            <a:gdLst/>
            <a:ahLst/>
            <a:cxnLst/>
            <a:rect l="l" t="t" r="r" b="b"/>
            <a:pathLst>
              <a:path w="175260" h="120650">
                <a:moveTo>
                  <a:pt x="173736" y="86868"/>
                </a:moveTo>
                <a:lnTo>
                  <a:pt x="172212" y="80772"/>
                </a:lnTo>
                <a:lnTo>
                  <a:pt x="169164" y="76200"/>
                </a:lnTo>
                <a:lnTo>
                  <a:pt x="164592" y="73152"/>
                </a:lnTo>
                <a:lnTo>
                  <a:pt x="158496" y="74676"/>
                </a:lnTo>
                <a:lnTo>
                  <a:pt x="131064" y="80772"/>
                </a:lnTo>
                <a:lnTo>
                  <a:pt x="115824" y="85344"/>
                </a:lnTo>
                <a:lnTo>
                  <a:pt x="106680" y="88392"/>
                </a:lnTo>
                <a:lnTo>
                  <a:pt x="96012" y="89916"/>
                </a:lnTo>
                <a:lnTo>
                  <a:pt x="86868" y="92964"/>
                </a:lnTo>
                <a:lnTo>
                  <a:pt x="68580" y="96012"/>
                </a:lnTo>
                <a:lnTo>
                  <a:pt x="62484" y="96012"/>
                </a:lnTo>
                <a:lnTo>
                  <a:pt x="58420" y="97028"/>
                </a:lnTo>
                <a:lnTo>
                  <a:pt x="57912" y="96012"/>
                </a:lnTo>
                <a:lnTo>
                  <a:pt x="54864" y="92964"/>
                </a:lnTo>
                <a:lnTo>
                  <a:pt x="51816" y="92964"/>
                </a:lnTo>
                <a:lnTo>
                  <a:pt x="47244" y="94488"/>
                </a:lnTo>
                <a:lnTo>
                  <a:pt x="45720" y="96012"/>
                </a:lnTo>
                <a:lnTo>
                  <a:pt x="44196" y="96012"/>
                </a:lnTo>
                <a:lnTo>
                  <a:pt x="39624" y="97536"/>
                </a:lnTo>
                <a:lnTo>
                  <a:pt x="36576" y="100584"/>
                </a:lnTo>
                <a:lnTo>
                  <a:pt x="35052" y="105156"/>
                </a:lnTo>
                <a:lnTo>
                  <a:pt x="35052" y="108204"/>
                </a:lnTo>
                <a:lnTo>
                  <a:pt x="36576" y="112776"/>
                </a:lnTo>
                <a:lnTo>
                  <a:pt x="39624" y="115824"/>
                </a:lnTo>
                <a:lnTo>
                  <a:pt x="45720" y="118872"/>
                </a:lnTo>
                <a:lnTo>
                  <a:pt x="50292" y="118872"/>
                </a:lnTo>
                <a:lnTo>
                  <a:pt x="51816" y="120396"/>
                </a:lnTo>
                <a:lnTo>
                  <a:pt x="64008" y="120396"/>
                </a:lnTo>
                <a:lnTo>
                  <a:pt x="71628" y="118872"/>
                </a:lnTo>
                <a:lnTo>
                  <a:pt x="73152" y="118872"/>
                </a:lnTo>
                <a:lnTo>
                  <a:pt x="91440" y="115824"/>
                </a:lnTo>
                <a:lnTo>
                  <a:pt x="102108" y="114300"/>
                </a:lnTo>
                <a:lnTo>
                  <a:pt x="111252" y="111252"/>
                </a:lnTo>
                <a:lnTo>
                  <a:pt x="112776" y="111252"/>
                </a:lnTo>
                <a:lnTo>
                  <a:pt x="121920" y="108204"/>
                </a:lnTo>
                <a:lnTo>
                  <a:pt x="137160" y="105156"/>
                </a:lnTo>
                <a:lnTo>
                  <a:pt x="138684" y="105156"/>
                </a:lnTo>
                <a:lnTo>
                  <a:pt x="150876" y="100584"/>
                </a:lnTo>
                <a:lnTo>
                  <a:pt x="152400" y="100584"/>
                </a:lnTo>
                <a:lnTo>
                  <a:pt x="164592" y="94488"/>
                </a:lnTo>
                <a:lnTo>
                  <a:pt x="170688" y="92964"/>
                </a:lnTo>
                <a:lnTo>
                  <a:pt x="173736" y="86868"/>
                </a:lnTo>
                <a:close/>
              </a:path>
              <a:path w="175260" h="120650">
                <a:moveTo>
                  <a:pt x="175260" y="15240"/>
                </a:moveTo>
                <a:lnTo>
                  <a:pt x="172212" y="12192"/>
                </a:lnTo>
                <a:lnTo>
                  <a:pt x="170688" y="9144"/>
                </a:lnTo>
                <a:lnTo>
                  <a:pt x="167640" y="7620"/>
                </a:lnTo>
                <a:lnTo>
                  <a:pt x="164592" y="4572"/>
                </a:lnTo>
                <a:lnTo>
                  <a:pt x="163068" y="4572"/>
                </a:lnTo>
                <a:lnTo>
                  <a:pt x="158496" y="3048"/>
                </a:lnTo>
                <a:lnTo>
                  <a:pt x="155448" y="3048"/>
                </a:lnTo>
                <a:lnTo>
                  <a:pt x="149352" y="1524"/>
                </a:lnTo>
                <a:lnTo>
                  <a:pt x="141732" y="1524"/>
                </a:lnTo>
                <a:lnTo>
                  <a:pt x="134112" y="0"/>
                </a:lnTo>
                <a:lnTo>
                  <a:pt x="80772" y="0"/>
                </a:lnTo>
                <a:lnTo>
                  <a:pt x="73152" y="1524"/>
                </a:lnTo>
                <a:lnTo>
                  <a:pt x="54864" y="1524"/>
                </a:lnTo>
                <a:lnTo>
                  <a:pt x="47244" y="3048"/>
                </a:lnTo>
                <a:lnTo>
                  <a:pt x="39624" y="3048"/>
                </a:lnTo>
                <a:lnTo>
                  <a:pt x="32004" y="4572"/>
                </a:lnTo>
                <a:lnTo>
                  <a:pt x="22860" y="4572"/>
                </a:lnTo>
                <a:lnTo>
                  <a:pt x="19812" y="6096"/>
                </a:lnTo>
                <a:lnTo>
                  <a:pt x="16764" y="6096"/>
                </a:lnTo>
                <a:lnTo>
                  <a:pt x="15468" y="6756"/>
                </a:lnTo>
                <a:lnTo>
                  <a:pt x="12192" y="6096"/>
                </a:lnTo>
                <a:lnTo>
                  <a:pt x="7620" y="9144"/>
                </a:lnTo>
                <a:lnTo>
                  <a:pt x="3048" y="12192"/>
                </a:lnTo>
                <a:lnTo>
                  <a:pt x="0" y="19812"/>
                </a:lnTo>
                <a:lnTo>
                  <a:pt x="3048" y="24384"/>
                </a:lnTo>
                <a:lnTo>
                  <a:pt x="4572" y="27432"/>
                </a:lnTo>
                <a:lnTo>
                  <a:pt x="6096" y="30480"/>
                </a:lnTo>
                <a:lnTo>
                  <a:pt x="12192" y="32004"/>
                </a:lnTo>
                <a:lnTo>
                  <a:pt x="17272" y="30734"/>
                </a:lnTo>
                <a:lnTo>
                  <a:pt x="19812" y="32004"/>
                </a:lnTo>
                <a:lnTo>
                  <a:pt x="22860" y="32004"/>
                </a:lnTo>
                <a:lnTo>
                  <a:pt x="25146" y="30861"/>
                </a:lnTo>
                <a:lnTo>
                  <a:pt x="27432" y="32004"/>
                </a:lnTo>
                <a:lnTo>
                  <a:pt x="32004" y="28956"/>
                </a:lnTo>
                <a:lnTo>
                  <a:pt x="32004" y="28194"/>
                </a:lnTo>
                <a:lnTo>
                  <a:pt x="35052" y="27432"/>
                </a:lnTo>
                <a:lnTo>
                  <a:pt x="41148" y="27432"/>
                </a:lnTo>
                <a:lnTo>
                  <a:pt x="48768" y="25908"/>
                </a:lnTo>
                <a:lnTo>
                  <a:pt x="73152" y="25908"/>
                </a:lnTo>
                <a:lnTo>
                  <a:pt x="82296" y="24384"/>
                </a:lnTo>
                <a:lnTo>
                  <a:pt x="152400" y="24384"/>
                </a:lnTo>
                <a:lnTo>
                  <a:pt x="156972" y="25908"/>
                </a:lnTo>
                <a:lnTo>
                  <a:pt x="161544" y="25908"/>
                </a:lnTo>
                <a:lnTo>
                  <a:pt x="166116" y="28956"/>
                </a:lnTo>
                <a:lnTo>
                  <a:pt x="170688" y="27432"/>
                </a:lnTo>
                <a:lnTo>
                  <a:pt x="171704" y="24384"/>
                </a:lnTo>
                <a:lnTo>
                  <a:pt x="172212" y="22860"/>
                </a:lnTo>
                <a:lnTo>
                  <a:pt x="175260" y="19812"/>
                </a:lnTo>
                <a:lnTo>
                  <a:pt x="175260" y="16764"/>
                </a:lnTo>
                <a:lnTo>
                  <a:pt x="175260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59735" y="3381755"/>
            <a:ext cx="36830" cy="294640"/>
          </a:xfrm>
          <a:custGeom>
            <a:avLst/>
            <a:gdLst/>
            <a:ahLst/>
            <a:cxnLst/>
            <a:rect l="l" t="t" r="r" b="b"/>
            <a:pathLst>
              <a:path w="36830" h="294639">
                <a:moveTo>
                  <a:pt x="12192" y="13716"/>
                </a:moveTo>
                <a:lnTo>
                  <a:pt x="12192" y="7620"/>
                </a:lnTo>
                <a:lnTo>
                  <a:pt x="15240" y="3048"/>
                </a:lnTo>
                <a:lnTo>
                  <a:pt x="24384" y="0"/>
                </a:lnTo>
                <a:lnTo>
                  <a:pt x="30480" y="1524"/>
                </a:lnTo>
                <a:lnTo>
                  <a:pt x="32004" y="6096"/>
                </a:lnTo>
                <a:lnTo>
                  <a:pt x="33528" y="7620"/>
                </a:lnTo>
                <a:lnTo>
                  <a:pt x="35052" y="10668"/>
                </a:lnTo>
                <a:lnTo>
                  <a:pt x="35052" y="12192"/>
                </a:lnTo>
                <a:lnTo>
                  <a:pt x="13716" y="12192"/>
                </a:lnTo>
                <a:lnTo>
                  <a:pt x="12192" y="13716"/>
                </a:lnTo>
                <a:close/>
              </a:path>
              <a:path w="36830" h="294639">
                <a:moveTo>
                  <a:pt x="12573" y="14478"/>
                </a:moveTo>
                <a:lnTo>
                  <a:pt x="12192" y="13716"/>
                </a:lnTo>
                <a:lnTo>
                  <a:pt x="13716" y="12192"/>
                </a:lnTo>
                <a:lnTo>
                  <a:pt x="12573" y="14478"/>
                </a:lnTo>
                <a:close/>
              </a:path>
              <a:path w="36830" h="294639">
                <a:moveTo>
                  <a:pt x="13716" y="16764"/>
                </a:moveTo>
                <a:lnTo>
                  <a:pt x="12573" y="14478"/>
                </a:lnTo>
                <a:lnTo>
                  <a:pt x="13716" y="12192"/>
                </a:lnTo>
                <a:lnTo>
                  <a:pt x="13716" y="16764"/>
                </a:lnTo>
                <a:close/>
              </a:path>
              <a:path w="36830" h="294639">
                <a:moveTo>
                  <a:pt x="22961" y="20523"/>
                </a:moveTo>
                <a:lnTo>
                  <a:pt x="13716" y="15240"/>
                </a:lnTo>
                <a:lnTo>
                  <a:pt x="13716" y="12192"/>
                </a:lnTo>
                <a:lnTo>
                  <a:pt x="35052" y="12192"/>
                </a:lnTo>
                <a:lnTo>
                  <a:pt x="35052" y="13716"/>
                </a:lnTo>
                <a:lnTo>
                  <a:pt x="36576" y="15240"/>
                </a:lnTo>
                <a:lnTo>
                  <a:pt x="36576" y="18288"/>
                </a:lnTo>
                <a:lnTo>
                  <a:pt x="27432" y="18288"/>
                </a:lnTo>
                <a:lnTo>
                  <a:pt x="22961" y="20523"/>
                </a:lnTo>
                <a:close/>
              </a:path>
              <a:path w="36830" h="294639">
                <a:moveTo>
                  <a:pt x="9144" y="18288"/>
                </a:moveTo>
                <a:lnTo>
                  <a:pt x="10668" y="15240"/>
                </a:lnTo>
                <a:lnTo>
                  <a:pt x="12192" y="15240"/>
                </a:lnTo>
                <a:lnTo>
                  <a:pt x="12573" y="14478"/>
                </a:lnTo>
                <a:lnTo>
                  <a:pt x="13716" y="16764"/>
                </a:lnTo>
                <a:lnTo>
                  <a:pt x="10668" y="16764"/>
                </a:lnTo>
                <a:lnTo>
                  <a:pt x="9144" y="18288"/>
                </a:lnTo>
                <a:close/>
              </a:path>
              <a:path w="36830" h="294639">
                <a:moveTo>
                  <a:pt x="18288" y="294132"/>
                </a:moveTo>
                <a:lnTo>
                  <a:pt x="12192" y="294132"/>
                </a:lnTo>
                <a:lnTo>
                  <a:pt x="12192" y="292608"/>
                </a:lnTo>
                <a:lnTo>
                  <a:pt x="9144" y="288035"/>
                </a:lnTo>
                <a:lnTo>
                  <a:pt x="7620" y="286511"/>
                </a:lnTo>
                <a:lnTo>
                  <a:pt x="6096" y="281940"/>
                </a:lnTo>
                <a:lnTo>
                  <a:pt x="4572" y="280416"/>
                </a:lnTo>
                <a:lnTo>
                  <a:pt x="4572" y="143256"/>
                </a:lnTo>
                <a:lnTo>
                  <a:pt x="6096" y="129540"/>
                </a:lnTo>
                <a:lnTo>
                  <a:pt x="6096" y="115824"/>
                </a:lnTo>
                <a:lnTo>
                  <a:pt x="7620" y="103632"/>
                </a:lnTo>
                <a:lnTo>
                  <a:pt x="7620" y="91440"/>
                </a:lnTo>
                <a:lnTo>
                  <a:pt x="9144" y="79248"/>
                </a:lnTo>
                <a:lnTo>
                  <a:pt x="9144" y="68580"/>
                </a:lnTo>
                <a:lnTo>
                  <a:pt x="10668" y="59436"/>
                </a:lnTo>
                <a:lnTo>
                  <a:pt x="10668" y="50292"/>
                </a:lnTo>
                <a:lnTo>
                  <a:pt x="12192" y="42672"/>
                </a:lnTo>
                <a:lnTo>
                  <a:pt x="12192" y="35052"/>
                </a:lnTo>
                <a:lnTo>
                  <a:pt x="13716" y="28956"/>
                </a:lnTo>
                <a:lnTo>
                  <a:pt x="13716" y="15240"/>
                </a:lnTo>
                <a:lnTo>
                  <a:pt x="15240" y="18288"/>
                </a:lnTo>
                <a:lnTo>
                  <a:pt x="19050" y="18288"/>
                </a:lnTo>
                <a:lnTo>
                  <a:pt x="22961" y="20523"/>
                </a:lnTo>
                <a:lnTo>
                  <a:pt x="21336" y="21336"/>
                </a:lnTo>
                <a:lnTo>
                  <a:pt x="25908" y="21336"/>
                </a:lnTo>
                <a:lnTo>
                  <a:pt x="24384" y="22860"/>
                </a:lnTo>
                <a:lnTo>
                  <a:pt x="22860" y="22860"/>
                </a:lnTo>
                <a:lnTo>
                  <a:pt x="21336" y="24384"/>
                </a:lnTo>
                <a:lnTo>
                  <a:pt x="22098" y="24384"/>
                </a:lnTo>
                <a:lnTo>
                  <a:pt x="21336" y="25908"/>
                </a:lnTo>
                <a:lnTo>
                  <a:pt x="13716" y="33528"/>
                </a:lnTo>
                <a:lnTo>
                  <a:pt x="35052" y="33528"/>
                </a:lnTo>
                <a:lnTo>
                  <a:pt x="35052" y="38100"/>
                </a:lnTo>
                <a:lnTo>
                  <a:pt x="33528" y="44196"/>
                </a:lnTo>
                <a:lnTo>
                  <a:pt x="33528" y="60960"/>
                </a:lnTo>
                <a:lnTo>
                  <a:pt x="32004" y="70104"/>
                </a:lnTo>
                <a:lnTo>
                  <a:pt x="32004" y="82296"/>
                </a:lnTo>
                <a:lnTo>
                  <a:pt x="30480" y="92964"/>
                </a:lnTo>
                <a:lnTo>
                  <a:pt x="30480" y="105156"/>
                </a:lnTo>
                <a:lnTo>
                  <a:pt x="28956" y="117348"/>
                </a:lnTo>
                <a:lnTo>
                  <a:pt x="28956" y="143256"/>
                </a:lnTo>
                <a:lnTo>
                  <a:pt x="27432" y="156972"/>
                </a:lnTo>
                <a:lnTo>
                  <a:pt x="27432" y="268223"/>
                </a:lnTo>
                <a:lnTo>
                  <a:pt x="25908" y="277368"/>
                </a:lnTo>
                <a:lnTo>
                  <a:pt x="25908" y="281940"/>
                </a:lnTo>
                <a:lnTo>
                  <a:pt x="22860" y="286511"/>
                </a:lnTo>
                <a:lnTo>
                  <a:pt x="21336" y="291084"/>
                </a:lnTo>
                <a:lnTo>
                  <a:pt x="18288" y="294132"/>
                </a:lnTo>
                <a:close/>
              </a:path>
              <a:path w="36830" h="294639">
                <a:moveTo>
                  <a:pt x="19050" y="18288"/>
                </a:moveTo>
                <a:lnTo>
                  <a:pt x="15240" y="18288"/>
                </a:lnTo>
                <a:lnTo>
                  <a:pt x="13716" y="15240"/>
                </a:lnTo>
                <a:lnTo>
                  <a:pt x="19050" y="18288"/>
                </a:lnTo>
                <a:close/>
              </a:path>
              <a:path w="36830" h="294639">
                <a:moveTo>
                  <a:pt x="9144" y="36576"/>
                </a:moveTo>
                <a:lnTo>
                  <a:pt x="4572" y="36576"/>
                </a:lnTo>
                <a:lnTo>
                  <a:pt x="3048" y="33528"/>
                </a:lnTo>
                <a:lnTo>
                  <a:pt x="0" y="30480"/>
                </a:lnTo>
                <a:lnTo>
                  <a:pt x="0" y="25908"/>
                </a:lnTo>
                <a:lnTo>
                  <a:pt x="3048" y="24384"/>
                </a:lnTo>
                <a:lnTo>
                  <a:pt x="7620" y="19812"/>
                </a:lnTo>
                <a:lnTo>
                  <a:pt x="9144" y="19812"/>
                </a:lnTo>
                <a:lnTo>
                  <a:pt x="10668" y="16764"/>
                </a:lnTo>
                <a:lnTo>
                  <a:pt x="13716" y="16764"/>
                </a:lnTo>
                <a:lnTo>
                  <a:pt x="13716" y="28956"/>
                </a:lnTo>
                <a:lnTo>
                  <a:pt x="12573" y="33528"/>
                </a:lnTo>
                <a:lnTo>
                  <a:pt x="12192" y="33528"/>
                </a:lnTo>
                <a:lnTo>
                  <a:pt x="9144" y="36576"/>
                </a:lnTo>
                <a:close/>
              </a:path>
              <a:path w="36830" h="294639">
                <a:moveTo>
                  <a:pt x="25908" y="21336"/>
                </a:moveTo>
                <a:lnTo>
                  <a:pt x="24384" y="21336"/>
                </a:lnTo>
                <a:lnTo>
                  <a:pt x="22961" y="20523"/>
                </a:lnTo>
                <a:lnTo>
                  <a:pt x="27432" y="18288"/>
                </a:lnTo>
                <a:lnTo>
                  <a:pt x="25908" y="21336"/>
                </a:lnTo>
                <a:close/>
              </a:path>
              <a:path w="36830" h="294639">
                <a:moveTo>
                  <a:pt x="35052" y="33528"/>
                </a:moveTo>
                <a:lnTo>
                  <a:pt x="13716" y="33528"/>
                </a:lnTo>
                <a:lnTo>
                  <a:pt x="21336" y="25908"/>
                </a:lnTo>
                <a:lnTo>
                  <a:pt x="22352" y="23876"/>
                </a:lnTo>
                <a:lnTo>
                  <a:pt x="24384" y="22860"/>
                </a:lnTo>
                <a:lnTo>
                  <a:pt x="25908" y="21336"/>
                </a:lnTo>
                <a:lnTo>
                  <a:pt x="27432" y="18288"/>
                </a:lnTo>
                <a:lnTo>
                  <a:pt x="36576" y="18288"/>
                </a:lnTo>
                <a:lnTo>
                  <a:pt x="36576" y="24384"/>
                </a:lnTo>
                <a:lnTo>
                  <a:pt x="35052" y="30480"/>
                </a:lnTo>
                <a:lnTo>
                  <a:pt x="35052" y="33528"/>
                </a:lnTo>
                <a:close/>
              </a:path>
              <a:path w="36830" h="294639">
                <a:moveTo>
                  <a:pt x="24384" y="21336"/>
                </a:moveTo>
                <a:lnTo>
                  <a:pt x="21336" y="21336"/>
                </a:lnTo>
                <a:lnTo>
                  <a:pt x="22961" y="20523"/>
                </a:lnTo>
                <a:lnTo>
                  <a:pt x="24384" y="21336"/>
                </a:lnTo>
                <a:close/>
              </a:path>
              <a:path w="36830" h="294639">
                <a:moveTo>
                  <a:pt x="21336" y="24384"/>
                </a:moveTo>
                <a:lnTo>
                  <a:pt x="22860" y="22860"/>
                </a:lnTo>
                <a:lnTo>
                  <a:pt x="22352" y="23876"/>
                </a:lnTo>
                <a:lnTo>
                  <a:pt x="21336" y="24384"/>
                </a:lnTo>
                <a:close/>
              </a:path>
              <a:path w="36830" h="294639">
                <a:moveTo>
                  <a:pt x="22352" y="23876"/>
                </a:moveTo>
                <a:lnTo>
                  <a:pt x="22860" y="22860"/>
                </a:lnTo>
                <a:lnTo>
                  <a:pt x="24384" y="22860"/>
                </a:lnTo>
                <a:lnTo>
                  <a:pt x="22352" y="23876"/>
                </a:lnTo>
                <a:close/>
              </a:path>
              <a:path w="36830" h="294639">
                <a:moveTo>
                  <a:pt x="22098" y="24384"/>
                </a:moveTo>
                <a:lnTo>
                  <a:pt x="21336" y="24384"/>
                </a:lnTo>
                <a:lnTo>
                  <a:pt x="22352" y="23876"/>
                </a:lnTo>
                <a:lnTo>
                  <a:pt x="22098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12620" y="3755135"/>
            <a:ext cx="4828032" cy="1430527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885432" y="3877068"/>
            <a:ext cx="165100" cy="94615"/>
          </a:xfrm>
          <a:custGeom>
            <a:avLst/>
            <a:gdLst/>
            <a:ahLst/>
            <a:cxnLst/>
            <a:rect l="l" t="t" r="r" b="b"/>
            <a:pathLst>
              <a:path w="165100" h="94614">
                <a:moveTo>
                  <a:pt x="150876" y="80772"/>
                </a:moveTo>
                <a:lnTo>
                  <a:pt x="149352" y="77724"/>
                </a:lnTo>
                <a:lnTo>
                  <a:pt x="147828" y="76200"/>
                </a:lnTo>
                <a:lnTo>
                  <a:pt x="146304" y="74676"/>
                </a:lnTo>
                <a:lnTo>
                  <a:pt x="146304" y="73152"/>
                </a:lnTo>
                <a:lnTo>
                  <a:pt x="144780" y="73152"/>
                </a:lnTo>
                <a:lnTo>
                  <a:pt x="138684" y="70104"/>
                </a:lnTo>
                <a:lnTo>
                  <a:pt x="137160" y="70104"/>
                </a:lnTo>
                <a:lnTo>
                  <a:pt x="132588" y="68580"/>
                </a:lnTo>
                <a:lnTo>
                  <a:pt x="123444" y="68580"/>
                </a:lnTo>
                <a:lnTo>
                  <a:pt x="117348" y="70104"/>
                </a:lnTo>
                <a:lnTo>
                  <a:pt x="102108" y="70104"/>
                </a:lnTo>
                <a:lnTo>
                  <a:pt x="94488" y="71628"/>
                </a:lnTo>
                <a:lnTo>
                  <a:pt x="79248" y="71628"/>
                </a:lnTo>
                <a:lnTo>
                  <a:pt x="70104" y="73152"/>
                </a:lnTo>
                <a:lnTo>
                  <a:pt x="62484" y="73152"/>
                </a:lnTo>
                <a:lnTo>
                  <a:pt x="54864" y="74676"/>
                </a:lnTo>
                <a:lnTo>
                  <a:pt x="44196" y="74676"/>
                </a:lnTo>
                <a:lnTo>
                  <a:pt x="41148" y="76200"/>
                </a:lnTo>
                <a:lnTo>
                  <a:pt x="36576" y="76200"/>
                </a:lnTo>
                <a:lnTo>
                  <a:pt x="33528" y="74676"/>
                </a:lnTo>
                <a:lnTo>
                  <a:pt x="28956" y="74676"/>
                </a:lnTo>
                <a:lnTo>
                  <a:pt x="24384" y="76200"/>
                </a:lnTo>
                <a:lnTo>
                  <a:pt x="22860" y="80772"/>
                </a:lnTo>
                <a:lnTo>
                  <a:pt x="21336" y="83820"/>
                </a:lnTo>
                <a:lnTo>
                  <a:pt x="22860" y="88392"/>
                </a:lnTo>
                <a:lnTo>
                  <a:pt x="27432" y="91440"/>
                </a:lnTo>
                <a:lnTo>
                  <a:pt x="30480" y="92964"/>
                </a:lnTo>
                <a:lnTo>
                  <a:pt x="32004" y="92964"/>
                </a:lnTo>
                <a:lnTo>
                  <a:pt x="35052" y="94488"/>
                </a:lnTo>
                <a:lnTo>
                  <a:pt x="38100" y="94488"/>
                </a:lnTo>
                <a:lnTo>
                  <a:pt x="41757" y="93268"/>
                </a:lnTo>
                <a:lnTo>
                  <a:pt x="44196" y="94488"/>
                </a:lnTo>
                <a:lnTo>
                  <a:pt x="50292" y="94488"/>
                </a:lnTo>
                <a:lnTo>
                  <a:pt x="56388" y="92964"/>
                </a:lnTo>
                <a:lnTo>
                  <a:pt x="64008" y="92964"/>
                </a:lnTo>
                <a:lnTo>
                  <a:pt x="71628" y="91440"/>
                </a:lnTo>
                <a:lnTo>
                  <a:pt x="96012" y="91440"/>
                </a:lnTo>
                <a:lnTo>
                  <a:pt x="105156" y="89916"/>
                </a:lnTo>
                <a:lnTo>
                  <a:pt x="132588" y="89916"/>
                </a:lnTo>
                <a:lnTo>
                  <a:pt x="135636" y="91440"/>
                </a:lnTo>
                <a:lnTo>
                  <a:pt x="137160" y="91440"/>
                </a:lnTo>
                <a:lnTo>
                  <a:pt x="141732" y="92964"/>
                </a:lnTo>
                <a:lnTo>
                  <a:pt x="146304" y="91440"/>
                </a:lnTo>
                <a:lnTo>
                  <a:pt x="147828" y="89916"/>
                </a:lnTo>
                <a:lnTo>
                  <a:pt x="149352" y="88392"/>
                </a:lnTo>
                <a:lnTo>
                  <a:pt x="150876" y="85344"/>
                </a:lnTo>
                <a:lnTo>
                  <a:pt x="150876" y="80772"/>
                </a:lnTo>
                <a:close/>
              </a:path>
              <a:path w="165100" h="94614">
                <a:moveTo>
                  <a:pt x="164592" y="6096"/>
                </a:moveTo>
                <a:lnTo>
                  <a:pt x="163068" y="3048"/>
                </a:lnTo>
                <a:lnTo>
                  <a:pt x="160020" y="0"/>
                </a:lnTo>
                <a:lnTo>
                  <a:pt x="152400" y="0"/>
                </a:lnTo>
                <a:lnTo>
                  <a:pt x="150876" y="1524"/>
                </a:lnTo>
                <a:lnTo>
                  <a:pt x="147828" y="1524"/>
                </a:lnTo>
                <a:lnTo>
                  <a:pt x="144780" y="3048"/>
                </a:lnTo>
                <a:lnTo>
                  <a:pt x="132588" y="3048"/>
                </a:lnTo>
                <a:lnTo>
                  <a:pt x="128016" y="4572"/>
                </a:lnTo>
                <a:lnTo>
                  <a:pt x="118872" y="4572"/>
                </a:lnTo>
                <a:lnTo>
                  <a:pt x="112776" y="6096"/>
                </a:lnTo>
                <a:lnTo>
                  <a:pt x="112776" y="4572"/>
                </a:lnTo>
                <a:lnTo>
                  <a:pt x="106680" y="6096"/>
                </a:lnTo>
                <a:lnTo>
                  <a:pt x="92964" y="6096"/>
                </a:lnTo>
                <a:lnTo>
                  <a:pt x="86868" y="7620"/>
                </a:lnTo>
                <a:lnTo>
                  <a:pt x="16764" y="7620"/>
                </a:lnTo>
                <a:lnTo>
                  <a:pt x="15240" y="9144"/>
                </a:lnTo>
                <a:lnTo>
                  <a:pt x="12192" y="9144"/>
                </a:lnTo>
                <a:lnTo>
                  <a:pt x="9144" y="9144"/>
                </a:lnTo>
                <a:lnTo>
                  <a:pt x="4572" y="9144"/>
                </a:lnTo>
                <a:lnTo>
                  <a:pt x="0" y="12192"/>
                </a:lnTo>
                <a:lnTo>
                  <a:pt x="0" y="15240"/>
                </a:lnTo>
                <a:lnTo>
                  <a:pt x="0" y="21336"/>
                </a:lnTo>
                <a:lnTo>
                  <a:pt x="0" y="22860"/>
                </a:lnTo>
                <a:lnTo>
                  <a:pt x="3048" y="25908"/>
                </a:lnTo>
                <a:lnTo>
                  <a:pt x="12192" y="25908"/>
                </a:lnTo>
                <a:lnTo>
                  <a:pt x="102108" y="25908"/>
                </a:lnTo>
                <a:lnTo>
                  <a:pt x="108204" y="24384"/>
                </a:lnTo>
                <a:lnTo>
                  <a:pt x="129540" y="24384"/>
                </a:lnTo>
                <a:lnTo>
                  <a:pt x="131064" y="22860"/>
                </a:lnTo>
                <a:lnTo>
                  <a:pt x="146304" y="22860"/>
                </a:lnTo>
                <a:lnTo>
                  <a:pt x="149352" y="21336"/>
                </a:lnTo>
                <a:lnTo>
                  <a:pt x="152400" y="21336"/>
                </a:lnTo>
                <a:lnTo>
                  <a:pt x="155448" y="19812"/>
                </a:lnTo>
                <a:lnTo>
                  <a:pt x="156972" y="19812"/>
                </a:lnTo>
                <a:lnTo>
                  <a:pt x="164592" y="12192"/>
                </a:lnTo>
                <a:lnTo>
                  <a:pt x="164592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39000" y="3718560"/>
            <a:ext cx="199644" cy="24892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510271" y="3797808"/>
            <a:ext cx="239268" cy="16916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863840" y="3672840"/>
            <a:ext cx="309372" cy="30454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072628" y="3322320"/>
            <a:ext cx="149351" cy="16891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421623" y="3779520"/>
            <a:ext cx="298704" cy="12344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776716" y="3500628"/>
            <a:ext cx="309371" cy="65836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142988" y="4599432"/>
            <a:ext cx="187451" cy="79247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7466076" y="4344924"/>
            <a:ext cx="826135" cy="579120"/>
            <a:chOff x="7466076" y="4344924"/>
            <a:chExt cx="826135" cy="579120"/>
          </a:xfrm>
        </p:grpSpPr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66076" y="4433316"/>
              <a:ext cx="342899" cy="49072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48600" y="4344924"/>
              <a:ext cx="443483" cy="28829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424671" y="4354067"/>
            <a:ext cx="260604" cy="45339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791956" y="4293108"/>
            <a:ext cx="734568" cy="43205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854451" y="5241035"/>
            <a:ext cx="443483" cy="314960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3403079" y="5390400"/>
            <a:ext cx="184785" cy="104139"/>
          </a:xfrm>
          <a:custGeom>
            <a:avLst/>
            <a:gdLst/>
            <a:ahLst/>
            <a:cxnLst/>
            <a:rect l="l" t="t" r="r" b="b"/>
            <a:pathLst>
              <a:path w="184785" h="104139">
                <a:moveTo>
                  <a:pt x="167652" y="68567"/>
                </a:moveTo>
                <a:lnTo>
                  <a:pt x="166128" y="62471"/>
                </a:lnTo>
                <a:lnTo>
                  <a:pt x="164604" y="57899"/>
                </a:lnTo>
                <a:lnTo>
                  <a:pt x="160032" y="53327"/>
                </a:lnTo>
                <a:lnTo>
                  <a:pt x="155460" y="54851"/>
                </a:lnTo>
                <a:lnTo>
                  <a:pt x="144792" y="56375"/>
                </a:lnTo>
                <a:lnTo>
                  <a:pt x="134124" y="56375"/>
                </a:lnTo>
                <a:lnTo>
                  <a:pt x="112788" y="59423"/>
                </a:lnTo>
                <a:lnTo>
                  <a:pt x="111264" y="59423"/>
                </a:lnTo>
                <a:lnTo>
                  <a:pt x="100596" y="60947"/>
                </a:lnTo>
                <a:lnTo>
                  <a:pt x="88404" y="63995"/>
                </a:lnTo>
                <a:lnTo>
                  <a:pt x="77736" y="65519"/>
                </a:lnTo>
                <a:lnTo>
                  <a:pt x="77736" y="67043"/>
                </a:lnTo>
                <a:lnTo>
                  <a:pt x="67068" y="68567"/>
                </a:lnTo>
                <a:lnTo>
                  <a:pt x="56400" y="71615"/>
                </a:lnTo>
                <a:lnTo>
                  <a:pt x="47256" y="74663"/>
                </a:lnTo>
                <a:lnTo>
                  <a:pt x="38112" y="76187"/>
                </a:lnTo>
                <a:lnTo>
                  <a:pt x="39636" y="76187"/>
                </a:lnTo>
                <a:lnTo>
                  <a:pt x="32016" y="77711"/>
                </a:lnTo>
                <a:lnTo>
                  <a:pt x="30492" y="77711"/>
                </a:lnTo>
                <a:lnTo>
                  <a:pt x="24396" y="79235"/>
                </a:lnTo>
                <a:lnTo>
                  <a:pt x="21348" y="80251"/>
                </a:lnTo>
                <a:lnTo>
                  <a:pt x="18300" y="79235"/>
                </a:lnTo>
                <a:lnTo>
                  <a:pt x="15252" y="81267"/>
                </a:lnTo>
                <a:lnTo>
                  <a:pt x="12204" y="82283"/>
                </a:lnTo>
                <a:lnTo>
                  <a:pt x="9156" y="85331"/>
                </a:lnTo>
                <a:lnTo>
                  <a:pt x="7632" y="86855"/>
                </a:lnTo>
                <a:lnTo>
                  <a:pt x="7632" y="89903"/>
                </a:lnTo>
                <a:lnTo>
                  <a:pt x="7632" y="94475"/>
                </a:lnTo>
                <a:lnTo>
                  <a:pt x="7632" y="97523"/>
                </a:lnTo>
                <a:lnTo>
                  <a:pt x="9156" y="99047"/>
                </a:lnTo>
                <a:lnTo>
                  <a:pt x="13728" y="103619"/>
                </a:lnTo>
                <a:lnTo>
                  <a:pt x="18300" y="102476"/>
                </a:lnTo>
                <a:lnTo>
                  <a:pt x="22872" y="103619"/>
                </a:lnTo>
                <a:lnTo>
                  <a:pt x="25158" y="102095"/>
                </a:lnTo>
                <a:lnTo>
                  <a:pt x="28968" y="102095"/>
                </a:lnTo>
                <a:lnTo>
                  <a:pt x="36588" y="100571"/>
                </a:lnTo>
                <a:lnTo>
                  <a:pt x="35064" y="100571"/>
                </a:lnTo>
                <a:lnTo>
                  <a:pt x="44208" y="99047"/>
                </a:lnTo>
                <a:lnTo>
                  <a:pt x="53352" y="95999"/>
                </a:lnTo>
                <a:lnTo>
                  <a:pt x="62496" y="94475"/>
                </a:lnTo>
                <a:lnTo>
                  <a:pt x="73164" y="91427"/>
                </a:lnTo>
                <a:lnTo>
                  <a:pt x="71640" y="91427"/>
                </a:lnTo>
                <a:lnTo>
                  <a:pt x="82308" y="89903"/>
                </a:lnTo>
                <a:lnTo>
                  <a:pt x="94500" y="86855"/>
                </a:lnTo>
                <a:lnTo>
                  <a:pt x="126504" y="82283"/>
                </a:lnTo>
                <a:lnTo>
                  <a:pt x="128028" y="80759"/>
                </a:lnTo>
                <a:lnTo>
                  <a:pt x="137172" y="79235"/>
                </a:lnTo>
                <a:lnTo>
                  <a:pt x="147840" y="77711"/>
                </a:lnTo>
                <a:lnTo>
                  <a:pt x="149364" y="77711"/>
                </a:lnTo>
                <a:lnTo>
                  <a:pt x="160032" y="74663"/>
                </a:lnTo>
                <a:lnTo>
                  <a:pt x="164604" y="73139"/>
                </a:lnTo>
                <a:lnTo>
                  <a:pt x="167652" y="68567"/>
                </a:lnTo>
                <a:close/>
              </a:path>
              <a:path w="184785" h="104139">
                <a:moveTo>
                  <a:pt x="184404" y="9144"/>
                </a:moveTo>
                <a:lnTo>
                  <a:pt x="182880" y="6096"/>
                </a:lnTo>
                <a:lnTo>
                  <a:pt x="178308" y="3048"/>
                </a:lnTo>
                <a:lnTo>
                  <a:pt x="176784" y="1524"/>
                </a:lnTo>
                <a:lnTo>
                  <a:pt x="175260" y="1524"/>
                </a:lnTo>
                <a:lnTo>
                  <a:pt x="173736" y="0"/>
                </a:lnTo>
                <a:lnTo>
                  <a:pt x="140208" y="0"/>
                </a:lnTo>
                <a:lnTo>
                  <a:pt x="134112" y="1524"/>
                </a:lnTo>
                <a:lnTo>
                  <a:pt x="118872" y="1524"/>
                </a:lnTo>
                <a:lnTo>
                  <a:pt x="109728" y="3048"/>
                </a:lnTo>
                <a:lnTo>
                  <a:pt x="22860" y="3048"/>
                </a:lnTo>
                <a:lnTo>
                  <a:pt x="19812" y="4572"/>
                </a:lnTo>
                <a:lnTo>
                  <a:pt x="13716" y="4572"/>
                </a:lnTo>
                <a:lnTo>
                  <a:pt x="13106" y="4876"/>
                </a:lnTo>
                <a:lnTo>
                  <a:pt x="12192" y="4572"/>
                </a:lnTo>
                <a:lnTo>
                  <a:pt x="7620" y="7620"/>
                </a:lnTo>
                <a:lnTo>
                  <a:pt x="3048" y="9144"/>
                </a:lnTo>
                <a:lnTo>
                  <a:pt x="1524" y="12192"/>
                </a:lnTo>
                <a:lnTo>
                  <a:pt x="1524" y="12954"/>
                </a:lnTo>
                <a:lnTo>
                  <a:pt x="0" y="15240"/>
                </a:lnTo>
                <a:lnTo>
                  <a:pt x="1524" y="18288"/>
                </a:lnTo>
                <a:lnTo>
                  <a:pt x="1524" y="21336"/>
                </a:lnTo>
                <a:lnTo>
                  <a:pt x="3810" y="23622"/>
                </a:lnTo>
                <a:lnTo>
                  <a:pt x="4572" y="25908"/>
                </a:lnTo>
                <a:lnTo>
                  <a:pt x="8636" y="26924"/>
                </a:lnTo>
                <a:lnTo>
                  <a:pt x="9144" y="27432"/>
                </a:lnTo>
                <a:lnTo>
                  <a:pt x="10668" y="27432"/>
                </a:lnTo>
                <a:lnTo>
                  <a:pt x="12192" y="27432"/>
                </a:lnTo>
                <a:lnTo>
                  <a:pt x="13716" y="28956"/>
                </a:lnTo>
                <a:lnTo>
                  <a:pt x="19812" y="28956"/>
                </a:lnTo>
                <a:lnTo>
                  <a:pt x="21336" y="27432"/>
                </a:lnTo>
                <a:lnTo>
                  <a:pt x="22860" y="27432"/>
                </a:lnTo>
                <a:lnTo>
                  <a:pt x="24384" y="25908"/>
                </a:lnTo>
                <a:lnTo>
                  <a:pt x="118872" y="25908"/>
                </a:lnTo>
                <a:lnTo>
                  <a:pt x="128016" y="24384"/>
                </a:lnTo>
                <a:lnTo>
                  <a:pt x="143256" y="24384"/>
                </a:lnTo>
                <a:lnTo>
                  <a:pt x="149352" y="22860"/>
                </a:lnTo>
                <a:lnTo>
                  <a:pt x="172212" y="22860"/>
                </a:lnTo>
                <a:lnTo>
                  <a:pt x="175260" y="21336"/>
                </a:lnTo>
                <a:lnTo>
                  <a:pt x="179832" y="21336"/>
                </a:lnTo>
                <a:lnTo>
                  <a:pt x="182880" y="18288"/>
                </a:lnTo>
                <a:lnTo>
                  <a:pt x="182880" y="13716"/>
                </a:lnTo>
                <a:lnTo>
                  <a:pt x="183388" y="12192"/>
                </a:lnTo>
                <a:lnTo>
                  <a:pt x="183896" y="10668"/>
                </a:lnTo>
                <a:lnTo>
                  <a:pt x="184404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object 4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372356" y="5245607"/>
            <a:ext cx="292607" cy="243840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4806696" y="5420867"/>
            <a:ext cx="243840" cy="35560"/>
          </a:xfrm>
          <a:custGeom>
            <a:avLst/>
            <a:gdLst/>
            <a:ahLst/>
            <a:cxnLst/>
            <a:rect l="l" t="t" r="r" b="b"/>
            <a:pathLst>
              <a:path w="243839" h="35560">
                <a:moveTo>
                  <a:pt x="222503" y="16764"/>
                </a:moveTo>
                <a:lnTo>
                  <a:pt x="220980" y="13716"/>
                </a:lnTo>
                <a:lnTo>
                  <a:pt x="217932" y="10668"/>
                </a:lnTo>
                <a:lnTo>
                  <a:pt x="219456" y="6096"/>
                </a:lnTo>
                <a:lnTo>
                  <a:pt x="220980" y="3048"/>
                </a:lnTo>
                <a:lnTo>
                  <a:pt x="222503" y="1524"/>
                </a:lnTo>
                <a:lnTo>
                  <a:pt x="227076" y="0"/>
                </a:lnTo>
                <a:lnTo>
                  <a:pt x="230124" y="0"/>
                </a:lnTo>
                <a:lnTo>
                  <a:pt x="233172" y="1524"/>
                </a:lnTo>
                <a:lnTo>
                  <a:pt x="227076" y="1524"/>
                </a:lnTo>
                <a:lnTo>
                  <a:pt x="225551" y="3048"/>
                </a:lnTo>
                <a:lnTo>
                  <a:pt x="226618" y="3048"/>
                </a:lnTo>
                <a:lnTo>
                  <a:pt x="222503" y="16764"/>
                </a:lnTo>
                <a:close/>
              </a:path>
              <a:path w="243839" h="35560">
                <a:moveTo>
                  <a:pt x="220980" y="13716"/>
                </a:moveTo>
                <a:lnTo>
                  <a:pt x="62484" y="13716"/>
                </a:lnTo>
                <a:lnTo>
                  <a:pt x="71628" y="12192"/>
                </a:lnTo>
                <a:lnTo>
                  <a:pt x="82296" y="12192"/>
                </a:lnTo>
                <a:lnTo>
                  <a:pt x="92964" y="10668"/>
                </a:lnTo>
                <a:lnTo>
                  <a:pt x="105156" y="9144"/>
                </a:lnTo>
                <a:lnTo>
                  <a:pt x="118872" y="7620"/>
                </a:lnTo>
                <a:lnTo>
                  <a:pt x="143256" y="4572"/>
                </a:lnTo>
                <a:lnTo>
                  <a:pt x="155448" y="4572"/>
                </a:lnTo>
                <a:lnTo>
                  <a:pt x="164592" y="3048"/>
                </a:lnTo>
                <a:lnTo>
                  <a:pt x="166115" y="3048"/>
                </a:lnTo>
                <a:lnTo>
                  <a:pt x="176784" y="1524"/>
                </a:lnTo>
                <a:lnTo>
                  <a:pt x="222503" y="1524"/>
                </a:lnTo>
                <a:lnTo>
                  <a:pt x="220980" y="3048"/>
                </a:lnTo>
                <a:lnTo>
                  <a:pt x="219456" y="6096"/>
                </a:lnTo>
                <a:lnTo>
                  <a:pt x="217932" y="10668"/>
                </a:lnTo>
                <a:lnTo>
                  <a:pt x="220980" y="13716"/>
                </a:lnTo>
                <a:close/>
              </a:path>
              <a:path w="243839" h="35560">
                <a:moveTo>
                  <a:pt x="225551" y="3048"/>
                </a:moveTo>
                <a:lnTo>
                  <a:pt x="227076" y="1524"/>
                </a:lnTo>
                <a:lnTo>
                  <a:pt x="226737" y="2652"/>
                </a:lnTo>
                <a:lnTo>
                  <a:pt x="225551" y="3048"/>
                </a:lnTo>
                <a:close/>
              </a:path>
              <a:path w="243839" h="35560">
                <a:moveTo>
                  <a:pt x="226737" y="2652"/>
                </a:moveTo>
                <a:lnTo>
                  <a:pt x="227076" y="1524"/>
                </a:lnTo>
                <a:lnTo>
                  <a:pt x="230124" y="1524"/>
                </a:lnTo>
                <a:lnTo>
                  <a:pt x="226737" y="2652"/>
                </a:lnTo>
                <a:close/>
              </a:path>
              <a:path w="243839" h="35560">
                <a:moveTo>
                  <a:pt x="243839" y="16764"/>
                </a:moveTo>
                <a:lnTo>
                  <a:pt x="222503" y="16764"/>
                </a:lnTo>
                <a:lnTo>
                  <a:pt x="226737" y="2652"/>
                </a:lnTo>
                <a:lnTo>
                  <a:pt x="230124" y="1524"/>
                </a:lnTo>
                <a:lnTo>
                  <a:pt x="237744" y="1524"/>
                </a:lnTo>
                <a:lnTo>
                  <a:pt x="242315" y="4572"/>
                </a:lnTo>
                <a:lnTo>
                  <a:pt x="243839" y="10668"/>
                </a:lnTo>
                <a:lnTo>
                  <a:pt x="243839" y="16764"/>
                </a:lnTo>
                <a:close/>
              </a:path>
              <a:path w="243839" h="35560">
                <a:moveTo>
                  <a:pt x="226618" y="3048"/>
                </a:moveTo>
                <a:lnTo>
                  <a:pt x="225551" y="3048"/>
                </a:lnTo>
                <a:lnTo>
                  <a:pt x="226737" y="2652"/>
                </a:lnTo>
                <a:lnTo>
                  <a:pt x="226618" y="3048"/>
                </a:lnTo>
                <a:close/>
              </a:path>
              <a:path w="243839" h="35560">
                <a:moveTo>
                  <a:pt x="73152" y="33528"/>
                </a:moveTo>
                <a:lnTo>
                  <a:pt x="19812" y="33528"/>
                </a:lnTo>
                <a:lnTo>
                  <a:pt x="10668" y="30480"/>
                </a:lnTo>
                <a:lnTo>
                  <a:pt x="7620" y="28956"/>
                </a:lnTo>
                <a:lnTo>
                  <a:pt x="3048" y="25908"/>
                </a:lnTo>
                <a:lnTo>
                  <a:pt x="0" y="21336"/>
                </a:lnTo>
                <a:lnTo>
                  <a:pt x="1524" y="15240"/>
                </a:lnTo>
                <a:lnTo>
                  <a:pt x="4572" y="10668"/>
                </a:lnTo>
                <a:lnTo>
                  <a:pt x="10668" y="7620"/>
                </a:lnTo>
                <a:lnTo>
                  <a:pt x="15240" y="10668"/>
                </a:lnTo>
                <a:lnTo>
                  <a:pt x="18288" y="12192"/>
                </a:lnTo>
                <a:lnTo>
                  <a:pt x="21336" y="12192"/>
                </a:lnTo>
                <a:lnTo>
                  <a:pt x="25908" y="13716"/>
                </a:lnTo>
                <a:lnTo>
                  <a:pt x="220980" y="13716"/>
                </a:lnTo>
                <a:lnTo>
                  <a:pt x="221742" y="15240"/>
                </a:lnTo>
                <a:lnTo>
                  <a:pt x="220980" y="15240"/>
                </a:lnTo>
                <a:lnTo>
                  <a:pt x="222503" y="16764"/>
                </a:lnTo>
                <a:lnTo>
                  <a:pt x="243839" y="16764"/>
                </a:lnTo>
                <a:lnTo>
                  <a:pt x="240792" y="22860"/>
                </a:lnTo>
                <a:lnTo>
                  <a:pt x="234696" y="22860"/>
                </a:lnTo>
                <a:lnTo>
                  <a:pt x="231648" y="24384"/>
                </a:lnTo>
                <a:lnTo>
                  <a:pt x="169163" y="24384"/>
                </a:lnTo>
                <a:lnTo>
                  <a:pt x="158496" y="25908"/>
                </a:lnTo>
                <a:lnTo>
                  <a:pt x="146304" y="25908"/>
                </a:lnTo>
                <a:lnTo>
                  <a:pt x="134112" y="27432"/>
                </a:lnTo>
                <a:lnTo>
                  <a:pt x="120396" y="28956"/>
                </a:lnTo>
                <a:lnTo>
                  <a:pt x="96012" y="32004"/>
                </a:lnTo>
                <a:lnTo>
                  <a:pt x="83820" y="32004"/>
                </a:lnTo>
                <a:lnTo>
                  <a:pt x="73152" y="33528"/>
                </a:lnTo>
                <a:close/>
              </a:path>
              <a:path w="243839" h="35560">
                <a:moveTo>
                  <a:pt x="222503" y="16764"/>
                </a:moveTo>
                <a:lnTo>
                  <a:pt x="220980" y="15240"/>
                </a:lnTo>
                <a:lnTo>
                  <a:pt x="221742" y="15240"/>
                </a:lnTo>
                <a:lnTo>
                  <a:pt x="222503" y="16764"/>
                </a:lnTo>
                <a:close/>
              </a:path>
              <a:path w="243839" h="35560">
                <a:moveTo>
                  <a:pt x="54864" y="35052"/>
                </a:moveTo>
                <a:lnTo>
                  <a:pt x="27432" y="35052"/>
                </a:lnTo>
                <a:lnTo>
                  <a:pt x="25908" y="33528"/>
                </a:lnTo>
                <a:lnTo>
                  <a:pt x="64008" y="33528"/>
                </a:lnTo>
                <a:lnTo>
                  <a:pt x="54864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173980" y="5248655"/>
            <a:ext cx="222503" cy="284480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819144" y="5090160"/>
            <a:ext cx="457199" cy="56388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484876" y="5213603"/>
            <a:ext cx="251459" cy="243840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5820155" y="5158739"/>
            <a:ext cx="204470" cy="462280"/>
          </a:xfrm>
          <a:custGeom>
            <a:avLst/>
            <a:gdLst/>
            <a:ahLst/>
            <a:cxnLst/>
            <a:rect l="l" t="t" r="r" b="b"/>
            <a:pathLst>
              <a:path w="204470" h="462279">
                <a:moveTo>
                  <a:pt x="126492" y="82296"/>
                </a:moveTo>
                <a:lnTo>
                  <a:pt x="117348" y="73152"/>
                </a:lnTo>
                <a:lnTo>
                  <a:pt x="118872" y="73152"/>
                </a:lnTo>
                <a:lnTo>
                  <a:pt x="100584" y="57912"/>
                </a:lnTo>
                <a:lnTo>
                  <a:pt x="89916" y="50292"/>
                </a:lnTo>
                <a:lnTo>
                  <a:pt x="91440" y="50292"/>
                </a:lnTo>
                <a:lnTo>
                  <a:pt x="82296" y="44196"/>
                </a:lnTo>
                <a:lnTo>
                  <a:pt x="80772" y="44196"/>
                </a:lnTo>
                <a:lnTo>
                  <a:pt x="65532" y="32004"/>
                </a:lnTo>
                <a:lnTo>
                  <a:pt x="53340" y="22860"/>
                </a:lnTo>
                <a:lnTo>
                  <a:pt x="47244" y="19812"/>
                </a:lnTo>
                <a:lnTo>
                  <a:pt x="42672" y="16764"/>
                </a:lnTo>
                <a:lnTo>
                  <a:pt x="41148" y="12192"/>
                </a:lnTo>
                <a:lnTo>
                  <a:pt x="42672" y="6096"/>
                </a:lnTo>
                <a:lnTo>
                  <a:pt x="45720" y="1524"/>
                </a:lnTo>
                <a:lnTo>
                  <a:pt x="50292" y="0"/>
                </a:lnTo>
                <a:lnTo>
                  <a:pt x="54864" y="3048"/>
                </a:lnTo>
                <a:lnTo>
                  <a:pt x="59436" y="4572"/>
                </a:lnTo>
                <a:lnTo>
                  <a:pt x="64008" y="7620"/>
                </a:lnTo>
                <a:lnTo>
                  <a:pt x="70104" y="10668"/>
                </a:lnTo>
                <a:lnTo>
                  <a:pt x="85344" y="19812"/>
                </a:lnTo>
                <a:lnTo>
                  <a:pt x="94488" y="25908"/>
                </a:lnTo>
                <a:lnTo>
                  <a:pt x="103632" y="33528"/>
                </a:lnTo>
                <a:lnTo>
                  <a:pt x="114300" y="41148"/>
                </a:lnTo>
                <a:lnTo>
                  <a:pt x="132588" y="56388"/>
                </a:lnTo>
                <a:lnTo>
                  <a:pt x="134112" y="57912"/>
                </a:lnTo>
                <a:lnTo>
                  <a:pt x="143256" y="65532"/>
                </a:lnTo>
                <a:lnTo>
                  <a:pt x="143256" y="67056"/>
                </a:lnTo>
                <a:lnTo>
                  <a:pt x="152400" y="77724"/>
                </a:lnTo>
                <a:lnTo>
                  <a:pt x="154686" y="80772"/>
                </a:lnTo>
                <a:lnTo>
                  <a:pt x="126492" y="80772"/>
                </a:lnTo>
                <a:lnTo>
                  <a:pt x="126492" y="82296"/>
                </a:lnTo>
                <a:close/>
              </a:path>
              <a:path w="204470" h="462279">
                <a:moveTo>
                  <a:pt x="150876" y="115824"/>
                </a:moveTo>
                <a:lnTo>
                  <a:pt x="143256" y="102108"/>
                </a:lnTo>
                <a:lnTo>
                  <a:pt x="134112" y="91440"/>
                </a:lnTo>
                <a:lnTo>
                  <a:pt x="135636" y="91440"/>
                </a:lnTo>
                <a:lnTo>
                  <a:pt x="126492" y="80772"/>
                </a:lnTo>
                <a:lnTo>
                  <a:pt x="154686" y="80772"/>
                </a:lnTo>
                <a:lnTo>
                  <a:pt x="161544" y="89916"/>
                </a:lnTo>
                <a:lnTo>
                  <a:pt x="169164" y="103632"/>
                </a:lnTo>
                <a:lnTo>
                  <a:pt x="170688" y="103632"/>
                </a:lnTo>
                <a:lnTo>
                  <a:pt x="175429" y="114300"/>
                </a:lnTo>
                <a:lnTo>
                  <a:pt x="150876" y="114300"/>
                </a:lnTo>
                <a:lnTo>
                  <a:pt x="150876" y="115824"/>
                </a:lnTo>
                <a:close/>
              </a:path>
              <a:path w="204470" h="462279">
                <a:moveTo>
                  <a:pt x="164592" y="141732"/>
                </a:moveTo>
                <a:lnTo>
                  <a:pt x="156972" y="128016"/>
                </a:lnTo>
                <a:lnTo>
                  <a:pt x="150876" y="114300"/>
                </a:lnTo>
                <a:lnTo>
                  <a:pt x="175429" y="114300"/>
                </a:lnTo>
                <a:lnTo>
                  <a:pt x="176784" y="117348"/>
                </a:lnTo>
                <a:lnTo>
                  <a:pt x="184404" y="131064"/>
                </a:lnTo>
                <a:lnTo>
                  <a:pt x="184404" y="132588"/>
                </a:lnTo>
                <a:lnTo>
                  <a:pt x="187790" y="140208"/>
                </a:lnTo>
                <a:lnTo>
                  <a:pt x="164592" y="140208"/>
                </a:lnTo>
                <a:lnTo>
                  <a:pt x="164592" y="141732"/>
                </a:lnTo>
                <a:close/>
              </a:path>
              <a:path w="204470" h="462279">
                <a:moveTo>
                  <a:pt x="173736" y="169164"/>
                </a:moveTo>
                <a:lnTo>
                  <a:pt x="169164" y="153924"/>
                </a:lnTo>
                <a:lnTo>
                  <a:pt x="164592" y="140208"/>
                </a:lnTo>
                <a:lnTo>
                  <a:pt x="187790" y="140208"/>
                </a:lnTo>
                <a:lnTo>
                  <a:pt x="190500" y="146304"/>
                </a:lnTo>
                <a:lnTo>
                  <a:pt x="195072" y="161544"/>
                </a:lnTo>
                <a:lnTo>
                  <a:pt x="195072" y="163068"/>
                </a:lnTo>
                <a:lnTo>
                  <a:pt x="196443" y="167640"/>
                </a:lnTo>
                <a:lnTo>
                  <a:pt x="173736" y="167640"/>
                </a:lnTo>
                <a:lnTo>
                  <a:pt x="173736" y="169164"/>
                </a:lnTo>
                <a:close/>
              </a:path>
              <a:path w="204470" h="462279">
                <a:moveTo>
                  <a:pt x="181356" y="213360"/>
                </a:moveTo>
                <a:lnTo>
                  <a:pt x="179832" y="198119"/>
                </a:lnTo>
                <a:lnTo>
                  <a:pt x="173736" y="167640"/>
                </a:lnTo>
                <a:lnTo>
                  <a:pt x="196443" y="167640"/>
                </a:lnTo>
                <a:lnTo>
                  <a:pt x="199644" y="178307"/>
                </a:lnTo>
                <a:lnTo>
                  <a:pt x="202692" y="193548"/>
                </a:lnTo>
                <a:lnTo>
                  <a:pt x="202692" y="195072"/>
                </a:lnTo>
                <a:lnTo>
                  <a:pt x="204216" y="211836"/>
                </a:lnTo>
                <a:lnTo>
                  <a:pt x="181356" y="211836"/>
                </a:lnTo>
                <a:lnTo>
                  <a:pt x="181356" y="213360"/>
                </a:lnTo>
                <a:close/>
              </a:path>
              <a:path w="204470" h="462279">
                <a:moveTo>
                  <a:pt x="200198" y="260604"/>
                </a:moveTo>
                <a:lnTo>
                  <a:pt x="176784" y="260604"/>
                </a:lnTo>
                <a:lnTo>
                  <a:pt x="179832" y="243840"/>
                </a:lnTo>
                <a:lnTo>
                  <a:pt x="181356" y="228600"/>
                </a:lnTo>
                <a:lnTo>
                  <a:pt x="181356" y="211836"/>
                </a:lnTo>
                <a:lnTo>
                  <a:pt x="204216" y="211836"/>
                </a:lnTo>
                <a:lnTo>
                  <a:pt x="204216" y="230124"/>
                </a:lnTo>
                <a:lnTo>
                  <a:pt x="202692" y="246888"/>
                </a:lnTo>
                <a:lnTo>
                  <a:pt x="200198" y="260604"/>
                </a:lnTo>
                <a:close/>
              </a:path>
              <a:path w="204470" h="462279">
                <a:moveTo>
                  <a:pt x="196596" y="277368"/>
                </a:moveTo>
                <a:lnTo>
                  <a:pt x="172212" y="277368"/>
                </a:lnTo>
                <a:lnTo>
                  <a:pt x="176784" y="259080"/>
                </a:lnTo>
                <a:lnTo>
                  <a:pt x="176784" y="260604"/>
                </a:lnTo>
                <a:lnTo>
                  <a:pt x="200198" y="260604"/>
                </a:lnTo>
                <a:lnTo>
                  <a:pt x="199644" y="263652"/>
                </a:lnTo>
                <a:lnTo>
                  <a:pt x="199644" y="265176"/>
                </a:lnTo>
                <a:lnTo>
                  <a:pt x="196596" y="277368"/>
                </a:lnTo>
                <a:close/>
              </a:path>
              <a:path w="204470" h="462279">
                <a:moveTo>
                  <a:pt x="191192" y="294131"/>
                </a:moveTo>
                <a:lnTo>
                  <a:pt x="167640" y="294131"/>
                </a:lnTo>
                <a:lnTo>
                  <a:pt x="172212" y="275843"/>
                </a:lnTo>
                <a:lnTo>
                  <a:pt x="172212" y="277368"/>
                </a:lnTo>
                <a:lnTo>
                  <a:pt x="196596" y="277368"/>
                </a:lnTo>
                <a:lnTo>
                  <a:pt x="195072" y="283464"/>
                </a:lnTo>
                <a:lnTo>
                  <a:pt x="191192" y="294131"/>
                </a:lnTo>
                <a:close/>
              </a:path>
              <a:path w="204470" h="462279">
                <a:moveTo>
                  <a:pt x="150876" y="326136"/>
                </a:moveTo>
                <a:lnTo>
                  <a:pt x="160020" y="309372"/>
                </a:lnTo>
                <a:lnTo>
                  <a:pt x="167640" y="292607"/>
                </a:lnTo>
                <a:lnTo>
                  <a:pt x="167640" y="294131"/>
                </a:lnTo>
                <a:lnTo>
                  <a:pt x="191192" y="294131"/>
                </a:lnTo>
                <a:lnTo>
                  <a:pt x="188976" y="300228"/>
                </a:lnTo>
                <a:lnTo>
                  <a:pt x="188976" y="301752"/>
                </a:lnTo>
                <a:lnTo>
                  <a:pt x="181356" y="318516"/>
                </a:lnTo>
                <a:lnTo>
                  <a:pt x="181356" y="320040"/>
                </a:lnTo>
                <a:lnTo>
                  <a:pt x="178862" y="324612"/>
                </a:lnTo>
                <a:lnTo>
                  <a:pt x="152400" y="324612"/>
                </a:lnTo>
                <a:lnTo>
                  <a:pt x="150876" y="326136"/>
                </a:lnTo>
                <a:close/>
              </a:path>
              <a:path w="204470" h="462279">
                <a:moveTo>
                  <a:pt x="144918" y="373380"/>
                </a:moveTo>
                <a:lnTo>
                  <a:pt x="114300" y="373380"/>
                </a:lnTo>
                <a:lnTo>
                  <a:pt x="129540" y="356616"/>
                </a:lnTo>
                <a:lnTo>
                  <a:pt x="128016" y="356616"/>
                </a:lnTo>
                <a:lnTo>
                  <a:pt x="141732" y="341375"/>
                </a:lnTo>
                <a:lnTo>
                  <a:pt x="140208" y="341375"/>
                </a:lnTo>
                <a:lnTo>
                  <a:pt x="152400" y="324612"/>
                </a:lnTo>
                <a:lnTo>
                  <a:pt x="178862" y="324612"/>
                </a:lnTo>
                <a:lnTo>
                  <a:pt x="172212" y="336804"/>
                </a:lnTo>
                <a:lnTo>
                  <a:pt x="170688" y="338328"/>
                </a:lnTo>
                <a:lnTo>
                  <a:pt x="160020" y="355092"/>
                </a:lnTo>
                <a:lnTo>
                  <a:pt x="146304" y="371856"/>
                </a:lnTo>
                <a:lnTo>
                  <a:pt x="144918" y="373380"/>
                </a:lnTo>
                <a:close/>
              </a:path>
              <a:path w="204470" h="462279">
                <a:moveTo>
                  <a:pt x="116128" y="402336"/>
                </a:moveTo>
                <a:lnTo>
                  <a:pt x="77724" y="402336"/>
                </a:lnTo>
                <a:lnTo>
                  <a:pt x="97536" y="387096"/>
                </a:lnTo>
                <a:lnTo>
                  <a:pt x="114300" y="371856"/>
                </a:lnTo>
                <a:lnTo>
                  <a:pt x="114300" y="373380"/>
                </a:lnTo>
                <a:lnTo>
                  <a:pt x="144918" y="373380"/>
                </a:lnTo>
                <a:lnTo>
                  <a:pt x="131064" y="388620"/>
                </a:lnTo>
                <a:lnTo>
                  <a:pt x="129540" y="390144"/>
                </a:lnTo>
                <a:lnTo>
                  <a:pt x="116128" y="402336"/>
                </a:lnTo>
                <a:close/>
              </a:path>
              <a:path w="204470" h="462279">
                <a:moveTo>
                  <a:pt x="77216" y="428244"/>
                </a:moveTo>
                <a:lnTo>
                  <a:pt x="32004" y="428244"/>
                </a:lnTo>
                <a:lnTo>
                  <a:pt x="56388" y="414528"/>
                </a:lnTo>
                <a:lnTo>
                  <a:pt x="54864" y="414528"/>
                </a:lnTo>
                <a:lnTo>
                  <a:pt x="77724" y="400812"/>
                </a:lnTo>
                <a:lnTo>
                  <a:pt x="77724" y="402336"/>
                </a:lnTo>
                <a:lnTo>
                  <a:pt x="116128" y="402336"/>
                </a:lnTo>
                <a:lnTo>
                  <a:pt x="112776" y="405384"/>
                </a:lnTo>
                <a:lnTo>
                  <a:pt x="111252" y="405384"/>
                </a:lnTo>
                <a:lnTo>
                  <a:pt x="91440" y="420624"/>
                </a:lnTo>
                <a:lnTo>
                  <a:pt x="89916" y="420624"/>
                </a:lnTo>
                <a:lnTo>
                  <a:pt x="77216" y="428244"/>
                </a:lnTo>
                <a:close/>
              </a:path>
              <a:path w="204470" h="462279">
                <a:moveTo>
                  <a:pt x="10668" y="461772"/>
                </a:moveTo>
                <a:lnTo>
                  <a:pt x="4572" y="458724"/>
                </a:lnTo>
                <a:lnTo>
                  <a:pt x="1524" y="454151"/>
                </a:lnTo>
                <a:lnTo>
                  <a:pt x="0" y="448056"/>
                </a:lnTo>
                <a:lnTo>
                  <a:pt x="1524" y="441960"/>
                </a:lnTo>
                <a:lnTo>
                  <a:pt x="6096" y="440436"/>
                </a:lnTo>
                <a:lnTo>
                  <a:pt x="32004" y="426720"/>
                </a:lnTo>
                <a:lnTo>
                  <a:pt x="32004" y="428244"/>
                </a:lnTo>
                <a:lnTo>
                  <a:pt x="77216" y="428244"/>
                </a:lnTo>
                <a:lnTo>
                  <a:pt x="67056" y="434340"/>
                </a:lnTo>
                <a:lnTo>
                  <a:pt x="42672" y="446532"/>
                </a:lnTo>
                <a:lnTo>
                  <a:pt x="41148" y="448056"/>
                </a:lnTo>
                <a:lnTo>
                  <a:pt x="15240" y="458724"/>
                </a:lnTo>
                <a:lnTo>
                  <a:pt x="10668" y="4617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124955" y="5378196"/>
            <a:ext cx="160020" cy="16459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426708" y="5257800"/>
            <a:ext cx="265176" cy="26822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882384" y="5332476"/>
            <a:ext cx="277367" cy="118745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7235952" y="5097780"/>
            <a:ext cx="74930" cy="736600"/>
          </a:xfrm>
          <a:custGeom>
            <a:avLst/>
            <a:gdLst/>
            <a:ahLst/>
            <a:cxnLst/>
            <a:rect l="l" t="t" r="r" b="b"/>
            <a:pathLst>
              <a:path w="74929" h="736600">
                <a:moveTo>
                  <a:pt x="52832" y="13207"/>
                </a:moveTo>
                <a:lnTo>
                  <a:pt x="50292" y="10667"/>
                </a:lnTo>
                <a:lnTo>
                  <a:pt x="50292" y="4571"/>
                </a:lnTo>
                <a:lnTo>
                  <a:pt x="54864" y="0"/>
                </a:lnTo>
                <a:lnTo>
                  <a:pt x="62483" y="0"/>
                </a:lnTo>
                <a:lnTo>
                  <a:pt x="67055" y="3048"/>
                </a:lnTo>
                <a:lnTo>
                  <a:pt x="68580" y="6096"/>
                </a:lnTo>
                <a:lnTo>
                  <a:pt x="70103" y="10667"/>
                </a:lnTo>
                <a:lnTo>
                  <a:pt x="70865" y="12191"/>
                </a:lnTo>
                <a:lnTo>
                  <a:pt x="53340" y="12191"/>
                </a:lnTo>
                <a:lnTo>
                  <a:pt x="52832" y="13207"/>
                </a:lnTo>
                <a:close/>
              </a:path>
              <a:path w="74929" h="736600">
                <a:moveTo>
                  <a:pt x="51816" y="16764"/>
                </a:moveTo>
                <a:lnTo>
                  <a:pt x="50292" y="13716"/>
                </a:lnTo>
                <a:lnTo>
                  <a:pt x="50292" y="10667"/>
                </a:lnTo>
                <a:lnTo>
                  <a:pt x="52832" y="13207"/>
                </a:lnTo>
                <a:lnTo>
                  <a:pt x="51816" y="15239"/>
                </a:lnTo>
                <a:lnTo>
                  <a:pt x="51816" y="16764"/>
                </a:lnTo>
                <a:close/>
              </a:path>
              <a:path w="74929" h="736600">
                <a:moveTo>
                  <a:pt x="54864" y="15240"/>
                </a:moveTo>
                <a:lnTo>
                  <a:pt x="52832" y="13207"/>
                </a:lnTo>
                <a:lnTo>
                  <a:pt x="53340" y="12191"/>
                </a:lnTo>
                <a:lnTo>
                  <a:pt x="54864" y="15240"/>
                </a:lnTo>
                <a:close/>
              </a:path>
              <a:path w="74929" h="736600">
                <a:moveTo>
                  <a:pt x="59435" y="19812"/>
                </a:moveTo>
                <a:lnTo>
                  <a:pt x="54864" y="15239"/>
                </a:lnTo>
                <a:lnTo>
                  <a:pt x="53340" y="12191"/>
                </a:lnTo>
                <a:lnTo>
                  <a:pt x="70865" y="12191"/>
                </a:lnTo>
                <a:lnTo>
                  <a:pt x="71628" y="13716"/>
                </a:lnTo>
                <a:lnTo>
                  <a:pt x="71628" y="15239"/>
                </a:lnTo>
                <a:lnTo>
                  <a:pt x="64007" y="15240"/>
                </a:lnTo>
                <a:lnTo>
                  <a:pt x="59435" y="19812"/>
                </a:lnTo>
                <a:close/>
              </a:path>
              <a:path w="74929" h="736600">
                <a:moveTo>
                  <a:pt x="56387" y="18287"/>
                </a:moveTo>
                <a:lnTo>
                  <a:pt x="51816" y="16764"/>
                </a:lnTo>
                <a:lnTo>
                  <a:pt x="51816" y="15239"/>
                </a:lnTo>
                <a:lnTo>
                  <a:pt x="52832" y="13207"/>
                </a:lnTo>
                <a:lnTo>
                  <a:pt x="54864" y="15240"/>
                </a:lnTo>
                <a:lnTo>
                  <a:pt x="56387" y="18287"/>
                </a:lnTo>
                <a:close/>
              </a:path>
              <a:path w="74929" h="736600">
                <a:moveTo>
                  <a:pt x="51816" y="18287"/>
                </a:moveTo>
                <a:lnTo>
                  <a:pt x="50292" y="15240"/>
                </a:lnTo>
                <a:lnTo>
                  <a:pt x="50292" y="13716"/>
                </a:lnTo>
                <a:lnTo>
                  <a:pt x="51816" y="16764"/>
                </a:lnTo>
                <a:lnTo>
                  <a:pt x="51816" y="18287"/>
                </a:lnTo>
                <a:close/>
              </a:path>
              <a:path w="74929" h="736600">
                <a:moveTo>
                  <a:pt x="62483" y="19812"/>
                </a:moveTo>
                <a:lnTo>
                  <a:pt x="59435" y="19812"/>
                </a:lnTo>
                <a:lnTo>
                  <a:pt x="64008" y="15239"/>
                </a:lnTo>
                <a:lnTo>
                  <a:pt x="62483" y="18287"/>
                </a:lnTo>
                <a:lnTo>
                  <a:pt x="62483" y="19812"/>
                </a:lnTo>
                <a:close/>
              </a:path>
              <a:path w="74929" h="736600">
                <a:moveTo>
                  <a:pt x="73151" y="22859"/>
                </a:moveTo>
                <a:lnTo>
                  <a:pt x="59435" y="22859"/>
                </a:lnTo>
                <a:lnTo>
                  <a:pt x="62483" y="21335"/>
                </a:lnTo>
                <a:lnTo>
                  <a:pt x="62483" y="18287"/>
                </a:lnTo>
                <a:lnTo>
                  <a:pt x="64008" y="15239"/>
                </a:lnTo>
                <a:lnTo>
                  <a:pt x="71628" y="15239"/>
                </a:lnTo>
                <a:lnTo>
                  <a:pt x="71628" y="19812"/>
                </a:lnTo>
                <a:lnTo>
                  <a:pt x="72136" y="19812"/>
                </a:lnTo>
                <a:lnTo>
                  <a:pt x="73151" y="22859"/>
                </a:lnTo>
                <a:close/>
              </a:path>
              <a:path w="74929" h="736600">
                <a:moveTo>
                  <a:pt x="57911" y="18287"/>
                </a:moveTo>
                <a:lnTo>
                  <a:pt x="56387" y="18287"/>
                </a:lnTo>
                <a:lnTo>
                  <a:pt x="54864" y="15240"/>
                </a:lnTo>
                <a:lnTo>
                  <a:pt x="57911" y="18287"/>
                </a:lnTo>
                <a:close/>
              </a:path>
              <a:path w="74929" h="736600">
                <a:moveTo>
                  <a:pt x="59435" y="22859"/>
                </a:moveTo>
                <a:lnTo>
                  <a:pt x="56387" y="21335"/>
                </a:lnTo>
                <a:lnTo>
                  <a:pt x="53340" y="21335"/>
                </a:lnTo>
                <a:lnTo>
                  <a:pt x="51816" y="18287"/>
                </a:lnTo>
                <a:lnTo>
                  <a:pt x="51816" y="16764"/>
                </a:lnTo>
                <a:lnTo>
                  <a:pt x="56387" y="18287"/>
                </a:lnTo>
                <a:lnTo>
                  <a:pt x="57911" y="18287"/>
                </a:lnTo>
                <a:lnTo>
                  <a:pt x="59435" y="19812"/>
                </a:lnTo>
                <a:lnTo>
                  <a:pt x="62483" y="19812"/>
                </a:lnTo>
                <a:lnTo>
                  <a:pt x="62483" y="21335"/>
                </a:lnTo>
                <a:lnTo>
                  <a:pt x="59435" y="22859"/>
                </a:lnTo>
                <a:close/>
              </a:path>
              <a:path w="74929" h="736600">
                <a:moveTo>
                  <a:pt x="53340" y="27432"/>
                </a:moveTo>
                <a:lnTo>
                  <a:pt x="51816" y="22859"/>
                </a:lnTo>
                <a:lnTo>
                  <a:pt x="51816" y="18287"/>
                </a:lnTo>
                <a:lnTo>
                  <a:pt x="53340" y="21335"/>
                </a:lnTo>
                <a:lnTo>
                  <a:pt x="56387" y="21335"/>
                </a:lnTo>
                <a:lnTo>
                  <a:pt x="59435" y="22859"/>
                </a:lnTo>
                <a:lnTo>
                  <a:pt x="73151" y="22859"/>
                </a:lnTo>
                <a:lnTo>
                  <a:pt x="73151" y="25907"/>
                </a:lnTo>
                <a:lnTo>
                  <a:pt x="53340" y="25907"/>
                </a:lnTo>
                <a:lnTo>
                  <a:pt x="53340" y="27432"/>
                </a:lnTo>
                <a:close/>
              </a:path>
              <a:path w="74929" h="736600">
                <a:moveTo>
                  <a:pt x="72136" y="19812"/>
                </a:moveTo>
                <a:lnTo>
                  <a:pt x="71628" y="19812"/>
                </a:lnTo>
                <a:lnTo>
                  <a:pt x="71628" y="18287"/>
                </a:lnTo>
                <a:lnTo>
                  <a:pt x="72136" y="19812"/>
                </a:lnTo>
                <a:close/>
              </a:path>
              <a:path w="74929" h="736600">
                <a:moveTo>
                  <a:pt x="73151" y="56387"/>
                </a:moveTo>
                <a:lnTo>
                  <a:pt x="53340" y="56387"/>
                </a:lnTo>
                <a:lnTo>
                  <a:pt x="53340" y="25907"/>
                </a:lnTo>
                <a:lnTo>
                  <a:pt x="73151" y="25907"/>
                </a:lnTo>
                <a:lnTo>
                  <a:pt x="73151" y="32003"/>
                </a:lnTo>
                <a:lnTo>
                  <a:pt x="74676" y="36575"/>
                </a:lnTo>
                <a:lnTo>
                  <a:pt x="74676" y="44196"/>
                </a:lnTo>
                <a:lnTo>
                  <a:pt x="73456" y="50291"/>
                </a:lnTo>
                <a:lnTo>
                  <a:pt x="73151" y="50291"/>
                </a:lnTo>
                <a:lnTo>
                  <a:pt x="73151" y="56387"/>
                </a:lnTo>
                <a:close/>
              </a:path>
              <a:path w="74929" h="736600">
                <a:moveTo>
                  <a:pt x="73151" y="51816"/>
                </a:moveTo>
                <a:lnTo>
                  <a:pt x="73151" y="50291"/>
                </a:lnTo>
                <a:lnTo>
                  <a:pt x="73456" y="50291"/>
                </a:lnTo>
                <a:lnTo>
                  <a:pt x="73151" y="51816"/>
                </a:lnTo>
                <a:close/>
              </a:path>
              <a:path w="74929" h="736600">
                <a:moveTo>
                  <a:pt x="71932" y="68580"/>
                </a:moveTo>
                <a:lnTo>
                  <a:pt x="51816" y="68580"/>
                </a:lnTo>
                <a:lnTo>
                  <a:pt x="51816" y="60959"/>
                </a:lnTo>
                <a:lnTo>
                  <a:pt x="53340" y="54864"/>
                </a:lnTo>
                <a:lnTo>
                  <a:pt x="53340" y="56387"/>
                </a:lnTo>
                <a:lnTo>
                  <a:pt x="73151" y="56387"/>
                </a:lnTo>
                <a:lnTo>
                  <a:pt x="73151" y="62483"/>
                </a:lnTo>
                <a:lnTo>
                  <a:pt x="71932" y="68580"/>
                </a:lnTo>
                <a:close/>
              </a:path>
              <a:path w="74929" h="736600">
                <a:moveTo>
                  <a:pt x="59817" y="126491"/>
                </a:moveTo>
                <a:lnTo>
                  <a:pt x="38100" y="126491"/>
                </a:lnTo>
                <a:lnTo>
                  <a:pt x="39624" y="118871"/>
                </a:lnTo>
                <a:lnTo>
                  <a:pt x="39624" y="117348"/>
                </a:lnTo>
                <a:lnTo>
                  <a:pt x="41148" y="109727"/>
                </a:lnTo>
                <a:lnTo>
                  <a:pt x="42671" y="103632"/>
                </a:lnTo>
                <a:lnTo>
                  <a:pt x="42671" y="102107"/>
                </a:lnTo>
                <a:lnTo>
                  <a:pt x="45719" y="96012"/>
                </a:lnTo>
                <a:lnTo>
                  <a:pt x="47244" y="89916"/>
                </a:lnTo>
                <a:lnTo>
                  <a:pt x="51816" y="67055"/>
                </a:lnTo>
                <a:lnTo>
                  <a:pt x="51816" y="68580"/>
                </a:lnTo>
                <a:lnTo>
                  <a:pt x="71932" y="68580"/>
                </a:lnTo>
                <a:lnTo>
                  <a:pt x="71628" y="70103"/>
                </a:lnTo>
                <a:lnTo>
                  <a:pt x="71628" y="71627"/>
                </a:lnTo>
                <a:lnTo>
                  <a:pt x="70103" y="77723"/>
                </a:lnTo>
                <a:lnTo>
                  <a:pt x="68580" y="85343"/>
                </a:lnTo>
                <a:lnTo>
                  <a:pt x="68580" y="94487"/>
                </a:lnTo>
                <a:lnTo>
                  <a:pt x="67055" y="94487"/>
                </a:lnTo>
                <a:lnTo>
                  <a:pt x="65532" y="102107"/>
                </a:lnTo>
                <a:lnTo>
                  <a:pt x="64008" y="108203"/>
                </a:lnTo>
                <a:lnTo>
                  <a:pt x="62483" y="115823"/>
                </a:lnTo>
                <a:lnTo>
                  <a:pt x="59435" y="123443"/>
                </a:lnTo>
                <a:lnTo>
                  <a:pt x="60579" y="123443"/>
                </a:lnTo>
                <a:lnTo>
                  <a:pt x="59817" y="126491"/>
                </a:lnTo>
                <a:close/>
              </a:path>
              <a:path w="74929" h="736600">
                <a:moveTo>
                  <a:pt x="60579" y="123443"/>
                </a:moveTo>
                <a:lnTo>
                  <a:pt x="59435" y="123443"/>
                </a:lnTo>
                <a:lnTo>
                  <a:pt x="60960" y="121919"/>
                </a:lnTo>
                <a:lnTo>
                  <a:pt x="60579" y="123443"/>
                </a:lnTo>
                <a:close/>
              </a:path>
              <a:path w="74929" h="736600">
                <a:moveTo>
                  <a:pt x="36576" y="405383"/>
                </a:moveTo>
                <a:lnTo>
                  <a:pt x="13716" y="405383"/>
                </a:lnTo>
                <a:lnTo>
                  <a:pt x="13716" y="381000"/>
                </a:lnTo>
                <a:lnTo>
                  <a:pt x="15240" y="373380"/>
                </a:lnTo>
                <a:lnTo>
                  <a:pt x="15240" y="356616"/>
                </a:lnTo>
                <a:lnTo>
                  <a:pt x="16764" y="347471"/>
                </a:lnTo>
                <a:lnTo>
                  <a:pt x="16764" y="338327"/>
                </a:lnTo>
                <a:lnTo>
                  <a:pt x="18287" y="329183"/>
                </a:lnTo>
                <a:lnTo>
                  <a:pt x="18287" y="327659"/>
                </a:lnTo>
                <a:lnTo>
                  <a:pt x="19812" y="318516"/>
                </a:lnTo>
                <a:lnTo>
                  <a:pt x="21335" y="306323"/>
                </a:lnTo>
                <a:lnTo>
                  <a:pt x="22860" y="295655"/>
                </a:lnTo>
                <a:lnTo>
                  <a:pt x="27432" y="259080"/>
                </a:lnTo>
                <a:lnTo>
                  <a:pt x="28955" y="248412"/>
                </a:lnTo>
                <a:lnTo>
                  <a:pt x="27432" y="248412"/>
                </a:lnTo>
                <a:lnTo>
                  <a:pt x="30480" y="227075"/>
                </a:lnTo>
                <a:lnTo>
                  <a:pt x="30480" y="217932"/>
                </a:lnTo>
                <a:lnTo>
                  <a:pt x="32003" y="208787"/>
                </a:lnTo>
                <a:lnTo>
                  <a:pt x="32003" y="179832"/>
                </a:lnTo>
                <a:lnTo>
                  <a:pt x="33528" y="172212"/>
                </a:lnTo>
                <a:lnTo>
                  <a:pt x="33528" y="147827"/>
                </a:lnTo>
                <a:lnTo>
                  <a:pt x="35051" y="147827"/>
                </a:lnTo>
                <a:lnTo>
                  <a:pt x="35051" y="140207"/>
                </a:lnTo>
                <a:lnTo>
                  <a:pt x="38100" y="124967"/>
                </a:lnTo>
                <a:lnTo>
                  <a:pt x="38100" y="126491"/>
                </a:lnTo>
                <a:lnTo>
                  <a:pt x="59817" y="126491"/>
                </a:lnTo>
                <a:lnTo>
                  <a:pt x="59435" y="128016"/>
                </a:lnTo>
                <a:lnTo>
                  <a:pt x="59435" y="129539"/>
                </a:lnTo>
                <a:lnTo>
                  <a:pt x="57912" y="135635"/>
                </a:lnTo>
                <a:lnTo>
                  <a:pt x="57912" y="143255"/>
                </a:lnTo>
                <a:lnTo>
                  <a:pt x="56692" y="149351"/>
                </a:lnTo>
                <a:lnTo>
                  <a:pt x="56387" y="149351"/>
                </a:lnTo>
                <a:lnTo>
                  <a:pt x="56387" y="173735"/>
                </a:lnTo>
                <a:lnTo>
                  <a:pt x="54864" y="181355"/>
                </a:lnTo>
                <a:lnTo>
                  <a:pt x="54864" y="217932"/>
                </a:lnTo>
                <a:lnTo>
                  <a:pt x="51816" y="239267"/>
                </a:lnTo>
                <a:lnTo>
                  <a:pt x="51816" y="251459"/>
                </a:lnTo>
                <a:lnTo>
                  <a:pt x="50292" y="262127"/>
                </a:lnTo>
                <a:lnTo>
                  <a:pt x="45719" y="298703"/>
                </a:lnTo>
                <a:lnTo>
                  <a:pt x="44196" y="309371"/>
                </a:lnTo>
                <a:lnTo>
                  <a:pt x="42671" y="321564"/>
                </a:lnTo>
                <a:lnTo>
                  <a:pt x="41148" y="330707"/>
                </a:lnTo>
                <a:lnTo>
                  <a:pt x="41148" y="339851"/>
                </a:lnTo>
                <a:lnTo>
                  <a:pt x="39841" y="348996"/>
                </a:lnTo>
                <a:lnTo>
                  <a:pt x="39624" y="348996"/>
                </a:lnTo>
                <a:lnTo>
                  <a:pt x="39624" y="358139"/>
                </a:lnTo>
                <a:lnTo>
                  <a:pt x="38100" y="365759"/>
                </a:lnTo>
                <a:lnTo>
                  <a:pt x="38100" y="382523"/>
                </a:lnTo>
                <a:lnTo>
                  <a:pt x="36576" y="390143"/>
                </a:lnTo>
                <a:lnTo>
                  <a:pt x="36576" y="405383"/>
                </a:lnTo>
                <a:close/>
              </a:path>
              <a:path w="74929" h="736600">
                <a:moveTo>
                  <a:pt x="56387" y="150875"/>
                </a:moveTo>
                <a:lnTo>
                  <a:pt x="56387" y="149351"/>
                </a:lnTo>
                <a:lnTo>
                  <a:pt x="56692" y="149351"/>
                </a:lnTo>
                <a:lnTo>
                  <a:pt x="56387" y="150875"/>
                </a:lnTo>
                <a:close/>
              </a:path>
              <a:path w="74929" h="736600">
                <a:moveTo>
                  <a:pt x="39624" y="350519"/>
                </a:moveTo>
                <a:lnTo>
                  <a:pt x="39624" y="348996"/>
                </a:lnTo>
                <a:lnTo>
                  <a:pt x="39841" y="348996"/>
                </a:lnTo>
                <a:lnTo>
                  <a:pt x="39624" y="350519"/>
                </a:lnTo>
                <a:close/>
              </a:path>
              <a:path w="74929" h="736600">
                <a:moveTo>
                  <a:pt x="32003" y="478535"/>
                </a:moveTo>
                <a:lnTo>
                  <a:pt x="9144" y="478535"/>
                </a:lnTo>
                <a:lnTo>
                  <a:pt x="9144" y="455675"/>
                </a:lnTo>
                <a:lnTo>
                  <a:pt x="10667" y="446532"/>
                </a:lnTo>
                <a:lnTo>
                  <a:pt x="10667" y="428243"/>
                </a:lnTo>
                <a:lnTo>
                  <a:pt x="12192" y="420623"/>
                </a:lnTo>
                <a:lnTo>
                  <a:pt x="12192" y="413003"/>
                </a:lnTo>
                <a:lnTo>
                  <a:pt x="13716" y="403859"/>
                </a:lnTo>
                <a:lnTo>
                  <a:pt x="13716" y="405383"/>
                </a:lnTo>
                <a:lnTo>
                  <a:pt x="36576" y="405383"/>
                </a:lnTo>
                <a:lnTo>
                  <a:pt x="36576" y="406907"/>
                </a:lnTo>
                <a:lnTo>
                  <a:pt x="35051" y="414527"/>
                </a:lnTo>
                <a:lnTo>
                  <a:pt x="35051" y="422148"/>
                </a:lnTo>
                <a:lnTo>
                  <a:pt x="33782" y="429767"/>
                </a:lnTo>
                <a:lnTo>
                  <a:pt x="33528" y="429767"/>
                </a:lnTo>
                <a:lnTo>
                  <a:pt x="33528" y="457200"/>
                </a:lnTo>
                <a:lnTo>
                  <a:pt x="32003" y="467867"/>
                </a:lnTo>
                <a:lnTo>
                  <a:pt x="32003" y="478535"/>
                </a:lnTo>
                <a:close/>
              </a:path>
              <a:path w="74929" h="736600">
                <a:moveTo>
                  <a:pt x="33528" y="431291"/>
                </a:moveTo>
                <a:lnTo>
                  <a:pt x="33528" y="429767"/>
                </a:lnTo>
                <a:lnTo>
                  <a:pt x="33782" y="429767"/>
                </a:lnTo>
                <a:lnTo>
                  <a:pt x="33528" y="431291"/>
                </a:lnTo>
                <a:close/>
              </a:path>
              <a:path w="74929" h="736600">
                <a:moveTo>
                  <a:pt x="28955" y="696467"/>
                </a:moveTo>
                <a:lnTo>
                  <a:pt x="6096" y="696467"/>
                </a:lnTo>
                <a:lnTo>
                  <a:pt x="4571" y="693419"/>
                </a:lnTo>
                <a:lnTo>
                  <a:pt x="4571" y="687323"/>
                </a:lnTo>
                <a:lnTo>
                  <a:pt x="3048" y="681227"/>
                </a:lnTo>
                <a:lnTo>
                  <a:pt x="3048" y="675132"/>
                </a:lnTo>
                <a:lnTo>
                  <a:pt x="1524" y="669035"/>
                </a:lnTo>
                <a:lnTo>
                  <a:pt x="1524" y="661416"/>
                </a:lnTo>
                <a:lnTo>
                  <a:pt x="0" y="653796"/>
                </a:lnTo>
                <a:lnTo>
                  <a:pt x="0" y="609600"/>
                </a:lnTo>
                <a:lnTo>
                  <a:pt x="1524" y="601980"/>
                </a:lnTo>
                <a:lnTo>
                  <a:pt x="1524" y="582167"/>
                </a:lnTo>
                <a:lnTo>
                  <a:pt x="3048" y="573023"/>
                </a:lnTo>
                <a:lnTo>
                  <a:pt x="3048" y="550164"/>
                </a:lnTo>
                <a:lnTo>
                  <a:pt x="4571" y="537971"/>
                </a:lnTo>
                <a:lnTo>
                  <a:pt x="4571" y="525780"/>
                </a:lnTo>
                <a:lnTo>
                  <a:pt x="7619" y="501396"/>
                </a:lnTo>
                <a:lnTo>
                  <a:pt x="7619" y="489203"/>
                </a:lnTo>
                <a:lnTo>
                  <a:pt x="9144" y="477012"/>
                </a:lnTo>
                <a:lnTo>
                  <a:pt x="9144" y="478535"/>
                </a:lnTo>
                <a:lnTo>
                  <a:pt x="32003" y="478535"/>
                </a:lnTo>
                <a:lnTo>
                  <a:pt x="32003" y="490727"/>
                </a:lnTo>
                <a:lnTo>
                  <a:pt x="30480" y="502919"/>
                </a:lnTo>
                <a:lnTo>
                  <a:pt x="30480" y="515112"/>
                </a:lnTo>
                <a:lnTo>
                  <a:pt x="28955" y="515112"/>
                </a:lnTo>
                <a:lnTo>
                  <a:pt x="28955" y="527303"/>
                </a:lnTo>
                <a:lnTo>
                  <a:pt x="27432" y="539496"/>
                </a:lnTo>
                <a:lnTo>
                  <a:pt x="27432" y="551687"/>
                </a:lnTo>
                <a:lnTo>
                  <a:pt x="26098" y="562355"/>
                </a:lnTo>
                <a:lnTo>
                  <a:pt x="25908" y="562355"/>
                </a:lnTo>
                <a:lnTo>
                  <a:pt x="25908" y="583691"/>
                </a:lnTo>
                <a:lnTo>
                  <a:pt x="24383" y="592835"/>
                </a:lnTo>
                <a:lnTo>
                  <a:pt x="24383" y="665987"/>
                </a:lnTo>
                <a:lnTo>
                  <a:pt x="25908" y="672084"/>
                </a:lnTo>
                <a:lnTo>
                  <a:pt x="25908" y="678180"/>
                </a:lnTo>
                <a:lnTo>
                  <a:pt x="27432" y="682751"/>
                </a:lnTo>
                <a:lnTo>
                  <a:pt x="27432" y="688848"/>
                </a:lnTo>
                <a:lnTo>
                  <a:pt x="27940" y="688848"/>
                </a:lnTo>
                <a:lnTo>
                  <a:pt x="28955" y="691896"/>
                </a:lnTo>
                <a:lnTo>
                  <a:pt x="28955" y="696467"/>
                </a:lnTo>
                <a:close/>
              </a:path>
              <a:path w="74929" h="736600">
                <a:moveTo>
                  <a:pt x="25908" y="563880"/>
                </a:moveTo>
                <a:lnTo>
                  <a:pt x="25908" y="562355"/>
                </a:lnTo>
                <a:lnTo>
                  <a:pt x="26098" y="562355"/>
                </a:lnTo>
                <a:lnTo>
                  <a:pt x="25908" y="563880"/>
                </a:lnTo>
                <a:close/>
              </a:path>
              <a:path w="74929" h="736600">
                <a:moveTo>
                  <a:pt x="27940" y="688848"/>
                </a:moveTo>
                <a:lnTo>
                  <a:pt x="27432" y="688848"/>
                </a:lnTo>
                <a:lnTo>
                  <a:pt x="27432" y="687323"/>
                </a:lnTo>
                <a:lnTo>
                  <a:pt x="27940" y="688848"/>
                </a:lnTo>
                <a:close/>
              </a:path>
              <a:path w="74929" h="736600">
                <a:moveTo>
                  <a:pt x="10667" y="722375"/>
                </a:moveTo>
                <a:lnTo>
                  <a:pt x="9144" y="717803"/>
                </a:lnTo>
                <a:lnTo>
                  <a:pt x="9144" y="714755"/>
                </a:lnTo>
                <a:lnTo>
                  <a:pt x="7619" y="710184"/>
                </a:lnTo>
                <a:lnTo>
                  <a:pt x="7619" y="708659"/>
                </a:lnTo>
                <a:lnTo>
                  <a:pt x="6096" y="705612"/>
                </a:lnTo>
                <a:lnTo>
                  <a:pt x="6096" y="699516"/>
                </a:lnTo>
                <a:lnTo>
                  <a:pt x="4571" y="694943"/>
                </a:lnTo>
                <a:lnTo>
                  <a:pt x="6096" y="696467"/>
                </a:lnTo>
                <a:lnTo>
                  <a:pt x="28955" y="696467"/>
                </a:lnTo>
                <a:lnTo>
                  <a:pt x="28955" y="697991"/>
                </a:lnTo>
                <a:lnTo>
                  <a:pt x="29463" y="697991"/>
                </a:lnTo>
                <a:lnTo>
                  <a:pt x="30480" y="701039"/>
                </a:lnTo>
                <a:lnTo>
                  <a:pt x="30480" y="705612"/>
                </a:lnTo>
                <a:lnTo>
                  <a:pt x="31242" y="705612"/>
                </a:lnTo>
                <a:lnTo>
                  <a:pt x="32003" y="707135"/>
                </a:lnTo>
                <a:lnTo>
                  <a:pt x="25908" y="708659"/>
                </a:lnTo>
                <a:lnTo>
                  <a:pt x="19812" y="714755"/>
                </a:lnTo>
                <a:lnTo>
                  <a:pt x="28956" y="714755"/>
                </a:lnTo>
                <a:lnTo>
                  <a:pt x="35051" y="717803"/>
                </a:lnTo>
                <a:lnTo>
                  <a:pt x="40767" y="717803"/>
                </a:lnTo>
                <a:lnTo>
                  <a:pt x="41148" y="719327"/>
                </a:lnTo>
                <a:lnTo>
                  <a:pt x="40640" y="720851"/>
                </a:lnTo>
                <a:lnTo>
                  <a:pt x="10667" y="720851"/>
                </a:lnTo>
                <a:lnTo>
                  <a:pt x="10667" y="722375"/>
                </a:lnTo>
                <a:close/>
              </a:path>
              <a:path w="74929" h="736600">
                <a:moveTo>
                  <a:pt x="29463" y="697991"/>
                </a:moveTo>
                <a:lnTo>
                  <a:pt x="28955" y="697991"/>
                </a:lnTo>
                <a:lnTo>
                  <a:pt x="28955" y="696467"/>
                </a:lnTo>
                <a:lnTo>
                  <a:pt x="29463" y="697991"/>
                </a:lnTo>
                <a:close/>
              </a:path>
              <a:path w="74929" h="736600">
                <a:moveTo>
                  <a:pt x="31242" y="705612"/>
                </a:moveTo>
                <a:lnTo>
                  <a:pt x="30480" y="705612"/>
                </a:lnTo>
                <a:lnTo>
                  <a:pt x="30480" y="704087"/>
                </a:lnTo>
                <a:lnTo>
                  <a:pt x="31242" y="705612"/>
                </a:lnTo>
                <a:close/>
              </a:path>
              <a:path w="74929" h="736600">
                <a:moveTo>
                  <a:pt x="24384" y="712469"/>
                </a:moveTo>
                <a:lnTo>
                  <a:pt x="22860" y="711707"/>
                </a:lnTo>
                <a:lnTo>
                  <a:pt x="25908" y="708659"/>
                </a:lnTo>
                <a:lnTo>
                  <a:pt x="32003" y="707135"/>
                </a:lnTo>
                <a:lnTo>
                  <a:pt x="32003" y="711707"/>
                </a:lnTo>
                <a:lnTo>
                  <a:pt x="25908" y="711707"/>
                </a:lnTo>
                <a:lnTo>
                  <a:pt x="24384" y="712469"/>
                </a:lnTo>
                <a:close/>
              </a:path>
              <a:path w="74929" h="736600">
                <a:moveTo>
                  <a:pt x="40767" y="717803"/>
                </a:moveTo>
                <a:lnTo>
                  <a:pt x="35051" y="717803"/>
                </a:lnTo>
                <a:lnTo>
                  <a:pt x="33528" y="714755"/>
                </a:lnTo>
                <a:lnTo>
                  <a:pt x="33528" y="713232"/>
                </a:lnTo>
                <a:lnTo>
                  <a:pt x="32003" y="710184"/>
                </a:lnTo>
                <a:lnTo>
                  <a:pt x="32003" y="707135"/>
                </a:lnTo>
                <a:lnTo>
                  <a:pt x="36576" y="710184"/>
                </a:lnTo>
                <a:lnTo>
                  <a:pt x="39624" y="713232"/>
                </a:lnTo>
                <a:lnTo>
                  <a:pt x="40767" y="717803"/>
                </a:lnTo>
                <a:close/>
              </a:path>
              <a:path w="74929" h="736600">
                <a:moveTo>
                  <a:pt x="35051" y="717803"/>
                </a:moveTo>
                <a:lnTo>
                  <a:pt x="24384" y="712469"/>
                </a:lnTo>
                <a:lnTo>
                  <a:pt x="25908" y="711707"/>
                </a:lnTo>
                <a:lnTo>
                  <a:pt x="32003" y="711707"/>
                </a:lnTo>
                <a:lnTo>
                  <a:pt x="32003" y="710184"/>
                </a:lnTo>
                <a:lnTo>
                  <a:pt x="33528" y="713232"/>
                </a:lnTo>
                <a:lnTo>
                  <a:pt x="33528" y="714755"/>
                </a:lnTo>
                <a:lnTo>
                  <a:pt x="34290" y="716280"/>
                </a:lnTo>
                <a:lnTo>
                  <a:pt x="33528" y="716280"/>
                </a:lnTo>
                <a:lnTo>
                  <a:pt x="35051" y="717803"/>
                </a:lnTo>
                <a:close/>
              </a:path>
              <a:path w="74929" h="736600">
                <a:moveTo>
                  <a:pt x="19812" y="714755"/>
                </a:moveTo>
                <a:lnTo>
                  <a:pt x="22860" y="711707"/>
                </a:lnTo>
                <a:lnTo>
                  <a:pt x="24384" y="712469"/>
                </a:lnTo>
                <a:lnTo>
                  <a:pt x="19812" y="714755"/>
                </a:lnTo>
                <a:close/>
              </a:path>
              <a:path w="74929" h="736600">
                <a:moveTo>
                  <a:pt x="28956" y="714755"/>
                </a:moveTo>
                <a:lnTo>
                  <a:pt x="19812" y="714755"/>
                </a:lnTo>
                <a:lnTo>
                  <a:pt x="24384" y="712469"/>
                </a:lnTo>
                <a:lnTo>
                  <a:pt x="28956" y="714755"/>
                </a:lnTo>
                <a:close/>
              </a:path>
              <a:path w="74929" h="736600">
                <a:moveTo>
                  <a:pt x="35051" y="717803"/>
                </a:moveTo>
                <a:lnTo>
                  <a:pt x="33528" y="716280"/>
                </a:lnTo>
                <a:lnTo>
                  <a:pt x="34290" y="716280"/>
                </a:lnTo>
                <a:lnTo>
                  <a:pt x="35051" y="717803"/>
                </a:lnTo>
                <a:close/>
              </a:path>
              <a:path w="74929" h="736600">
                <a:moveTo>
                  <a:pt x="27432" y="736091"/>
                </a:moveTo>
                <a:lnTo>
                  <a:pt x="21335" y="736091"/>
                </a:lnTo>
                <a:lnTo>
                  <a:pt x="16764" y="733043"/>
                </a:lnTo>
                <a:lnTo>
                  <a:pt x="15240" y="729996"/>
                </a:lnTo>
                <a:lnTo>
                  <a:pt x="13716" y="728471"/>
                </a:lnTo>
                <a:lnTo>
                  <a:pt x="12192" y="725423"/>
                </a:lnTo>
                <a:lnTo>
                  <a:pt x="10667" y="720851"/>
                </a:lnTo>
                <a:lnTo>
                  <a:pt x="40640" y="720851"/>
                </a:lnTo>
                <a:lnTo>
                  <a:pt x="39624" y="723900"/>
                </a:lnTo>
                <a:lnTo>
                  <a:pt x="36576" y="726948"/>
                </a:lnTo>
                <a:lnTo>
                  <a:pt x="36576" y="728471"/>
                </a:lnTo>
                <a:lnTo>
                  <a:pt x="33528" y="731519"/>
                </a:lnTo>
                <a:lnTo>
                  <a:pt x="32003" y="734567"/>
                </a:lnTo>
                <a:lnTo>
                  <a:pt x="27432" y="7360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395971" y="5286755"/>
            <a:ext cx="114300" cy="18288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802880" y="5096255"/>
            <a:ext cx="548639" cy="54229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491728" y="5094732"/>
            <a:ext cx="1325879" cy="611123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594360" y="6007607"/>
            <a:ext cx="589915" cy="204470"/>
            <a:chOff x="594360" y="6007607"/>
            <a:chExt cx="589915" cy="204470"/>
          </a:xfrm>
        </p:grpSpPr>
        <p:sp>
          <p:nvSpPr>
            <p:cNvPr id="61" name="object 61"/>
            <p:cNvSpPr/>
            <p:nvPr/>
          </p:nvSpPr>
          <p:spPr>
            <a:xfrm>
              <a:off x="594360" y="6080760"/>
              <a:ext cx="494030" cy="58419"/>
            </a:xfrm>
            <a:custGeom>
              <a:avLst/>
              <a:gdLst/>
              <a:ahLst/>
              <a:cxnLst/>
              <a:rect l="l" t="t" r="r" b="b"/>
              <a:pathLst>
                <a:path w="494030" h="58420">
                  <a:moveTo>
                    <a:pt x="486156" y="1523"/>
                  </a:moveTo>
                  <a:lnTo>
                    <a:pt x="483108" y="1523"/>
                  </a:lnTo>
                  <a:lnTo>
                    <a:pt x="484631" y="0"/>
                  </a:lnTo>
                  <a:lnTo>
                    <a:pt x="486156" y="1523"/>
                  </a:lnTo>
                  <a:close/>
                </a:path>
                <a:path w="494030" h="58420">
                  <a:moveTo>
                    <a:pt x="489204" y="19811"/>
                  </a:moveTo>
                  <a:lnTo>
                    <a:pt x="192023" y="19811"/>
                  </a:lnTo>
                  <a:lnTo>
                    <a:pt x="201167" y="18287"/>
                  </a:lnTo>
                  <a:lnTo>
                    <a:pt x="211835" y="18287"/>
                  </a:lnTo>
                  <a:lnTo>
                    <a:pt x="220979" y="16763"/>
                  </a:lnTo>
                  <a:lnTo>
                    <a:pt x="230123" y="16763"/>
                  </a:lnTo>
                  <a:lnTo>
                    <a:pt x="237743" y="15239"/>
                  </a:lnTo>
                  <a:lnTo>
                    <a:pt x="256031" y="15239"/>
                  </a:lnTo>
                  <a:lnTo>
                    <a:pt x="263652" y="13716"/>
                  </a:lnTo>
                  <a:lnTo>
                    <a:pt x="414527" y="13716"/>
                  </a:lnTo>
                  <a:lnTo>
                    <a:pt x="420623" y="12191"/>
                  </a:lnTo>
                  <a:lnTo>
                    <a:pt x="435864" y="12191"/>
                  </a:lnTo>
                  <a:lnTo>
                    <a:pt x="440435" y="10667"/>
                  </a:lnTo>
                  <a:lnTo>
                    <a:pt x="452627" y="10667"/>
                  </a:lnTo>
                  <a:lnTo>
                    <a:pt x="457200" y="9143"/>
                  </a:lnTo>
                  <a:lnTo>
                    <a:pt x="470915" y="9143"/>
                  </a:lnTo>
                  <a:lnTo>
                    <a:pt x="473964" y="7619"/>
                  </a:lnTo>
                  <a:lnTo>
                    <a:pt x="477012" y="4571"/>
                  </a:lnTo>
                  <a:lnTo>
                    <a:pt x="480060" y="1523"/>
                  </a:lnTo>
                  <a:lnTo>
                    <a:pt x="487679" y="1523"/>
                  </a:lnTo>
                  <a:lnTo>
                    <a:pt x="489204" y="3047"/>
                  </a:lnTo>
                  <a:lnTo>
                    <a:pt x="492252" y="4571"/>
                  </a:lnTo>
                  <a:lnTo>
                    <a:pt x="493775" y="9143"/>
                  </a:lnTo>
                  <a:lnTo>
                    <a:pt x="492252" y="13716"/>
                  </a:lnTo>
                  <a:lnTo>
                    <a:pt x="489204" y="19811"/>
                  </a:lnTo>
                  <a:close/>
                </a:path>
                <a:path w="494030" h="58420">
                  <a:moveTo>
                    <a:pt x="475487" y="6095"/>
                  </a:moveTo>
                  <a:lnTo>
                    <a:pt x="477011" y="4571"/>
                  </a:lnTo>
                  <a:lnTo>
                    <a:pt x="475487" y="6095"/>
                  </a:lnTo>
                  <a:close/>
                </a:path>
                <a:path w="494030" h="58420">
                  <a:moveTo>
                    <a:pt x="470915" y="9143"/>
                  </a:moveTo>
                  <a:lnTo>
                    <a:pt x="472439" y="7619"/>
                  </a:lnTo>
                  <a:lnTo>
                    <a:pt x="475487" y="6095"/>
                  </a:lnTo>
                  <a:lnTo>
                    <a:pt x="473964" y="7619"/>
                  </a:lnTo>
                  <a:lnTo>
                    <a:pt x="470915" y="9143"/>
                  </a:lnTo>
                  <a:close/>
                </a:path>
                <a:path w="494030" h="58420">
                  <a:moveTo>
                    <a:pt x="470915" y="9143"/>
                  </a:moveTo>
                  <a:lnTo>
                    <a:pt x="466344" y="9143"/>
                  </a:lnTo>
                  <a:lnTo>
                    <a:pt x="469391" y="7619"/>
                  </a:lnTo>
                  <a:lnTo>
                    <a:pt x="472439" y="7619"/>
                  </a:lnTo>
                  <a:lnTo>
                    <a:pt x="470915" y="9143"/>
                  </a:lnTo>
                  <a:close/>
                </a:path>
                <a:path w="494030" h="58420">
                  <a:moveTo>
                    <a:pt x="323087" y="13716"/>
                  </a:moveTo>
                  <a:lnTo>
                    <a:pt x="297179" y="13716"/>
                  </a:lnTo>
                  <a:lnTo>
                    <a:pt x="304800" y="12191"/>
                  </a:lnTo>
                  <a:lnTo>
                    <a:pt x="315467" y="12191"/>
                  </a:lnTo>
                  <a:lnTo>
                    <a:pt x="323087" y="13716"/>
                  </a:lnTo>
                  <a:close/>
                </a:path>
                <a:path w="494030" h="58420">
                  <a:moveTo>
                    <a:pt x="3701" y="19593"/>
                  </a:moveTo>
                  <a:lnTo>
                    <a:pt x="4571" y="18287"/>
                  </a:lnTo>
                  <a:lnTo>
                    <a:pt x="7619" y="16763"/>
                  </a:lnTo>
                  <a:lnTo>
                    <a:pt x="10667" y="16763"/>
                  </a:lnTo>
                  <a:lnTo>
                    <a:pt x="11429" y="17017"/>
                  </a:lnTo>
                  <a:lnTo>
                    <a:pt x="3701" y="19593"/>
                  </a:lnTo>
                  <a:close/>
                </a:path>
                <a:path w="494030" h="58420">
                  <a:moveTo>
                    <a:pt x="16764" y="18287"/>
                  </a:moveTo>
                  <a:lnTo>
                    <a:pt x="15239" y="18287"/>
                  </a:lnTo>
                  <a:lnTo>
                    <a:pt x="11429" y="17017"/>
                  </a:lnTo>
                  <a:lnTo>
                    <a:pt x="12191" y="16763"/>
                  </a:lnTo>
                  <a:lnTo>
                    <a:pt x="16764" y="18287"/>
                  </a:lnTo>
                  <a:close/>
                </a:path>
                <a:path w="494030" h="58420">
                  <a:moveTo>
                    <a:pt x="7619" y="38100"/>
                  </a:moveTo>
                  <a:lnTo>
                    <a:pt x="1523" y="32003"/>
                  </a:lnTo>
                  <a:lnTo>
                    <a:pt x="0" y="28955"/>
                  </a:lnTo>
                  <a:lnTo>
                    <a:pt x="0" y="25907"/>
                  </a:lnTo>
                  <a:lnTo>
                    <a:pt x="1523" y="22859"/>
                  </a:lnTo>
                  <a:lnTo>
                    <a:pt x="3701" y="19593"/>
                  </a:lnTo>
                  <a:lnTo>
                    <a:pt x="11429" y="17017"/>
                  </a:lnTo>
                  <a:lnTo>
                    <a:pt x="15239" y="18287"/>
                  </a:lnTo>
                  <a:lnTo>
                    <a:pt x="16764" y="18287"/>
                  </a:lnTo>
                  <a:lnTo>
                    <a:pt x="17271" y="19811"/>
                  </a:lnTo>
                  <a:lnTo>
                    <a:pt x="13715" y="19811"/>
                  </a:lnTo>
                  <a:lnTo>
                    <a:pt x="19812" y="24383"/>
                  </a:lnTo>
                  <a:lnTo>
                    <a:pt x="27431" y="24383"/>
                  </a:lnTo>
                  <a:lnTo>
                    <a:pt x="28956" y="25907"/>
                  </a:lnTo>
                  <a:lnTo>
                    <a:pt x="32004" y="27432"/>
                  </a:lnTo>
                  <a:lnTo>
                    <a:pt x="33527" y="28955"/>
                  </a:lnTo>
                  <a:lnTo>
                    <a:pt x="35051" y="28955"/>
                  </a:lnTo>
                  <a:lnTo>
                    <a:pt x="36575" y="30479"/>
                  </a:lnTo>
                  <a:lnTo>
                    <a:pt x="39623" y="32003"/>
                  </a:lnTo>
                  <a:lnTo>
                    <a:pt x="42671" y="35051"/>
                  </a:lnTo>
                  <a:lnTo>
                    <a:pt x="41147" y="35051"/>
                  </a:lnTo>
                  <a:lnTo>
                    <a:pt x="44195" y="36575"/>
                  </a:lnTo>
                  <a:lnTo>
                    <a:pt x="9143" y="36575"/>
                  </a:lnTo>
                  <a:lnTo>
                    <a:pt x="10667" y="37083"/>
                  </a:lnTo>
                  <a:lnTo>
                    <a:pt x="7619" y="38100"/>
                  </a:lnTo>
                  <a:close/>
                </a:path>
                <a:path w="494030" h="58420">
                  <a:moveTo>
                    <a:pt x="272795" y="35051"/>
                  </a:moveTo>
                  <a:lnTo>
                    <a:pt x="42671" y="35051"/>
                  </a:lnTo>
                  <a:lnTo>
                    <a:pt x="39623" y="32003"/>
                  </a:lnTo>
                  <a:lnTo>
                    <a:pt x="36575" y="30479"/>
                  </a:lnTo>
                  <a:lnTo>
                    <a:pt x="33527" y="27432"/>
                  </a:lnTo>
                  <a:lnTo>
                    <a:pt x="32004" y="27432"/>
                  </a:lnTo>
                  <a:lnTo>
                    <a:pt x="28956" y="25907"/>
                  </a:lnTo>
                  <a:lnTo>
                    <a:pt x="27431" y="24383"/>
                  </a:lnTo>
                  <a:lnTo>
                    <a:pt x="25908" y="24383"/>
                  </a:lnTo>
                  <a:lnTo>
                    <a:pt x="24383" y="22859"/>
                  </a:lnTo>
                  <a:lnTo>
                    <a:pt x="21335" y="22859"/>
                  </a:lnTo>
                  <a:lnTo>
                    <a:pt x="17678" y="21030"/>
                  </a:lnTo>
                  <a:lnTo>
                    <a:pt x="16764" y="18287"/>
                  </a:lnTo>
                  <a:lnTo>
                    <a:pt x="27431" y="18287"/>
                  </a:lnTo>
                  <a:lnTo>
                    <a:pt x="32004" y="19811"/>
                  </a:lnTo>
                  <a:lnTo>
                    <a:pt x="489204" y="19811"/>
                  </a:lnTo>
                  <a:lnTo>
                    <a:pt x="481583" y="27432"/>
                  </a:lnTo>
                  <a:lnTo>
                    <a:pt x="33527" y="27432"/>
                  </a:lnTo>
                  <a:lnTo>
                    <a:pt x="33527" y="28955"/>
                  </a:lnTo>
                  <a:lnTo>
                    <a:pt x="475487" y="28955"/>
                  </a:lnTo>
                  <a:lnTo>
                    <a:pt x="470915" y="30479"/>
                  </a:lnTo>
                  <a:lnTo>
                    <a:pt x="463296" y="30479"/>
                  </a:lnTo>
                  <a:lnTo>
                    <a:pt x="460248" y="32003"/>
                  </a:lnTo>
                  <a:lnTo>
                    <a:pt x="452627" y="32003"/>
                  </a:lnTo>
                  <a:lnTo>
                    <a:pt x="448056" y="33527"/>
                  </a:lnTo>
                  <a:lnTo>
                    <a:pt x="281939" y="33527"/>
                  </a:lnTo>
                  <a:lnTo>
                    <a:pt x="272795" y="35051"/>
                  </a:lnTo>
                  <a:close/>
                </a:path>
                <a:path w="494030" h="58420">
                  <a:moveTo>
                    <a:pt x="0" y="25907"/>
                  </a:moveTo>
                  <a:lnTo>
                    <a:pt x="0" y="24383"/>
                  </a:lnTo>
                  <a:lnTo>
                    <a:pt x="3047" y="19811"/>
                  </a:lnTo>
                  <a:lnTo>
                    <a:pt x="3701" y="19593"/>
                  </a:lnTo>
                  <a:lnTo>
                    <a:pt x="1523" y="22859"/>
                  </a:lnTo>
                  <a:lnTo>
                    <a:pt x="0" y="25907"/>
                  </a:lnTo>
                  <a:close/>
                </a:path>
                <a:path w="494030" h="58420">
                  <a:moveTo>
                    <a:pt x="19812" y="24383"/>
                  </a:moveTo>
                  <a:lnTo>
                    <a:pt x="13715" y="19811"/>
                  </a:lnTo>
                  <a:lnTo>
                    <a:pt x="15239" y="19811"/>
                  </a:lnTo>
                  <a:lnTo>
                    <a:pt x="17678" y="21030"/>
                  </a:lnTo>
                  <a:lnTo>
                    <a:pt x="18287" y="22859"/>
                  </a:lnTo>
                  <a:lnTo>
                    <a:pt x="19812" y="24383"/>
                  </a:lnTo>
                  <a:close/>
                </a:path>
                <a:path w="494030" h="58420">
                  <a:moveTo>
                    <a:pt x="17678" y="21030"/>
                  </a:moveTo>
                  <a:lnTo>
                    <a:pt x="15239" y="19811"/>
                  </a:lnTo>
                  <a:lnTo>
                    <a:pt x="17271" y="19811"/>
                  </a:lnTo>
                  <a:lnTo>
                    <a:pt x="17678" y="21030"/>
                  </a:lnTo>
                  <a:close/>
                </a:path>
                <a:path w="494030" h="58420">
                  <a:moveTo>
                    <a:pt x="25908" y="24383"/>
                  </a:moveTo>
                  <a:lnTo>
                    <a:pt x="19812" y="24383"/>
                  </a:lnTo>
                  <a:lnTo>
                    <a:pt x="18287" y="22859"/>
                  </a:lnTo>
                  <a:lnTo>
                    <a:pt x="17678" y="21030"/>
                  </a:lnTo>
                  <a:lnTo>
                    <a:pt x="21335" y="22859"/>
                  </a:lnTo>
                  <a:lnTo>
                    <a:pt x="24383" y="22859"/>
                  </a:lnTo>
                  <a:lnTo>
                    <a:pt x="25908" y="24383"/>
                  </a:lnTo>
                  <a:close/>
                </a:path>
                <a:path w="494030" h="58420">
                  <a:moveTo>
                    <a:pt x="35051" y="28955"/>
                  </a:moveTo>
                  <a:lnTo>
                    <a:pt x="33527" y="28955"/>
                  </a:lnTo>
                  <a:lnTo>
                    <a:pt x="33527" y="27432"/>
                  </a:lnTo>
                  <a:lnTo>
                    <a:pt x="35051" y="28955"/>
                  </a:lnTo>
                  <a:close/>
                </a:path>
                <a:path w="494030" h="58420">
                  <a:moveTo>
                    <a:pt x="6095" y="36575"/>
                  </a:moveTo>
                  <a:lnTo>
                    <a:pt x="4571" y="36575"/>
                  </a:lnTo>
                  <a:lnTo>
                    <a:pt x="1523" y="33527"/>
                  </a:lnTo>
                  <a:lnTo>
                    <a:pt x="0" y="28955"/>
                  </a:lnTo>
                  <a:lnTo>
                    <a:pt x="1523" y="32003"/>
                  </a:lnTo>
                  <a:lnTo>
                    <a:pt x="6095" y="36575"/>
                  </a:lnTo>
                  <a:close/>
                </a:path>
                <a:path w="494030" h="58420">
                  <a:moveTo>
                    <a:pt x="416052" y="35051"/>
                  </a:moveTo>
                  <a:lnTo>
                    <a:pt x="362712" y="35051"/>
                  </a:lnTo>
                  <a:lnTo>
                    <a:pt x="353567" y="33527"/>
                  </a:lnTo>
                  <a:lnTo>
                    <a:pt x="422148" y="33527"/>
                  </a:lnTo>
                  <a:lnTo>
                    <a:pt x="416052" y="35051"/>
                  </a:lnTo>
                  <a:close/>
                </a:path>
                <a:path w="494030" h="58420">
                  <a:moveTo>
                    <a:pt x="45719" y="38100"/>
                  </a:moveTo>
                  <a:lnTo>
                    <a:pt x="44195" y="36575"/>
                  </a:lnTo>
                  <a:lnTo>
                    <a:pt x="41147" y="35051"/>
                  </a:lnTo>
                  <a:lnTo>
                    <a:pt x="257556" y="35051"/>
                  </a:lnTo>
                  <a:lnTo>
                    <a:pt x="248412" y="36575"/>
                  </a:lnTo>
                  <a:lnTo>
                    <a:pt x="45719" y="36575"/>
                  </a:lnTo>
                  <a:lnTo>
                    <a:pt x="45719" y="38100"/>
                  </a:lnTo>
                  <a:close/>
                </a:path>
                <a:path w="494030" h="58420">
                  <a:moveTo>
                    <a:pt x="10667" y="37083"/>
                  </a:moveTo>
                  <a:lnTo>
                    <a:pt x="9143" y="36575"/>
                  </a:lnTo>
                  <a:lnTo>
                    <a:pt x="12191" y="36575"/>
                  </a:lnTo>
                  <a:lnTo>
                    <a:pt x="10667" y="37083"/>
                  </a:lnTo>
                  <a:close/>
                </a:path>
                <a:path w="494030" h="58420">
                  <a:moveTo>
                    <a:pt x="13715" y="38100"/>
                  </a:moveTo>
                  <a:lnTo>
                    <a:pt x="10667" y="37083"/>
                  </a:lnTo>
                  <a:lnTo>
                    <a:pt x="12191" y="36575"/>
                  </a:lnTo>
                  <a:lnTo>
                    <a:pt x="13715" y="38100"/>
                  </a:lnTo>
                  <a:close/>
                </a:path>
                <a:path w="494030" h="58420">
                  <a:moveTo>
                    <a:pt x="16764" y="38100"/>
                  </a:moveTo>
                  <a:lnTo>
                    <a:pt x="15239" y="38100"/>
                  </a:lnTo>
                  <a:lnTo>
                    <a:pt x="12191" y="36575"/>
                  </a:lnTo>
                  <a:lnTo>
                    <a:pt x="16764" y="38100"/>
                  </a:lnTo>
                  <a:close/>
                </a:path>
                <a:path w="494030" h="58420">
                  <a:moveTo>
                    <a:pt x="45719" y="38100"/>
                  </a:moveTo>
                  <a:lnTo>
                    <a:pt x="16764" y="38100"/>
                  </a:lnTo>
                  <a:lnTo>
                    <a:pt x="12191" y="36575"/>
                  </a:lnTo>
                  <a:lnTo>
                    <a:pt x="44195" y="36575"/>
                  </a:lnTo>
                  <a:lnTo>
                    <a:pt x="45719" y="38100"/>
                  </a:lnTo>
                  <a:close/>
                </a:path>
                <a:path w="494030" h="58420">
                  <a:moveTo>
                    <a:pt x="47243" y="38100"/>
                  </a:moveTo>
                  <a:lnTo>
                    <a:pt x="45719" y="38100"/>
                  </a:lnTo>
                  <a:lnTo>
                    <a:pt x="45719" y="36575"/>
                  </a:lnTo>
                  <a:lnTo>
                    <a:pt x="47243" y="38100"/>
                  </a:lnTo>
                  <a:close/>
                </a:path>
                <a:path w="494030" h="58420">
                  <a:moveTo>
                    <a:pt x="222504" y="38100"/>
                  </a:moveTo>
                  <a:lnTo>
                    <a:pt x="47243" y="38100"/>
                  </a:lnTo>
                  <a:lnTo>
                    <a:pt x="45719" y="36575"/>
                  </a:lnTo>
                  <a:lnTo>
                    <a:pt x="231647" y="36575"/>
                  </a:lnTo>
                  <a:lnTo>
                    <a:pt x="222504" y="38100"/>
                  </a:lnTo>
                  <a:close/>
                </a:path>
                <a:path w="494030" h="58420">
                  <a:moveTo>
                    <a:pt x="30479" y="39623"/>
                  </a:moveTo>
                  <a:lnTo>
                    <a:pt x="19812" y="39623"/>
                  </a:lnTo>
                  <a:lnTo>
                    <a:pt x="19812" y="38100"/>
                  </a:lnTo>
                  <a:lnTo>
                    <a:pt x="25908" y="38100"/>
                  </a:lnTo>
                  <a:lnTo>
                    <a:pt x="30479" y="39623"/>
                  </a:lnTo>
                  <a:close/>
                </a:path>
                <a:path w="494030" h="58420">
                  <a:moveTo>
                    <a:pt x="50291" y="41147"/>
                  </a:moveTo>
                  <a:lnTo>
                    <a:pt x="25908" y="41147"/>
                  </a:lnTo>
                  <a:lnTo>
                    <a:pt x="24383" y="39623"/>
                  </a:lnTo>
                  <a:lnTo>
                    <a:pt x="30479" y="39623"/>
                  </a:lnTo>
                  <a:lnTo>
                    <a:pt x="25908" y="38100"/>
                  </a:lnTo>
                  <a:lnTo>
                    <a:pt x="48767" y="38100"/>
                  </a:lnTo>
                  <a:lnTo>
                    <a:pt x="50291" y="41147"/>
                  </a:lnTo>
                  <a:close/>
                </a:path>
                <a:path w="494030" h="58420">
                  <a:moveTo>
                    <a:pt x="204215" y="39623"/>
                  </a:moveTo>
                  <a:lnTo>
                    <a:pt x="49529" y="39623"/>
                  </a:lnTo>
                  <a:lnTo>
                    <a:pt x="48767" y="38100"/>
                  </a:lnTo>
                  <a:lnTo>
                    <a:pt x="213360" y="38100"/>
                  </a:lnTo>
                  <a:lnTo>
                    <a:pt x="204215" y="39623"/>
                  </a:lnTo>
                  <a:close/>
                </a:path>
                <a:path w="494030" h="58420">
                  <a:moveTo>
                    <a:pt x="108204" y="41147"/>
                  </a:moveTo>
                  <a:lnTo>
                    <a:pt x="99060" y="41147"/>
                  </a:lnTo>
                  <a:lnTo>
                    <a:pt x="91439" y="39623"/>
                  </a:lnTo>
                  <a:lnTo>
                    <a:pt x="115823" y="39623"/>
                  </a:lnTo>
                  <a:lnTo>
                    <a:pt x="108204" y="41147"/>
                  </a:lnTo>
                  <a:close/>
                </a:path>
                <a:path w="494030" h="58420">
                  <a:moveTo>
                    <a:pt x="192023" y="41147"/>
                  </a:moveTo>
                  <a:lnTo>
                    <a:pt x="150875" y="41147"/>
                  </a:lnTo>
                  <a:lnTo>
                    <a:pt x="141731" y="39623"/>
                  </a:lnTo>
                  <a:lnTo>
                    <a:pt x="193547" y="39623"/>
                  </a:lnTo>
                  <a:lnTo>
                    <a:pt x="192023" y="41147"/>
                  </a:lnTo>
                  <a:close/>
                </a:path>
                <a:path w="494030" h="58420">
                  <a:moveTo>
                    <a:pt x="53339" y="44195"/>
                  </a:moveTo>
                  <a:lnTo>
                    <a:pt x="32004" y="44195"/>
                  </a:lnTo>
                  <a:lnTo>
                    <a:pt x="30479" y="42671"/>
                  </a:lnTo>
                  <a:lnTo>
                    <a:pt x="28956" y="42671"/>
                  </a:lnTo>
                  <a:lnTo>
                    <a:pt x="27431" y="41147"/>
                  </a:lnTo>
                  <a:lnTo>
                    <a:pt x="51815" y="41147"/>
                  </a:lnTo>
                  <a:lnTo>
                    <a:pt x="53339" y="44195"/>
                  </a:lnTo>
                  <a:close/>
                </a:path>
                <a:path w="494030" h="58420">
                  <a:moveTo>
                    <a:pt x="56387" y="45719"/>
                  </a:moveTo>
                  <a:lnTo>
                    <a:pt x="32004" y="45719"/>
                  </a:lnTo>
                  <a:lnTo>
                    <a:pt x="30479" y="42671"/>
                  </a:lnTo>
                  <a:lnTo>
                    <a:pt x="32004" y="44195"/>
                  </a:lnTo>
                  <a:lnTo>
                    <a:pt x="54863" y="44195"/>
                  </a:lnTo>
                  <a:lnTo>
                    <a:pt x="56387" y="45719"/>
                  </a:lnTo>
                  <a:close/>
                </a:path>
                <a:path w="494030" h="58420">
                  <a:moveTo>
                    <a:pt x="54863" y="44195"/>
                  </a:moveTo>
                  <a:lnTo>
                    <a:pt x="53339" y="44195"/>
                  </a:lnTo>
                  <a:lnTo>
                    <a:pt x="53339" y="42671"/>
                  </a:lnTo>
                  <a:lnTo>
                    <a:pt x="54863" y="44195"/>
                  </a:lnTo>
                  <a:close/>
                </a:path>
                <a:path w="494030" h="58420">
                  <a:moveTo>
                    <a:pt x="60960" y="57911"/>
                  </a:moveTo>
                  <a:lnTo>
                    <a:pt x="57912" y="57911"/>
                  </a:lnTo>
                  <a:lnTo>
                    <a:pt x="54864" y="56387"/>
                  </a:lnTo>
                  <a:lnTo>
                    <a:pt x="53339" y="54863"/>
                  </a:lnTo>
                  <a:lnTo>
                    <a:pt x="51815" y="54863"/>
                  </a:lnTo>
                  <a:lnTo>
                    <a:pt x="47243" y="51816"/>
                  </a:lnTo>
                  <a:lnTo>
                    <a:pt x="44195" y="50291"/>
                  </a:lnTo>
                  <a:lnTo>
                    <a:pt x="41147" y="50291"/>
                  </a:lnTo>
                  <a:lnTo>
                    <a:pt x="39623" y="48767"/>
                  </a:lnTo>
                  <a:lnTo>
                    <a:pt x="33527" y="45719"/>
                  </a:lnTo>
                  <a:lnTo>
                    <a:pt x="56387" y="45719"/>
                  </a:lnTo>
                  <a:lnTo>
                    <a:pt x="56387" y="44195"/>
                  </a:lnTo>
                  <a:lnTo>
                    <a:pt x="60960" y="48767"/>
                  </a:lnTo>
                  <a:lnTo>
                    <a:pt x="64008" y="50291"/>
                  </a:lnTo>
                  <a:lnTo>
                    <a:pt x="64008" y="53339"/>
                  </a:lnTo>
                  <a:lnTo>
                    <a:pt x="62483" y="54863"/>
                  </a:lnTo>
                  <a:lnTo>
                    <a:pt x="60960" y="579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13460" y="6007607"/>
              <a:ext cx="170688" cy="204216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795272" y="5794248"/>
            <a:ext cx="1249680" cy="559307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992880" y="5809488"/>
            <a:ext cx="1004315" cy="475488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6853428" y="2331720"/>
            <a:ext cx="658495" cy="280670"/>
          </a:xfrm>
          <a:custGeom>
            <a:avLst/>
            <a:gdLst/>
            <a:ahLst/>
            <a:cxnLst/>
            <a:rect l="l" t="t" r="r" b="b"/>
            <a:pathLst>
              <a:path w="658495" h="280669">
                <a:moveTo>
                  <a:pt x="83820" y="263651"/>
                </a:moveTo>
                <a:lnTo>
                  <a:pt x="53340" y="263651"/>
                </a:lnTo>
                <a:lnTo>
                  <a:pt x="57912" y="260603"/>
                </a:lnTo>
                <a:lnTo>
                  <a:pt x="64008" y="256031"/>
                </a:lnTo>
                <a:lnTo>
                  <a:pt x="71628" y="251459"/>
                </a:lnTo>
                <a:lnTo>
                  <a:pt x="80772" y="245363"/>
                </a:lnTo>
                <a:lnTo>
                  <a:pt x="91440" y="239267"/>
                </a:lnTo>
                <a:lnTo>
                  <a:pt x="105156" y="231647"/>
                </a:lnTo>
                <a:lnTo>
                  <a:pt x="105156" y="230123"/>
                </a:lnTo>
                <a:lnTo>
                  <a:pt x="120396" y="222503"/>
                </a:lnTo>
                <a:lnTo>
                  <a:pt x="118872" y="222503"/>
                </a:lnTo>
                <a:lnTo>
                  <a:pt x="137160" y="213359"/>
                </a:lnTo>
                <a:lnTo>
                  <a:pt x="135636" y="213359"/>
                </a:lnTo>
                <a:lnTo>
                  <a:pt x="155448" y="202691"/>
                </a:lnTo>
                <a:lnTo>
                  <a:pt x="175260" y="190499"/>
                </a:lnTo>
                <a:lnTo>
                  <a:pt x="196596" y="176783"/>
                </a:lnTo>
                <a:lnTo>
                  <a:pt x="220980" y="161543"/>
                </a:lnTo>
                <a:lnTo>
                  <a:pt x="246887" y="146303"/>
                </a:lnTo>
                <a:lnTo>
                  <a:pt x="248412" y="144779"/>
                </a:lnTo>
                <a:lnTo>
                  <a:pt x="277368" y="129539"/>
                </a:lnTo>
                <a:lnTo>
                  <a:pt x="278892" y="129539"/>
                </a:lnTo>
                <a:lnTo>
                  <a:pt x="310896" y="114299"/>
                </a:lnTo>
                <a:lnTo>
                  <a:pt x="309372" y="114299"/>
                </a:lnTo>
                <a:lnTo>
                  <a:pt x="342900" y="99059"/>
                </a:lnTo>
                <a:lnTo>
                  <a:pt x="341376" y="99059"/>
                </a:lnTo>
                <a:lnTo>
                  <a:pt x="373380" y="83819"/>
                </a:lnTo>
                <a:lnTo>
                  <a:pt x="403860" y="70103"/>
                </a:lnTo>
                <a:lnTo>
                  <a:pt x="434340" y="57912"/>
                </a:lnTo>
                <a:lnTo>
                  <a:pt x="487680" y="38100"/>
                </a:lnTo>
                <a:lnTo>
                  <a:pt x="509016" y="28955"/>
                </a:lnTo>
                <a:lnTo>
                  <a:pt x="545592" y="16763"/>
                </a:lnTo>
                <a:lnTo>
                  <a:pt x="562356" y="12191"/>
                </a:lnTo>
                <a:lnTo>
                  <a:pt x="577596" y="7619"/>
                </a:lnTo>
                <a:lnTo>
                  <a:pt x="608076" y="1524"/>
                </a:lnTo>
                <a:lnTo>
                  <a:pt x="623316" y="0"/>
                </a:lnTo>
                <a:lnTo>
                  <a:pt x="640080" y="0"/>
                </a:lnTo>
                <a:lnTo>
                  <a:pt x="652271" y="1524"/>
                </a:lnTo>
                <a:lnTo>
                  <a:pt x="655319" y="1524"/>
                </a:lnTo>
                <a:lnTo>
                  <a:pt x="656844" y="4571"/>
                </a:lnTo>
                <a:lnTo>
                  <a:pt x="658368" y="6095"/>
                </a:lnTo>
                <a:lnTo>
                  <a:pt x="658368" y="9143"/>
                </a:lnTo>
                <a:lnTo>
                  <a:pt x="656844" y="12191"/>
                </a:lnTo>
                <a:lnTo>
                  <a:pt x="653796" y="12191"/>
                </a:lnTo>
                <a:lnTo>
                  <a:pt x="641604" y="15239"/>
                </a:lnTo>
                <a:lnTo>
                  <a:pt x="626364" y="19812"/>
                </a:lnTo>
                <a:lnTo>
                  <a:pt x="611124" y="22860"/>
                </a:lnTo>
                <a:lnTo>
                  <a:pt x="597407" y="24383"/>
                </a:lnTo>
                <a:lnTo>
                  <a:pt x="583692" y="27431"/>
                </a:lnTo>
                <a:lnTo>
                  <a:pt x="566928" y="32003"/>
                </a:lnTo>
                <a:lnTo>
                  <a:pt x="568452" y="32003"/>
                </a:lnTo>
                <a:lnTo>
                  <a:pt x="551688" y="36575"/>
                </a:lnTo>
                <a:lnTo>
                  <a:pt x="534924" y="42671"/>
                </a:lnTo>
                <a:lnTo>
                  <a:pt x="516636" y="48767"/>
                </a:lnTo>
                <a:lnTo>
                  <a:pt x="469392" y="65531"/>
                </a:lnTo>
                <a:lnTo>
                  <a:pt x="441960" y="76200"/>
                </a:lnTo>
                <a:lnTo>
                  <a:pt x="381000" y="100583"/>
                </a:lnTo>
                <a:lnTo>
                  <a:pt x="350520" y="115823"/>
                </a:lnTo>
                <a:lnTo>
                  <a:pt x="286512" y="146303"/>
                </a:lnTo>
                <a:lnTo>
                  <a:pt x="256032" y="161543"/>
                </a:lnTo>
                <a:lnTo>
                  <a:pt x="257556" y="161543"/>
                </a:lnTo>
                <a:lnTo>
                  <a:pt x="230124" y="176783"/>
                </a:lnTo>
                <a:lnTo>
                  <a:pt x="205739" y="192023"/>
                </a:lnTo>
                <a:lnTo>
                  <a:pt x="184404" y="205739"/>
                </a:lnTo>
                <a:lnTo>
                  <a:pt x="164592" y="217931"/>
                </a:lnTo>
                <a:lnTo>
                  <a:pt x="128016" y="239267"/>
                </a:lnTo>
                <a:lnTo>
                  <a:pt x="112776" y="246887"/>
                </a:lnTo>
                <a:lnTo>
                  <a:pt x="114300" y="246887"/>
                </a:lnTo>
                <a:lnTo>
                  <a:pt x="100584" y="254507"/>
                </a:lnTo>
                <a:lnTo>
                  <a:pt x="91440" y="260603"/>
                </a:lnTo>
                <a:lnTo>
                  <a:pt x="89916" y="260603"/>
                </a:lnTo>
                <a:lnTo>
                  <a:pt x="83820" y="263651"/>
                </a:lnTo>
                <a:close/>
              </a:path>
              <a:path w="658495" h="280669">
                <a:moveTo>
                  <a:pt x="24384" y="224027"/>
                </a:moveTo>
                <a:lnTo>
                  <a:pt x="13716" y="224027"/>
                </a:lnTo>
                <a:lnTo>
                  <a:pt x="15240" y="222503"/>
                </a:lnTo>
                <a:lnTo>
                  <a:pt x="21336" y="222503"/>
                </a:lnTo>
                <a:lnTo>
                  <a:pt x="24384" y="224027"/>
                </a:lnTo>
                <a:close/>
              </a:path>
              <a:path w="658495" h="280669">
                <a:moveTo>
                  <a:pt x="6096" y="239267"/>
                </a:moveTo>
                <a:lnTo>
                  <a:pt x="3048" y="237743"/>
                </a:lnTo>
                <a:lnTo>
                  <a:pt x="0" y="231647"/>
                </a:lnTo>
                <a:lnTo>
                  <a:pt x="1524" y="228599"/>
                </a:lnTo>
                <a:lnTo>
                  <a:pt x="4572" y="227075"/>
                </a:lnTo>
                <a:lnTo>
                  <a:pt x="6096" y="225551"/>
                </a:lnTo>
                <a:lnTo>
                  <a:pt x="7620" y="225551"/>
                </a:lnTo>
                <a:lnTo>
                  <a:pt x="10668" y="224027"/>
                </a:lnTo>
                <a:lnTo>
                  <a:pt x="25908" y="224027"/>
                </a:lnTo>
                <a:lnTo>
                  <a:pt x="28956" y="225551"/>
                </a:lnTo>
                <a:lnTo>
                  <a:pt x="35052" y="231647"/>
                </a:lnTo>
                <a:lnTo>
                  <a:pt x="36576" y="236219"/>
                </a:lnTo>
                <a:lnTo>
                  <a:pt x="15240" y="236219"/>
                </a:lnTo>
                <a:lnTo>
                  <a:pt x="16002" y="236600"/>
                </a:lnTo>
                <a:lnTo>
                  <a:pt x="13716" y="237743"/>
                </a:lnTo>
                <a:lnTo>
                  <a:pt x="9144" y="237743"/>
                </a:lnTo>
                <a:lnTo>
                  <a:pt x="6096" y="239267"/>
                </a:lnTo>
                <a:close/>
              </a:path>
              <a:path w="658495" h="280669">
                <a:moveTo>
                  <a:pt x="16002" y="236600"/>
                </a:moveTo>
                <a:lnTo>
                  <a:pt x="15240" y="236219"/>
                </a:lnTo>
                <a:lnTo>
                  <a:pt x="16764" y="236219"/>
                </a:lnTo>
                <a:lnTo>
                  <a:pt x="16002" y="236600"/>
                </a:lnTo>
                <a:close/>
              </a:path>
              <a:path w="658495" h="280669">
                <a:moveTo>
                  <a:pt x="20421" y="238048"/>
                </a:moveTo>
                <a:lnTo>
                  <a:pt x="19812" y="237743"/>
                </a:lnTo>
                <a:lnTo>
                  <a:pt x="18288" y="237743"/>
                </a:lnTo>
                <a:lnTo>
                  <a:pt x="16002" y="236600"/>
                </a:lnTo>
                <a:lnTo>
                  <a:pt x="16764" y="236219"/>
                </a:lnTo>
                <a:lnTo>
                  <a:pt x="19812" y="236219"/>
                </a:lnTo>
                <a:lnTo>
                  <a:pt x="20421" y="238048"/>
                </a:lnTo>
                <a:close/>
              </a:path>
              <a:path w="658495" h="280669">
                <a:moveTo>
                  <a:pt x="20828" y="238251"/>
                </a:moveTo>
                <a:lnTo>
                  <a:pt x="20421" y="238048"/>
                </a:lnTo>
                <a:lnTo>
                  <a:pt x="19812" y="236219"/>
                </a:lnTo>
                <a:lnTo>
                  <a:pt x="20828" y="238251"/>
                </a:lnTo>
                <a:close/>
              </a:path>
              <a:path w="658495" h="280669">
                <a:moveTo>
                  <a:pt x="37592" y="239267"/>
                </a:moveTo>
                <a:lnTo>
                  <a:pt x="22860" y="239267"/>
                </a:lnTo>
                <a:lnTo>
                  <a:pt x="20828" y="238251"/>
                </a:lnTo>
                <a:lnTo>
                  <a:pt x="19812" y="236219"/>
                </a:lnTo>
                <a:lnTo>
                  <a:pt x="36576" y="236219"/>
                </a:lnTo>
                <a:lnTo>
                  <a:pt x="37592" y="239267"/>
                </a:lnTo>
                <a:close/>
              </a:path>
              <a:path w="658495" h="280669">
                <a:moveTo>
                  <a:pt x="20574" y="238505"/>
                </a:moveTo>
                <a:lnTo>
                  <a:pt x="19812" y="237743"/>
                </a:lnTo>
                <a:lnTo>
                  <a:pt x="20421" y="238048"/>
                </a:lnTo>
                <a:lnTo>
                  <a:pt x="20574" y="238505"/>
                </a:lnTo>
                <a:close/>
              </a:path>
              <a:path w="658495" h="280669">
                <a:moveTo>
                  <a:pt x="21336" y="239267"/>
                </a:moveTo>
                <a:lnTo>
                  <a:pt x="20574" y="238505"/>
                </a:lnTo>
                <a:lnTo>
                  <a:pt x="20421" y="238048"/>
                </a:lnTo>
                <a:lnTo>
                  <a:pt x="20828" y="238251"/>
                </a:lnTo>
                <a:lnTo>
                  <a:pt x="21336" y="239267"/>
                </a:lnTo>
                <a:close/>
              </a:path>
              <a:path w="658495" h="280669">
                <a:moveTo>
                  <a:pt x="22860" y="239267"/>
                </a:moveTo>
                <a:lnTo>
                  <a:pt x="21336" y="239267"/>
                </a:lnTo>
                <a:lnTo>
                  <a:pt x="20828" y="238251"/>
                </a:lnTo>
                <a:lnTo>
                  <a:pt x="22860" y="239267"/>
                </a:lnTo>
                <a:close/>
              </a:path>
              <a:path w="658495" h="280669">
                <a:moveTo>
                  <a:pt x="56388" y="280415"/>
                </a:moveTo>
                <a:lnTo>
                  <a:pt x="44196" y="280415"/>
                </a:lnTo>
                <a:lnTo>
                  <a:pt x="41148" y="278891"/>
                </a:lnTo>
                <a:lnTo>
                  <a:pt x="38100" y="278891"/>
                </a:lnTo>
                <a:lnTo>
                  <a:pt x="30480" y="271271"/>
                </a:lnTo>
                <a:lnTo>
                  <a:pt x="30480" y="269747"/>
                </a:lnTo>
                <a:lnTo>
                  <a:pt x="28956" y="266699"/>
                </a:lnTo>
                <a:lnTo>
                  <a:pt x="28956" y="265175"/>
                </a:lnTo>
                <a:lnTo>
                  <a:pt x="27432" y="260603"/>
                </a:lnTo>
                <a:lnTo>
                  <a:pt x="25908" y="257555"/>
                </a:lnTo>
                <a:lnTo>
                  <a:pt x="25908" y="256031"/>
                </a:lnTo>
                <a:lnTo>
                  <a:pt x="24384" y="251459"/>
                </a:lnTo>
                <a:lnTo>
                  <a:pt x="24384" y="248411"/>
                </a:lnTo>
                <a:lnTo>
                  <a:pt x="22860" y="245363"/>
                </a:lnTo>
                <a:lnTo>
                  <a:pt x="20574" y="238505"/>
                </a:lnTo>
                <a:lnTo>
                  <a:pt x="21336" y="239267"/>
                </a:lnTo>
                <a:lnTo>
                  <a:pt x="37592" y="239267"/>
                </a:lnTo>
                <a:lnTo>
                  <a:pt x="38100" y="240791"/>
                </a:lnTo>
                <a:lnTo>
                  <a:pt x="38608" y="240791"/>
                </a:lnTo>
                <a:lnTo>
                  <a:pt x="39624" y="243839"/>
                </a:lnTo>
                <a:lnTo>
                  <a:pt x="39624" y="248411"/>
                </a:lnTo>
                <a:lnTo>
                  <a:pt x="41148" y="248411"/>
                </a:lnTo>
                <a:lnTo>
                  <a:pt x="41148" y="252983"/>
                </a:lnTo>
                <a:lnTo>
                  <a:pt x="41656" y="252983"/>
                </a:lnTo>
                <a:lnTo>
                  <a:pt x="44196" y="260603"/>
                </a:lnTo>
                <a:lnTo>
                  <a:pt x="44704" y="260603"/>
                </a:lnTo>
                <a:lnTo>
                  <a:pt x="45212" y="262127"/>
                </a:lnTo>
                <a:lnTo>
                  <a:pt x="44196" y="262127"/>
                </a:lnTo>
                <a:lnTo>
                  <a:pt x="47244" y="265175"/>
                </a:lnTo>
                <a:lnTo>
                  <a:pt x="82296" y="265175"/>
                </a:lnTo>
                <a:lnTo>
                  <a:pt x="73152" y="271271"/>
                </a:lnTo>
                <a:lnTo>
                  <a:pt x="67056" y="274319"/>
                </a:lnTo>
                <a:lnTo>
                  <a:pt x="65532" y="275843"/>
                </a:lnTo>
                <a:lnTo>
                  <a:pt x="60960" y="277367"/>
                </a:lnTo>
                <a:lnTo>
                  <a:pt x="59436" y="278891"/>
                </a:lnTo>
                <a:lnTo>
                  <a:pt x="56388" y="280415"/>
                </a:lnTo>
                <a:close/>
              </a:path>
              <a:path w="658495" h="280669">
                <a:moveTo>
                  <a:pt x="38608" y="240791"/>
                </a:moveTo>
                <a:lnTo>
                  <a:pt x="38100" y="240791"/>
                </a:lnTo>
                <a:lnTo>
                  <a:pt x="38100" y="239267"/>
                </a:lnTo>
                <a:lnTo>
                  <a:pt x="38608" y="240791"/>
                </a:lnTo>
                <a:close/>
              </a:path>
              <a:path w="658495" h="280669">
                <a:moveTo>
                  <a:pt x="41656" y="252983"/>
                </a:moveTo>
                <a:lnTo>
                  <a:pt x="41148" y="252983"/>
                </a:lnTo>
                <a:lnTo>
                  <a:pt x="41148" y="251459"/>
                </a:lnTo>
                <a:lnTo>
                  <a:pt x="41656" y="252983"/>
                </a:lnTo>
                <a:close/>
              </a:path>
              <a:path w="658495" h="280669">
                <a:moveTo>
                  <a:pt x="44704" y="260603"/>
                </a:moveTo>
                <a:lnTo>
                  <a:pt x="44196" y="260603"/>
                </a:lnTo>
                <a:lnTo>
                  <a:pt x="44196" y="259079"/>
                </a:lnTo>
                <a:lnTo>
                  <a:pt x="44704" y="260603"/>
                </a:lnTo>
                <a:close/>
              </a:path>
              <a:path w="658495" h="280669">
                <a:moveTo>
                  <a:pt x="45720" y="263651"/>
                </a:moveTo>
                <a:lnTo>
                  <a:pt x="44196" y="262127"/>
                </a:lnTo>
                <a:lnTo>
                  <a:pt x="45212" y="262127"/>
                </a:lnTo>
                <a:lnTo>
                  <a:pt x="45720" y="263651"/>
                </a:lnTo>
                <a:close/>
              </a:path>
              <a:path w="658495" h="280669">
                <a:moveTo>
                  <a:pt x="80772" y="265175"/>
                </a:moveTo>
                <a:lnTo>
                  <a:pt x="50292" y="265175"/>
                </a:lnTo>
                <a:lnTo>
                  <a:pt x="48768" y="264413"/>
                </a:lnTo>
                <a:lnTo>
                  <a:pt x="50292" y="263651"/>
                </a:lnTo>
                <a:lnTo>
                  <a:pt x="54864" y="262127"/>
                </a:lnTo>
                <a:lnTo>
                  <a:pt x="53340" y="263651"/>
                </a:lnTo>
                <a:lnTo>
                  <a:pt x="83820" y="263651"/>
                </a:lnTo>
                <a:lnTo>
                  <a:pt x="80772" y="265175"/>
                </a:lnTo>
                <a:close/>
              </a:path>
              <a:path w="658495" h="280669">
                <a:moveTo>
                  <a:pt x="47244" y="265175"/>
                </a:moveTo>
                <a:lnTo>
                  <a:pt x="45720" y="263651"/>
                </a:lnTo>
                <a:lnTo>
                  <a:pt x="48006" y="264794"/>
                </a:lnTo>
                <a:lnTo>
                  <a:pt x="47244" y="265175"/>
                </a:lnTo>
                <a:close/>
              </a:path>
              <a:path w="658495" h="280669">
                <a:moveTo>
                  <a:pt x="48260" y="264667"/>
                </a:moveTo>
                <a:lnTo>
                  <a:pt x="47244" y="263651"/>
                </a:lnTo>
                <a:lnTo>
                  <a:pt x="48768" y="264413"/>
                </a:lnTo>
                <a:lnTo>
                  <a:pt x="48260" y="264667"/>
                </a:lnTo>
                <a:close/>
              </a:path>
              <a:path w="658495" h="280669">
                <a:moveTo>
                  <a:pt x="50292" y="265175"/>
                </a:moveTo>
                <a:lnTo>
                  <a:pt x="48768" y="265175"/>
                </a:lnTo>
                <a:lnTo>
                  <a:pt x="48260" y="264667"/>
                </a:lnTo>
                <a:lnTo>
                  <a:pt x="48768" y="264413"/>
                </a:lnTo>
                <a:lnTo>
                  <a:pt x="50292" y="265175"/>
                </a:lnTo>
                <a:close/>
              </a:path>
              <a:path w="658495" h="280669">
                <a:moveTo>
                  <a:pt x="48768" y="265175"/>
                </a:moveTo>
                <a:lnTo>
                  <a:pt x="48006" y="264794"/>
                </a:lnTo>
                <a:lnTo>
                  <a:pt x="48260" y="264667"/>
                </a:lnTo>
                <a:lnTo>
                  <a:pt x="48768" y="265175"/>
                </a:lnTo>
                <a:close/>
              </a:path>
              <a:path w="658495" h="280669">
                <a:moveTo>
                  <a:pt x="48768" y="265175"/>
                </a:moveTo>
                <a:lnTo>
                  <a:pt x="47244" y="265175"/>
                </a:lnTo>
                <a:lnTo>
                  <a:pt x="48006" y="264794"/>
                </a:lnTo>
                <a:lnTo>
                  <a:pt x="48768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6" name="object 66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296411" y="5809488"/>
            <a:ext cx="460248" cy="38608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8488679" y="2854451"/>
            <a:ext cx="1031748" cy="525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736" y="1199388"/>
            <a:ext cx="237743" cy="4470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7920" y="1588008"/>
            <a:ext cx="108204" cy="1097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8335" y="1194816"/>
            <a:ext cx="513588" cy="456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132" y="1790700"/>
            <a:ext cx="1687068" cy="10652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7124" y="2212848"/>
            <a:ext cx="184403" cy="4229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09544" y="2154936"/>
            <a:ext cx="435864" cy="46939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288792" y="1735836"/>
            <a:ext cx="2536190" cy="992505"/>
            <a:chOff x="3288792" y="1735836"/>
            <a:chExt cx="2536190" cy="992505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5804" y="2173223"/>
              <a:ext cx="499872" cy="5547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88792" y="1735836"/>
              <a:ext cx="2535936" cy="7442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74080" y="2014728"/>
            <a:ext cx="1395984" cy="79730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47432" y="2023872"/>
            <a:ext cx="246887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53756" y="1965960"/>
            <a:ext cx="1662684" cy="54025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22747" y="2654807"/>
            <a:ext cx="365759" cy="21336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655564" y="2830068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34544" y="4572"/>
                </a:moveTo>
                <a:lnTo>
                  <a:pt x="13716" y="4572"/>
                </a:lnTo>
                <a:lnTo>
                  <a:pt x="18288" y="3048"/>
                </a:lnTo>
                <a:lnTo>
                  <a:pt x="16764" y="3048"/>
                </a:lnTo>
                <a:lnTo>
                  <a:pt x="15849" y="2743"/>
                </a:lnTo>
                <a:lnTo>
                  <a:pt x="18288" y="1524"/>
                </a:lnTo>
                <a:lnTo>
                  <a:pt x="22860" y="1524"/>
                </a:lnTo>
                <a:lnTo>
                  <a:pt x="27432" y="0"/>
                </a:lnTo>
                <a:lnTo>
                  <a:pt x="33528" y="1524"/>
                </a:lnTo>
                <a:lnTo>
                  <a:pt x="34544" y="4572"/>
                </a:lnTo>
                <a:close/>
              </a:path>
              <a:path w="38100" h="22860">
                <a:moveTo>
                  <a:pt x="28956" y="21336"/>
                </a:moveTo>
                <a:lnTo>
                  <a:pt x="13716" y="21336"/>
                </a:lnTo>
                <a:lnTo>
                  <a:pt x="10668" y="19812"/>
                </a:lnTo>
                <a:lnTo>
                  <a:pt x="1524" y="16764"/>
                </a:lnTo>
                <a:lnTo>
                  <a:pt x="0" y="12192"/>
                </a:lnTo>
                <a:lnTo>
                  <a:pt x="3048" y="3048"/>
                </a:lnTo>
                <a:lnTo>
                  <a:pt x="7620" y="1524"/>
                </a:lnTo>
                <a:lnTo>
                  <a:pt x="12192" y="1524"/>
                </a:lnTo>
                <a:lnTo>
                  <a:pt x="15849" y="2743"/>
                </a:lnTo>
                <a:lnTo>
                  <a:pt x="15240" y="3048"/>
                </a:lnTo>
                <a:lnTo>
                  <a:pt x="13716" y="4572"/>
                </a:lnTo>
                <a:lnTo>
                  <a:pt x="34544" y="4572"/>
                </a:lnTo>
                <a:lnTo>
                  <a:pt x="35052" y="6096"/>
                </a:lnTo>
                <a:lnTo>
                  <a:pt x="38100" y="10668"/>
                </a:lnTo>
                <a:lnTo>
                  <a:pt x="36576" y="16764"/>
                </a:lnTo>
                <a:lnTo>
                  <a:pt x="32004" y="18288"/>
                </a:lnTo>
                <a:lnTo>
                  <a:pt x="28956" y="21336"/>
                </a:lnTo>
                <a:close/>
              </a:path>
              <a:path w="38100" h="22860">
                <a:moveTo>
                  <a:pt x="13716" y="4572"/>
                </a:moveTo>
                <a:lnTo>
                  <a:pt x="15240" y="3048"/>
                </a:lnTo>
                <a:lnTo>
                  <a:pt x="15849" y="2743"/>
                </a:lnTo>
                <a:lnTo>
                  <a:pt x="16764" y="3048"/>
                </a:lnTo>
                <a:lnTo>
                  <a:pt x="18288" y="3048"/>
                </a:lnTo>
                <a:lnTo>
                  <a:pt x="13716" y="4572"/>
                </a:lnTo>
                <a:close/>
              </a:path>
              <a:path w="38100" h="22860">
                <a:moveTo>
                  <a:pt x="25908" y="22860"/>
                </a:moveTo>
                <a:lnTo>
                  <a:pt x="16764" y="22860"/>
                </a:lnTo>
                <a:lnTo>
                  <a:pt x="15240" y="21336"/>
                </a:lnTo>
                <a:lnTo>
                  <a:pt x="27432" y="21336"/>
                </a:lnTo>
                <a:lnTo>
                  <a:pt x="25908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42160" y="3214116"/>
            <a:ext cx="311150" cy="468630"/>
          </a:xfrm>
          <a:custGeom>
            <a:avLst/>
            <a:gdLst/>
            <a:ahLst/>
            <a:cxnLst/>
            <a:rect l="l" t="t" r="r" b="b"/>
            <a:pathLst>
              <a:path w="311150" h="468629">
                <a:moveTo>
                  <a:pt x="268224" y="17780"/>
                </a:moveTo>
                <a:lnTo>
                  <a:pt x="135636" y="17780"/>
                </a:lnTo>
                <a:lnTo>
                  <a:pt x="144780" y="11430"/>
                </a:lnTo>
                <a:lnTo>
                  <a:pt x="143256" y="11430"/>
                </a:lnTo>
                <a:lnTo>
                  <a:pt x="147828" y="8890"/>
                </a:lnTo>
                <a:lnTo>
                  <a:pt x="150876" y="8890"/>
                </a:lnTo>
                <a:lnTo>
                  <a:pt x="155448" y="5080"/>
                </a:lnTo>
                <a:lnTo>
                  <a:pt x="156972" y="5080"/>
                </a:lnTo>
                <a:lnTo>
                  <a:pt x="169164" y="2540"/>
                </a:lnTo>
                <a:lnTo>
                  <a:pt x="176784" y="2540"/>
                </a:lnTo>
                <a:lnTo>
                  <a:pt x="182880" y="1270"/>
                </a:lnTo>
                <a:lnTo>
                  <a:pt x="184404" y="1270"/>
                </a:lnTo>
                <a:lnTo>
                  <a:pt x="192024" y="0"/>
                </a:lnTo>
                <a:lnTo>
                  <a:pt x="224028" y="0"/>
                </a:lnTo>
                <a:lnTo>
                  <a:pt x="231648" y="1270"/>
                </a:lnTo>
                <a:lnTo>
                  <a:pt x="243840" y="3810"/>
                </a:lnTo>
                <a:lnTo>
                  <a:pt x="248412" y="5080"/>
                </a:lnTo>
                <a:lnTo>
                  <a:pt x="254508" y="8890"/>
                </a:lnTo>
                <a:lnTo>
                  <a:pt x="259080" y="11430"/>
                </a:lnTo>
                <a:lnTo>
                  <a:pt x="263652" y="12700"/>
                </a:lnTo>
                <a:lnTo>
                  <a:pt x="268224" y="17780"/>
                </a:lnTo>
                <a:close/>
              </a:path>
              <a:path w="311150" h="468629">
                <a:moveTo>
                  <a:pt x="81991" y="106680"/>
                </a:moveTo>
                <a:lnTo>
                  <a:pt x="57912" y="106680"/>
                </a:lnTo>
                <a:lnTo>
                  <a:pt x="67056" y="91440"/>
                </a:lnTo>
                <a:lnTo>
                  <a:pt x="73152" y="85090"/>
                </a:lnTo>
                <a:lnTo>
                  <a:pt x="71628" y="85090"/>
                </a:lnTo>
                <a:lnTo>
                  <a:pt x="77724" y="78740"/>
                </a:lnTo>
                <a:lnTo>
                  <a:pt x="82295" y="71120"/>
                </a:lnTo>
                <a:lnTo>
                  <a:pt x="88391" y="64770"/>
                </a:lnTo>
                <a:lnTo>
                  <a:pt x="92964" y="58420"/>
                </a:lnTo>
                <a:lnTo>
                  <a:pt x="92964" y="57150"/>
                </a:lnTo>
                <a:lnTo>
                  <a:pt x="103632" y="46990"/>
                </a:lnTo>
                <a:lnTo>
                  <a:pt x="109728" y="41910"/>
                </a:lnTo>
                <a:lnTo>
                  <a:pt x="112776" y="38100"/>
                </a:lnTo>
                <a:lnTo>
                  <a:pt x="126491" y="24130"/>
                </a:lnTo>
                <a:lnTo>
                  <a:pt x="134112" y="17780"/>
                </a:lnTo>
                <a:lnTo>
                  <a:pt x="269748" y="17780"/>
                </a:lnTo>
                <a:lnTo>
                  <a:pt x="271272" y="19050"/>
                </a:lnTo>
                <a:lnTo>
                  <a:pt x="193548" y="19050"/>
                </a:lnTo>
                <a:lnTo>
                  <a:pt x="185928" y="20320"/>
                </a:lnTo>
                <a:lnTo>
                  <a:pt x="187452" y="20320"/>
                </a:lnTo>
                <a:lnTo>
                  <a:pt x="179832" y="21590"/>
                </a:lnTo>
                <a:lnTo>
                  <a:pt x="173736" y="21590"/>
                </a:lnTo>
                <a:lnTo>
                  <a:pt x="167640" y="24130"/>
                </a:lnTo>
                <a:lnTo>
                  <a:pt x="169164" y="24130"/>
                </a:lnTo>
                <a:lnTo>
                  <a:pt x="163068" y="25400"/>
                </a:lnTo>
                <a:lnTo>
                  <a:pt x="160020" y="25400"/>
                </a:lnTo>
                <a:lnTo>
                  <a:pt x="155448" y="27940"/>
                </a:lnTo>
                <a:lnTo>
                  <a:pt x="153924" y="30480"/>
                </a:lnTo>
                <a:lnTo>
                  <a:pt x="150876" y="31750"/>
                </a:lnTo>
                <a:lnTo>
                  <a:pt x="146304" y="34290"/>
                </a:lnTo>
                <a:lnTo>
                  <a:pt x="145288" y="35560"/>
                </a:lnTo>
                <a:lnTo>
                  <a:pt x="143256" y="35560"/>
                </a:lnTo>
                <a:lnTo>
                  <a:pt x="140970" y="39370"/>
                </a:lnTo>
                <a:lnTo>
                  <a:pt x="140208" y="39370"/>
                </a:lnTo>
                <a:lnTo>
                  <a:pt x="135636" y="43180"/>
                </a:lnTo>
                <a:lnTo>
                  <a:pt x="132588" y="48260"/>
                </a:lnTo>
                <a:lnTo>
                  <a:pt x="128016" y="50800"/>
                </a:lnTo>
                <a:lnTo>
                  <a:pt x="118872" y="59690"/>
                </a:lnTo>
                <a:lnTo>
                  <a:pt x="114300" y="66040"/>
                </a:lnTo>
                <a:lnTo>
                  <a:pt x="108204" y="71120"/>
                </a:lnTo>
                <a:lnTo>
                  <a:pt x="109728" y="71120"/>
                </a:lnTo>
                <a:lnTo>
                  <a:pt x="103632" y="77470"/>
                </a:lnTo>
                <a:lnTo>
                  <a:pt x="99060" y="85090"/>
                </a:lnTo>
                <a:lnTo>
                  <a:pt x="92964" y="91440"/>
                </a:lnTo>
                <a:lnTo>
                  <a:pt x="94488" y="91440"/>
                </a:lnTo>
                <a:lnTo>
                  <a:pt x="88391" y="96520"/>
                </a:lnTo>
                <a:lnTo>
                  <a:pt x="88391" y="97790"/>
                </a:lnTo>
                <a:lnTo>
                  <a:pt x="81991" y="106680"/>
                </a:lnTo>
                <a:close/>
              </a:path>
              <a:path w="311150" h="468629">
                <a:moveTo>
                  <a:pt x="286512" y="63500"/>
                </a:moveTo>
                <a:lnTo>
                  <a:pt x="284988" y="59690"/>
                </a:lnTo>
                <a:lnTo>
                  <a:pt x="281940" y="57150"/>
                </a:lnTo>
                <a:lnTo>
                  <a:pt x="280416" y="54610"/>
                </a:lnTo>
                <a:lnTo>
                  <a:pt x="274320" y="48260"/>
                </a:lnTo>
                <a:lnTo>
                  <a:pt x="275844" y="48260"/>
                </a:lnTo>
                <a:lnTo>
                  <a:pt x="272795" y="44450"/>
                </a:lnTo>
                <a:lnTo>
                  <a:pt x="271272" y="44450"/>
                </a:lnTo>
                <a:lnTo>
                  <a:pt x="268224" y="41910"/>
                </a:lnTo>
                <a:lnTo>
                  <a:pt x="263652" y="39370"/>
                </a:lnTo>
                <a:lnTo>
                  <a:pt x="265176" y="39370"/>
                </a:lnTo>
                <a:lnTo>
                  <a:pt x="256032" y="33020"/>
                </a:lnTo>
                <a:lnTo>
                  <a:pt x="257556" y="33020"/>
                </a:lnTo>
                <a:lnTo>
                  <a:pt x="252984" y="30480"/>
                </a:lnTo>
                <a:lnTo>
                  <a:pt x="254508" y="30480"/>
                </a:lnTo>
                <a:lnTo>
                  <a:pt x="245364" y="25400"/>
                </a:lnTo>
                <a:lnTo>
                  <a:pt x="240791" y="24130"/>
                </a:lnTo>
                <a:lnTo>
                  <a:pt x="242316" y="24130"/>
                </a:lnTo>
                <a:lnTo>
                  <a:pt x="233172" y="20320"/>
                </a:lnTo>
                <a:lnTo>
                  <a:pt x="228600" y="20320"/>
                </a:lnTo>
                <a:lnTo>
                  <a:pt x="222504" y="19050"/>
                </a:lnTo>
                <a:lnTo>
                  <a:pt x="271272" y="19050"/>
                </a:lnTo>
                <a:lnTo>
                  <a:pt x="277368" y="24130"/>
                </a:lnTo>
                <a:lnTo>
                  <a:pt x="280416" y="27940"/>
                </a:lnTo>
                <a:lnTo>
                  <a:pt x="281940" y="27940"/>
                </a:lnTo>
                <a:lnTo>
                  <a:pt x="292608" y="39370"/>
                </a:lnTo>
                <a:lnTo>
                  <a:pt x="294132" y="43180"/>
                </a:lnTo>
                <a:lnTo>
                  <a:pt x="297180" y="46990"/>
                </a:lnTo>
                <a:lnTo>
                  <a:pt x="298704" y="49530"/>
                </a:lnTo>
                <a:lnTo>
                  <a:pt x="300228" y="50800"/>
                </a:lnTo>
                <a:lnTo>
                  <a:pt x="304800" y="59690"/>
                </a:lnTo>
                <a:lnTo>
                  <a:pt x="304800" y="62230"/>
                </a:lnTo>
                <a:lnTo>
                  <a:pt x="286512" y="62230"/>
                </a:lnTo>
                <a:lnTo>
                  <a:pt x="286512" y="63500"/>
                </a:lnTo>
                <a:close/>
              </a:path>
              <a:path w="311150" h="468629">
                <a:moveTo>
                  <a:pt x="158495" y="26670"/>
                </a:moveTo>
                <a:lnTo>
                  <a:pt x="160020" y="25400"/>
                </a:lnTo>
                <a:lnTo>
                  <a:pt x="163068" y="25400"/>
                </a:lnTo>
                <a:lnTo>
                  <a:pt x="158495" y="26670"/>
                </a:lnTo>
                <a:close/>
              </a:path>
              <a:path w="311150" h="468629">
                <a:moveTo>
                  <a:pt x="143256" y="38100"/>
                </a:moveTo>
                <a:lnTo>
                  <a:pt x="143256" y="35560"/>
                </a:lnTo>
                <a:lnTo>
                  <a:pt x="145288" y="35560"/>
                </a:lnTo>
                <a:lnTo>
                  <a:pt x="143256" y="38100"/>
                </a:lnTo>
                <a:close/>
              </a:path>
              <a:path w="311150" h="468629">
                <a:moveTo>
                  <a:pt x="140208" y="40640"/>
                </a:moveTo>
                <a:lnTo>
                  <a:pt x="140208" y="39370"/>
                </a:lnTo>
                <a:lnTo>
                  <a:pt x="140970" y="39370"/>
                </a:lnTo>
                <a:lnTo>
                  <a:pt x="140208" y="40640"/>
                </a:lnTo>
                <a:close/>
              </a:path>
              <a:path w="311150" h="468629">
                <a:moveTo>
                  <a:pt x="309372" y="71120"/>
                </a:moveTo>
                <a:lnTo>
                  <a:pt x="292608" y="71120"/>
                </a:lnTo>
                <a:lnTo>
                  <a:pt x="288036" y="66040"/>
                </a:lnTo>
                <a:lnTo>
                  <a:pt x="286512" y="62230"/>
                </a:lnTo>
                <a:lnTo>
                  <a:pt x="306324" y="62230"/>
                </a:lnTo>
                <a:lnTo>
                  <a:pt x="306324" y="64770"/>
                </a:lnTo>
                <a:lnTo>
                  <a:pt x="307848" y="64770"/>
                </a:lnTo>
                <a:lnTo>
                  <a:pt x="307848" y="68580"/>
                </a:lnTo>
                <a:lnTo>
                  <a:pt x="309372" y="71120"/>
                </a:lnTo>
                <a:close/>
              </a:path>
              <a:path w="311150" h="468629">
                <a:moveTo>
                  <a:pt x="310895" y="77470"/>
                </a:moveTo>
                <a:lnTo>
                  <a:pt x="295656" y="77470"/>
                </a:lnTo>
                <a:lnTo>
                  <a:pt x="294132" y="73660"/>
                </a:lnTo>
                <a:lnTo>
                  <a:pt x="292608" y="72390"/>
                </a:lnTo>
                <a:lnTo>
                  <a:pt x="291084" y="69850"/>
                </a:lnTo>
                <a:lnTo>
                  <a:pt x="292608" y="71120"/>
                </a:lnTo>
                <a:lnTo>
                  <a:pt x="309372" y="71120"/>
                </a:lnTo>
                <a:lnTo>
                  <a:pt x="309372" y="72390"/>
                </a:lnTo>
                <a:lnTo>
                  <a:pt x="309880" y="73660"/>
                </a:lnTo>
                <a:lnTo>
                  <a:pt x="309372" y="73660"/>
                </a:lnTo>
                <a:lnTo>
                  <a:pt x="310895" y="77470"/>
                </a:lnTo>
                <a:close/>
              </a:path>
              <a:path w="311150" h="468629">
                <a:moveTo>
                  <a:pt x="310895" y="76200"/>
                </a:moveTo>
                <a:lnTo>
                  <a:pt x="309372" y="73660"/>
                </a:lnTo>
                <a:lnTo>
                  <a:pt x="309880" y="73660"/>
                </a:lnTo>
                <a:lnTo>
                  <a:pt x="310895" y="76200"/>
                </a:lnTo>
                <a:close/>
              </a:path>
              <a:path w="311150" h="468629">
                <a:moveTo>
                  <a:pt x="310895" y="81280"/>
                </a:moveTo>
                <a:lnTo>
                  <a:pt x="297180" y="81280"/>
                </a:lnTo>
                <a:lnTo>
                  <a:pt x="295656" y="80010"/>
                </a:lnTo>
                <a:lnTo>
                  <a:pt x="295656" y="78740"/>
                </a:lnTo>
                <a:lnTo>
                  <a:pt x="294132" y="76200"/>
                </a:lnTo>
                <a:lnTo>
                  <a:pt x="295656" y="77470"/>
                </a:lnTo>
                <a:lnTo>
                  <a:pt x="310895" y="77470"/>
                </a:lnTo>
                <a:lnTo>
                  <a:pt x="310895" y="81280"/>
                </a:lnTo>
                <a:close/>
              </a:path>
              <a:path w="311150" h="468629">
                <a:moveTo>
                  <a:pt x="292608" y="106680"/>
                </a:moveTo>
                <a:lnTo>
                  <a:pt x="294132" y="101600"/>
                </a:lnTo>
                <a:lnTo>
                  <a:pt x="294132" y="95250"/>
                </a:lnTo>
                <a:lnTo>
                  <a:pt x="295656" y="92710"/>
                </a:lnTo>
                <a:lnTo>
                  <a:pt x="295656" y="88900"/>
                </a:lnTo>
                <a:lnTo>
                  <a:pt x="297180" y="86360"/>
                </a:lnTo>
                <a:lnTo>
                  <a:pt x="295656" y="86360"/>
                </a:lnTo>
                <a:lnTo>
                  <a:pt x="295656" y="80010"/>
                </a:lnTo>
                <a:lnTo>
                  <a:pt x="297180" y="81280"/>
                </a:lnTo>
                <a:lnTo>
                  <a:pt x="310895" y="81280"/>
                </a:lnTo>
                <a:lnTo>
                  <a:pt x="310895" y="93980"/>
                </a:lnTo>
                <a:lnTo>
                  <a:pt x="309372" y="95250"/>
                </a:lnTo>
                <a:lnTo>
                  <a:pt x="309372" y="101600"/>
                </a:lnTo>
                <a:lnTo>
                  <a:pt x="308610" y="102870"/>
                </a:lnTo>
                <a:lnTo>
                  <a:pt x="307848" y="102870"/>
                </a:lnTo>
                <a:lnTo>
                  <a:pt x="307848" y="104140"/>
                </a:lnTo>
                <a:lnTo>
                  <a:pt x="294132" y="104140"/>
                </a:lnTo>
                <a:lnTo>
                  <a:pt x="292608" y="106680"/>
                </a:lnTo>
                <a:close/>
              </a:path>
              <a:path w="311150" h="468629">
                <a:moveTo>
                  <a:pt x="307848" y="104140"/>
                </a:moveTo>
                <a:lnTo>
                  <a:pt x="307848" y="102870"/>
                </a:lnTo>
                <a:lnTo>
                  <a:pt x="308610" y="102870"/>
                </a:lnTo>
                <a:lnTo>
                  <a:pt x="307848" y="104140"/>
                </a:lnTo>
                <a:close/>
              </a:path>
              <a:path w="311150" h="468629">
                <a:moveTo>
                  <a:pt x="32004" y="146050"/>
                </a:moveTo>
                <a:lnTo>
                  <a:pt x="35052" y="138430"/>
                </a:lnTo>
                <a:lnTo>
                  <a:pt x="36576" y="138430"/>
                </a:lnTo>
                <a:lnTo>
                  <a:pt x="39624" y="132080"/>
                </a:lnTo>
                <a:lnTo>
                  <a:pt x="44195" y="124460"/>
                </a:lnTo>
                <a:lnTo>
                  <a:pt x="53340" y="111760"/>
                </a:lnTo>
                <a:lnTo>
                  <a:pt x="57912" y="104140"/>
                </a:lnTo>
                <a:lnTo>
                  <a:pt x="57912" y="106680"/>
                </a:lnTo>
                <a:lnTo>
                  <a:pt x="81991" y="106680"/>
                </a:lnTo>
                <a:lnTo>
                  <a:pt x="80162" y="109220"/>
                </a:lnTo>
                <a:lnTo>
                  <a:pt x="79248" y="109220"/>
                </a:lnTo>
                <a:lnTo>
                  <a:pt x="70866" y="123190"/>
                </a:lnTo>
                <a:lnTo>
                  <a:pt x="70104" y="123190"/>
                </a:lnTo>
                <a:lnTo>
                  <a:pt x="65532" y="129540"/>
                </a:lnTo>
                <a:lnTo>
                  <a:pt x="65532" y="130810"/>
                </a:lnTo>
                <a:lnTo>
                  <a:pt x="62103" y="134620"/>
                </a:lnTo>
                <a:lnTo>
                  <a:pt x="60960" y="134620"/>
                </a:lnTo>
                <a:lnTo>
                  <a:pt x="58420" y="140970"/>
                </a:lnTo>
                <a:lnTo>
                  <a:pt x="57912" y="140970"/>
                </a:lnTo>
                <a:lnTo>
                  <a:pt x="56388" y="144780"/>
                </a:lnTo>
                <a:lnTo>
                  <a:pt x="33528" y="144780"/>
                </a:lnTo>
                <a:lnTo>
                  <a:pt x="32004" y="146050"/>
                </a:lnTo>
                <a:close/>
              </a:path>
              <a:path w="311150" h="468629">
                <a:moveTo>
                  <a:pt x="295656" y="130810"/>
                </a:moveTo>
                <a:lnTo>
                  <a:pt x="291084" y="129540"/>
                </a:lnTo>
                <a:lnTo>
                  <a:pt x="288036" y="127000"/>
                </a:lnTo>
                <a:lnTo>
                  <a:pt x="286512" y="123190"/>
                </a:lnTo>
                <a:lnTo>
                  <a:pt x="289560" y="116840"/>
                </a:lnTo>
                <a:lnTo>
                  <a:pt x="289560" y="115570"/>
                </a:lnTo>
                <a:lnTo>
                  <a:pt x="292608" y="109220"/>
                </a:lnTo>
                <a:lnTo>
                  <a:pt x="292608" y="107950"/>
                </a:lnTo>
                <a:lnTo>
                  <a:pt x="294132" y="104140"/>
                </a:lnTo>
                <a:lnTo>
                  <a:pt x="307848" y="104140"/>
                </a:lnTo>
                <a:lnTo>
                  <a:pt x="307848" y="107950"/>
                </a:lnTo>
                <a:lnTo>
                  <a:pt x="304800" y="114300"/>
                </a:lnTo>
                <a:lnTo>
                  <a:pt x="304800" y="115570"/>
                </a:lnTo>
                <a:lnTo>
                  <a:pt x="303276" y="116840"/>
                </a:lnTo>
                <a:lnTo>
                  <a:pt x="304800" y="116840"/>
                </a:lnTo>
                <a:lnTo>
                  <a:pt x="300228" y="125730"/>
                </a:lnTo>
                <a:lnTo>
                  <a:pt x="298704" y="129540"/>
                </a:lnTo>
                <a:lnTo>
                  <a:pt x="295656" y="130810"/>
                </a:lnTo>
                <a:close/>
              </a:path>
              <a:path w="311150" h="468629">
                <a:moveTo>
                  <a:pt x="79248" y="110490"/>
                </a:moveTo>
                <a:lnTo>
                  <a:pt x="79248" y="109220"/>
                </a:lnTo>
                <a:lnTo>
                  <a:pt x="80162" y="109220"/>
                </a:lnTo>
                <a:lnTo>
                  <a:pt x="79248" y="110490"/>
                </a:lnTo>
                <a:close/>
              </a:path>
              <a:path w="311150" h="468629">
                <a:moveTo>
                  <a:pt x="70104" y="124460"/>
                </a:moveTo>
                <a:lnTo>
                  <a:pt x="70104" y="123190"/>
                </a:lnTo>
                <a:lnTo>
                  <a:pt x="70866" y="123190"/>
                </a:lnTo>
                <a:lnTo>
                  <a:pt x="70104" y="124460"/>
                </a:lnTo>
                <a:close/>
              </a:path>
              <a:path w="311150" h="468629">
                <a:moveTo>
                  <a:pt x="60960" y="135890"/>
                </a:moveTo>
                <a:lnTo>
                  <a:pt x="60960" y="134620"/>
                </a:lnTo>
                <a:lnTo>
                  <a:pt x="62103" y="134620"/>
                </a:lnTo>
                <a:lnTo>
                  <a:pt x="60960" y="135890"/>
                </a:lnTo>
                <a:close/>
              </a:path>
              <a:path w="311150" h="468629">
                <a:moveTo>
                  <a:pt x="57912" y="142240"/>
                </a:moveTo>
                <a:lnTo>
                  <a:pt x="57912" y="140970"/>
                </a:lnTo>
                <a:lnTo>
                  <a:pt x="58420" y="140970"/>
                </a:lnTo>
                <a:lnTo>
                  <a:pt x="57912" y="142240"/>
                </a:lnTo>
                <a:close/>
              </a:path>
              <a:path w="311150" h="468629">
                <a:moveTo>
                  <a:pt x="37795" y="187960"/>
                </a:moveTo>
                <a:lnTo>
                  <a:pt x="16764" y="187960"/>
                </a:lnTo>
                <a:lnTo>
                  <a:pt x="19812" y="176530"/>
                </a:lnTo>
                <a:lnTo>
                  <a:pt x="19812" y="173990"/>
                </a:lnTo>
                <a:lnTo>
                  <a:pt x="21336" y="168910"/>
                </a:lnTo>
                <a:lnTo>
                  <a:pt x="27432" y="156210"/>
                </a:lnTo>
                <a:lnTo>
                  <a:pt x="27432" y="154940"/>
                </a:lnTo>
                <a:lnTo>
                  <a:pt x="33528" y="144780"/>
                </a:lnTo>
                <a:lnTo>
                  <a:pt x="56388" y="144780"/>
                </a:lnTo>
                <a:lnTo>
                  <a:pt x="55372" y="147320"/>
                </a:lnTo>
                <a:lnTo>
                  <a:pt x="54864" y="147320"/>
                </a:lnTo>
                <a:lnTo>
                  <a:pt x="51816" y="153670"/>
                </a:lnTo>
                <a:lnTo>
                  <a:pt x="51816" y="154940"/>
                </a:lnTo>
                <a:lnTo>
                  <a:pt x="48768" y="158750"/>
                </a:lnTo>
                <a:lnTo>
                  <a:pt x="46329" y="163830"/>
                </a:lnTo>
                <a:lnTo>
                  <a:pt x="45720" y="163830"/>
                </a:lnTo>
                <a:lnTo>
                  <a:pt x="42672" y="170180"/>
                </a:lnTo>
                <a:lnTo>
                  <a:pt x="41757" y="173990"/>
                </a:lnTo>
                <a:lnTo>
                  <a:pt x="41148" y="173990"/>
                </a:lnTo>
                <a:lnTo>
                  <a:pt x="37795" y="187960"/>
                </a:lnTo>
                <a:close/>
              </a:path>
              <a:path w="311150" h="468629">
                <a:moveTo>
                  <a:pt x="54864" y="148590"/>
                </a:moveTo>
                <a:lnTo>
                  <a:pt x="54864" y="147320"/>
                </a:lnTo>
                <a:lnTo>
                  <a:pt x="55372" y="147320"/>
                </a:lnTo>
                <a:lnTo>
                  <a:pt x="54864" y="148590"/>
                </a:lnTo>
                <a:close/>
              </a:path>
              <a:path w="311150" h="468629">
                <a:moveTo>
                  <a:pt x="45720" y="165100"/>
                </a:moveTo>
                <a:lnTo>
                  <a:pt x="45720" y="163830"/>
                </a:lnTo>
                <a:lnTo>
                  <a:pt x="46329" y="163830"/>
                </a:lnTo>
                <a:lnTo>
                  <a:pt x="45720" y="165100"/>
                </a:lnTo>
                <a:close/>
              </a:path>
              <a:path w="311150" h="468629">
                <a:moveTo>
                  <a:pt x="41148" y="176530"/>
                </a:moveTo>
                <a:lnTo>
                  <a:pt x="41148" y="173990"/>
                </a:lnTo>
                <a:lnTo>
                  <a:pt x="41757" y="173990"/>
                </a:lnTo>
                <a:lnTo>
                  <a:pt x="41148" y="176530"/>
                </a:lnTo>
                <a:close/>
              </a:path>
              <a:path w="311150" h="468629">
                <a:moveTo>
                  <a:pt x="22860" y="322580"/>
                </a:moveTo>
                <a:lnTo>
                  <a:pt x="1524" y="322580"/>
                </a:lnTo>
                <a:lnTo>
                  <a:pt x="1524" y="287020"/>
                </a:lnTo>
                <a:lnTo>
                  <a:pt x="3048" y="281940"/>
                </a:lnTo>
                <a:lnTo>
                  <a:pt x="3048" y="255270"/>
                </a:lnTo>
                <a:lnTo>
                  <a:pt x="4572" y="254000"/>
                </a:lnTo>
                <a:lnTo>
                  <a:pt x="4572" y="243840"/>
                </a:lnTo>
                <a:lnTo>
                  <a:pt x="7620" y="231140"/>
                </a:lnTo>
                <a:lnTo>
                  <a:pt x="7620" y="223520"/>
                </a:lnTo>
                <a:lnTo>
                  <a:pt x="9144" y="218440"/>
                </a:lnTo>
                <a:lnTo>
                  <a:pt x="9144" y="212090"/>
                </a:lnTo>
                <a:lnTo>
                  <a:pt x="13716" y="194310"/>
                </a:lnTo>
                <a:lnTo>
                  <a:pt x="13716" y="193040"/>
                </a:lnTo>
                <a:lnTo>
                  <a:pt x="16764" y="186690"/>
                </a:lnTo>
                <a:lnTo>
                  <a:pt x="16764" y="187960"/>
                </a:lnTo>
                <a:lnTo>
                  <a:pt x="37795" y="187960"/>
                </a:lnTo>
                <a:lnTo>
                  <a:pt x="36576" y="193040"/>
                </a:lnTo>
                <a:lnTo>
                  <a:pt x="36576" y="194310"/>
                </a:lnTo>
                <a:lnTo>
                  <a:pt x="33528" y="200660"/>
                </a:lnTo>
                <a:lnTo>
                  <a:pt x="34725" y="200660"/>
                </a:lnTo>
                <a:lnTo>
                  <a:pt x="30806" y="215900"/>
                </a:lnTo>
                <a:lnTo>
                  <a:pt x="30480" y="215900"/>
                </a:lnTo>
                <a:lnTo>
                  <a:pt x="30480" y="222250"/>
                </a:lnTo>
                <a:lnTo>
                  <a:pt x="28956" y="228600"/>
                </a:lnTo>
                <a:lnTo>
                  <a:pt x="28956" y="233680"/>
                </a:lnTo>
                <a:lnTo>
                  <a:pt x="25908" y="246380"/>
                </a:lnTo>
                <a:lnTo>
                  <a:pt x="25908" y="271780"/>
                </a:lnTo>
                <a:lnTo>
                  <a:pt x="24688" y="276860"/>
                </a:lnTo>
                <a:lnTo>
                  <a:pt x="24384" y="276860"/>
                </a:lnTo>
                <a:lnTo>
                  <a:pt x="24384" y="314960"/>
                </a:lnTo>
                <a:lnTo>
                  <a:pt x="24003" y="316230"/>
                </a:lnTo>
                <a:lnTo>
                  <a:pt x="22860" y="316230"/>
                </a:lnTo>
                <a:lnTo>
                  <a:pt x="22860" y="322580"/>
                </a:lnTo>
                <a:close/>
              </a:path>
              <a:path w="311150" h="468629">
                <a:moveTo>
                  <a:pt x="34725" y="200660"/>
                </a:moveTo>
                <a:lnTo>
                  <a:pt x="33528" y="200660"/>
                </a:lnTo>
                <a:lnTo>
                  <a:pt x="35052" y="199390"/>
                </a:lnTo>
                <a:lnTo>
                  <a:pt x="34725" y="200660"/>
                </a:lnTo>
                <a:close/>
              </a:path>
              <a:path w="311150" h="468629">
                <a:moveTo>
                  <a:pt x="30480" y="217170"/>
                </a:moveTo>
                <a:lnTo>
                  <a:pt x="30480" y="215900"/>
                </a:lnTo>
                <a:lnTo>
                  <a:pt x="30806" y="215900"/>
                </a:lnTo>
                <a:lnTo>
                  <a:pt x="30480" y="217170"/>
                </a:lnTo>
                <a:close/>
              </a:path>
              <a:path w="311150" h="468629">
                <a:moveTo>
                  <a:pt x="24384" y="278130"/>
                </a:moveTo>
                <a:lnTo>
                  <a:pt x="24384" y="276860"/>
                </a:lnTo>
                <a:lnTo>
                  <a:pt x="24688" y="276860"/>
                </a:lnTo>
                <a:lnTo>
                  <a:pt x="24384" y="278130"/>
                </a:lnTo>
                <a:close/>
              </a:path>
              <a:path w="311150" h="468629">
                <a:moveTo>
                  <a:pt x="22860" y="320040"/>
                </a:moveTo>
                <a:lnTo>
                  <a:pt x="22860" y="316230"/>
                </a:lnTo>
                <a:lnTo>
                  <a:pt x="24003" y="316230"/>
                </a:lnTo>
                <a:lnTo>
                  <a:pt x="22860" y="320040"/>
                </a:lnTo>
                <a:close/>
              </a:path>
              <a:path w="311150" h="468629">
                <a:moveTo>
                  <a:pt x="26923" y="408657"/>
                </a:moveTo>
                <a:lnTo>
                  <a:pt x="22860" y="406400"/>
                </a:lnTo>
                <a:lnTo>
                  <a:pt x="16764" y="400050"/>
                </a:lnTo>
                <a:lnTo>
                  <a:pt x="16764" y="398780"/>
                </a:lnTo>
                <a:lnTo>
                  <a:pt x="10668" y="389890"/>
                </a:lnTo>
                <a:lnTo>
                  <a:pt x="7620" y="384810"/>
                </a:lnTo>
                <a:lnTo>
                  <a:pt x="7620" y="383540"/>
                </a:lnTo>
                <a:lnTo>
                  <a:pt x="4572" y="374650"/>
                </a:lnTo>
                <a:lnTo>
                  <a:pt x="4572" y="369570"/>
                </a:lnTo>
                <a:lnTo>
                  <a:pt x="3048" y="369570"/>
                </a:lnTo>
                <a:lnTo>
                  <a:pt x="3048" y="364490"/>
                </a:lnTo>
                <a:lnTo>
                  <a:pt x="1524" y="361950"/>
                </a:lnTo>
                <a:lnTo>
                  <a:pt x="1524" y="360680"/>
                </a:lnTo>
                <a:lnTo>
                  <a:pt x="0" y="354330"/>
                </a:lnTo>
                <a:lnTo>
                  <a:pt x="0" y="326390"/>
                </a:lnTo>
                <a:lnTo>
                  <a:pt x="1524" y="321310"/>
                </a:lnTo>
                <a:lnTo>
                  <a:pt x="1524" y="322580"/>
                </a:lnTo>
                <a:lnTo>
                  <a:pt x="22860" y="322580"/>
                </a:lnTo>
                <a:lnTo>
                  <a:pt x="22860" y="355600"/>
                </a:lnTo>
                <a:lnTo>
                  <a:pt x="23241" y="355600"/>
                </a:lnTo>
                <a:lnTo>
                  <a:pt x="24384" y="359410"/>
                </a:lnTo>
                <a:lnTo>
                  <a:pt x="24384" y="360680"/>
                </a:lnTo>
                <a:lnTo>
                  <a:pt x="25908" y="364490"/>
                </a:lnTo>
                <a:lnTo>
                  <a:pt x="25908" y="368300"/>
                </a:lnTo>
                <a:lnTo>
                  <a:pt x="27432" y="373380"/>
                </a:lnTo>
                <a:lnTo>
                  <a:pt x="28194" y="373380"/>
                </a:lnTo>
                <a:lnTo>
                  <a:pt x="30480" y="381000"/>
                </a:lnTo>
                <a:lnTo>
                  <a:pt x="31623" y="381000"/>
                </a:lnTo>
                <a:lnTo>
                  <a:pt x="32004" y="382270"/>
                </a:lnTo>
                <a:lnTo>
                  <a:pt x="34036" y="384810"/>
                </a:lnTo>
                <a:lnTo>
                  <a:pt x="33528" y="384810"/>
                </a:lnTo>
                <a:lnTo>
                  <a:pt x="38100" y="389890"/>
                </a:lnTo>
                <a:lnTo>
                  <a:pt x="39624" y="389890"/>
                </a:lnTo>
                <a:lnTo>
                  <a:pt x="41148" y="391160"/>
                </a:lnTo>
                <a:lnTo>
                  <a:pt x="45720" y="393700"/>
                </a:lnTo>
                <a:lnTo>
                  <a:pt x="50291" y="398780"/>
                </a:lnTo>
                <a:lnTo>
                  <a:pt x="59436" y="405130"/>
                </a:lnTo>
                <a:lnTo>
                  <a:pt x="57912" y="405130"/>
                </a:lnTo>
                <a:lnTo>
                  <a:pt x="62484" y="406400"/>
                </a:lnTo>
                <a:lnTo>
                  <a:pt x="65532" y="407670"/>
                </a:lnTo>
                <a:lnTo>
                  <a:pt x="25908" y="407670"/>
                </a:lnTo>
                <a:lnTo>
                  <a:pt x="26923" y="408657"/>
                </a:lnTo>
                <a:close/>
              </a:path>
              <a:path w="311150" h="468629">
                <a:moveTo>
                  <a:pt x="23241" y="355600"/>
                </a:moveTo>
                <a:lnTo>
                  <a:pt x="22860" y="355600"/>
                </a:lnTo>
                <a:lnTo>
                  <a:pt x="22860" y="354330"/>
                </a:lnTo>
                <a:lnTo>
                  <a:pt x="23241" y="355600"/>
                </a:lnTo>
                <a:close/>
              </a:path>
              <a:path w="311150" h="468629">
                <a:moveTo>
                  <a:pt x="28194" y="373380"/>
                </a:moveTo>
                <a:lnTo>
                  <a:pt x="27432" y="373380"/>
                </a:lnTo>
                <a:lnTo>
                  <a:pt x="27432" y="370840"/>
                </a:lnTo>
                <a:lnTo>
                  <a:pt x="28194" y="373380"/>
                </a:lnTo>
                <a:close/>
              </a:path>
              <a:path w="311150" h="468629">
                <a:moveTo>
                  <a:pt x="31623" y="381000"/>
                </a:moveTo>
                <a:lnTo>
                  <a:pt x="30480" y="381000"/>
                </a:lnTo>
                <a:lnTo>
                  <a:pt x="30480" y="377190"/>
                </a:lnTo>
                <a:lnTo>
                  <a:pt x="31623" y="381000"/>
                </a:lnTo>
                <a:close/>
              </a:path>
              <a:path w="311150" h="468629">
                <a:moveTo>
                  <a:pt x="35052" y="386080"/>
                </a:moveTo>
                <a:lnTo>
                  <a:pt x="33528" y="384810"/>
                </a:lnTo>
                <a:lnTo>
                  <a:pt x="34036" y="384810"/>
                </a:lnTo>
                <a:lnTo>
                  <a:pt x="35052" y="386080"/>
                </a:lnTo>
                <a:close/>
              </a:path>
              <a:path w="311150" h="468629">
                <a:moveTo>
                  <a:pt x="39624" y="389890"/>
                </a:moveTo>
                <a:lnTo>
                  <a:pt x="38100" y="389890"/>
                </a:lnTo>
                <a:lnTo>
                  <a:pt x="36576" y="387350"/>
                </a:lnTo>
                <a:lnTo>
                  <a:pt x="39624" y="389890"/>
                </a:lnTo>
                <a:close/>
              </a:path>
              <a:path w="311150" h="468629">
                <a:moveTo>
                  <a:pt x="27432" y="408940"/>
                </a:moveTo>
                <a:lnTo>
                  <a:pt x="26923" y="408657"/>
                </a:lnTo>
                <a:lnTo>
                  <a:pt x="25908" y="407670"/>
                </a:lnTo>
                <a:lnTo>
                  <a:pt x="27432" y="408940"/>
                </a:lnTo>
                <a:close/>
              </a:path>
              <a:path w="311150" h="468629">
                <a:moveTo>
                  <a:pt x="68580" y="408940"/>
                </a:moveTo>
                <a:lnTo>
                  <a:pt x="27432" y="408940"/>
                </a:lnTo>
                <a:lnTo>
                  <a:pt x="25908" y="407670"/>
                </a:lnTo>
                <a:lnTo>
                  <a:pt x="65532" y="407670"/>
                </a:lnTo>
                <a:lnTo>
                  <a:pt x="68580" y="408940"/>
                </a:lnTo>
                <a:close/>
              </a:path>
              <a:path w="311150" h="468629">
                <a:moveTo>
                  <a:pt x="120395" y="420370"/>
                </a:moveTo>
                <a:lnTo>
                  <a:pt x="39624" y="420370"/>
                </a:lnTo>
                <a:lnTo>
                  <a:pt x="36576" y="416560"/>
                </a:lnTo>
                <a:lnTo>
                  <a:pt x="35052" y="416560"/>
                </a:lnTo>
                <a:lnTo>
                  <a:pt x="26923" y="408657"/>
                </a:lnTo>
                <a:lnTo>
                  <a:pt x="27432" y="408940"/>
                </a:lnTo>
                <a:lnTo>
                  <a:pt x="67056" y="408940"/>
                </a:lnTo>
                <a:lnTo>
                  <a:pt x="73152" y="411480"/>
                </a:lnTo>
                <a:lnTo>
                  <a:pt x="71628" y="411480"/>
                </a:lnTo>
                <a:lnTo>
                  <a:pt x="83820" y="414020"/>
                </a:lnTo>
                <a:lnTo>
                  <a:pt x="85344" y="414020"/>
                </a:lnTo>
                <a:lnTo>
                  <a:pt x="91440" y="415290"/>
                </a:lnTo>
                <a:lnTo>
                  <a:pt x="99060" y="415290"/>
                </a:lnTo>
                <a:lnTo>
                  <a:pt x="106680" y="416560"/>
                </a:lnTo>
                <a:lnTo>
                  <a:pt x="112776" y="419100"/>
                </a:lnTo>
                <a:lnTo>
                  <a:pt x="120395" y="420370"/>
                </a:lnTo>
                <a:close/>
              </a:path>
              <a:path w="311150" h="468629">
                <a:moveTo>
                  <a:pt x="256032" y="445770"/>
                </a:moveTo>
                <a:lnTo>
                  <a:pt x="141732" y="445770"/>
                </a:lnTo>
                <a:lnTo>
                  <a:pt x="132588" y="444500"/>
                </a:lnTo>
                <a:lnTo>
                  <a:pt x="124968" y="444500"/>
                </a:lnTo>
                <a:lnTo>
                  <a:pt x="109728" y="440690"/>
                </a:lnTo>
                <a:lnTo>
                  <a:pt x="102108" y="440690"/>
                </a:lnTo>
                <a:lnTo>
                  <a:pt x="94488" y="439420"/>
                </a:lnTo>
                <a:lnTo>
                  <a:pt x="88391" y="439420"/>
                </a:lnTo>
                <a:lnTo>
                  <a:pt x="86868" y="438150"/>
                </a:lnTo>
                <a:lnTo>
                  <a:pt x="79248" y="436880"/>
                </a:lnTo>
                <a:lnTo>
                  <a:pt x="73152" y="435610"/>
                </a:lnTo>
                <a:lnTo>
                  <a:pt x="71628" y="435610"/>
                </a:lnTo>
                <a:lnTo>
                  <a:pt x="65532" y="434340"/>
                </a:lnTo>
                <a:lnTo>
                  <a:pt x="64008" y="434340"/>
                </a:lnTo>
                <a:lnTo>
                  <a:pt x="51816" y="427990"/>
                </a:lnTo>
                <a:lnTo>
                  <a:pt x="47244" y="424180"/>
                </a:lnTo>
                <a:lnTo>
                  <a:pt x="45720" y="424180"/>
                </a:lnTo>
                <a:lnTo>
                  <a:pt x="41148" y="420370"/>
                </a:lnTo>
                <a:lnTo>
                  <a:pt x="134112" y="420370"/>
                </a:lnTo>
                <a:lnTo>
                  <a:pt x="135636" y="421640"/>
                </a:lnTo>
                <a:lnTo>
                  <a:pt x="144780" y="421640"/>
                </a:lnTo>
                <a:lnTo>
                  <a:pt x="167640" y="425450"/>
                </a:lnTo>
                <a:lnTo>
                  <a:pt x="182880" y="425450"/>
                </a:lnTo>
                <a:lnTo>
                  <a:pt x="188976" y="427990"/>
                </a:lnTo>
                <a:lnTo>
                  <a:pt x="196595" y="429260"/>
                </a:lnTo>
                <a:lnTo>
                  <a:pt x="204216" y="429260"/>
                </a:lnTo>
                <a:lnTo>
                  <a:pt x="208788" y="430530"/>
                </a:lnTo>
                <a:lnTo>
                  <a:pt x="214884" y="430530"/>
                </a:lnTo>
                <a:lnTo>
                  <a:pt x="228600" y="435610"/>
                </a:lnTo>
                <a:lnTo>
                  <a:pt x="246888" y="443230"/>
                </a:lnTo>
                <a:lnTo>
                  <a:pt x="248412" y="443230"/>
                </a:lnTo>
                <a:lnTo>
                  <a:pt x="251460" y="444500"/>
                </a:lnTo>
                <a:lnTo>
                  <a:pt x="256032" y="445770"/>
                </a:lnTo>
                <a:close/>
              </a:path>
              <a:path w="311150" h="468629">
                <a:moveTo>
                  <a:pt x="269748" y="468630"/>
                </a:moveTo>
                <a:lnTo>
                  <a:pt x="249936" y="468630"/>
                </a:lnTo>
                <a:lnTo>
                  <a:pt x="245364" y="467360"/>
                </a:lnTo>
                <a:lnTo>
                  <a:pt x="243840" y="467360"/>
                </a:lnTo>
                <a:lnTo>
                  <a:pt x="240791" y="466090"/>
                </a:lnTo>
                <a:lnTo>
                  <a:pt x="228600" y="462280"/>
                </a:lnTo>
                <a:lnTo>
                  <a:pt x="228600" y="461010"/>
                </a:lnTo>
                <a:lnTo>
                  <a:pt x="219456" y="458470"/>
                </a:lnTo>
                <a:lnTo>
                  <a:pt x="217932" y="458470"/>
                </a:lnTo>
                <a:lnTo>
                  <a:pt x="208788" y="454660"/>
                </a:lnTo>
                <a:lnTo>
                  <a:pt x="204216" y="454660"/>
                </a:lnTo>
                <a:lnTo>
                  <a:pt x="199644" y="453390"/>
                </a:lnTo>
                <a:lnTo>
                  <a:pt x="192024" y="452120"/>
                </a:lnTo>
                <a:lnTo>
                  <a:pt x="185928" y="452120"/>
                </a:lnTo>
                <a:lnTo>
                  <a:pt x="178308" y="450850"/>
                </a:lnTo>
                <a:lnTo>
                  <a:pt x="164591" y="450850"/>
                </a:lnTo>
                <a:lnTo>
                  <a:pt x="156972" y="449580"/>
                </a:lnTo>
                <a:lnTo>
                  <a:pt x="155448" y="449580"/>
                </a:lnTo>
                <a:lnTo>
                  <a:pt x="140208" y="445770"/>
                </a:lnTo>
                <a:lnTo>
                  <a:pt x="254508" y="445770"/>
                </a:lnTo>
                <a:lnTo>
                  <a:pt x="260604" y="447040"/>
                </a:lnTo>
                <a:lnTo>
                  <a:pt x="268224" y="447040"/>
                </a:lnTo>
                <a:lnTo>
                  <a:pt x="277368" y="452120"/>
                </a:lnTo>
                <a:lnTo>
                  <a:pt x="277368" y="462280"/>
                </a:lnTo>
                <a:lnTo>
                  <a:pt x="274320" y="467360"/>
                </a:lnTo>
                <a:lnTo>
                  <a:pt x="269748" y="468630"/>
                </a:lnTo>
                <a:close/>
              </a:path>
              <a:path w="311150" h="468629">
                <a:moveTo>
                  <a:pt x="193548" y="453390"/>
                </a:moveTo>
                <a:lnTo>
                  <a:pt x="187452" y="452120"/>
                </a:lnTo>
                <a:lnTo>
                  <a:pt x="192024" y="452120"/>
                </a:lnTo>
                <a:lnTo>
                  <a:pt x="193548" y="4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80703" y="3473195"/>
            <a:ext cx="219710" cy="107314"/>
          </a:xfrm>
          <a:custGeom>
            <a:avLst/>
            <a:gdLst/>
            <a:ahLst/>
            <a:cxnLst/>
            <a:rect l="l" t="t" r="r" b="b"/>
            <a:pathLst>
              <a:path w="219710" h="107314">
                <a:moveTo>
                  <a:pt x="180225" y="87261"/>
                </a:moveTo>
                <a:lnTo>
                  <a:pt x="172224" y="87261"/>
                </a:lnTo>
                <a:lnTo>
                  <a:pt x="172224" y="88404"/>
                </a:lnTo>
                <a:lnTo>
                  <a:pt x="180225" y="87261"/>
                </a:lnTo>
                <a:close/>
              </a:path>
              <a:path w="219710" h="107314">
                <a:moveTo>
                  <a:pt x="181356" y="10668"/>
                </a:moveTo>
                <a:lnTo>
                  <a:pt x="179832" y="9144"/>
                </a:lnTo>
                <a:lnTo>
                  <a:pt x="178308" y="6096"/>
                </a:lnTo>
                <a:lnTo>
                  <a:pt x="172212" y="3048"/>
                </a:lnTo>
                <a:lnTo>
                  <a:pt x="169164" y="3048"/>
                </a:lnTo>
                <a:lnTo>
                  <a:pt x="164592" y="1524"/>
                </a:lnTo>
                <a:lnTo>
                  <a:pt x="158496" y="1524"/>
                </a:lnTo>
                <a:lnTo>
                  <a:pt x="153924" y="0"/>
                </a:lnTo>
                <a:lnTo>
                  <a:pt x="150876" y="0"/>
                </a:lnTo>
                <a:lnTo>
                  <a:pt x="144780" y="1524"/>
                </a:lnTo>
                <a:lnTo>
                  <a:pt x="138684" y="1524"/>
                </a:lnTo>
                <a:lnTo>
                  <a:pt x="132588" y="3048"/>
                </a:lnTo>
                <a:lnTo>
                  <a:pt x="128016" y="3048"/>
                </a:lnTo>
                <a:lnTo>
                  <a:pt x="120396" y="4572"/>
                </a:lnTo>
                <a:lnTo>
                  <a:pt x="114300" y="4572"/>
                </a:lnTo>
                <a:lnTo>
                  <a:pt x="106680" y="6096"/>
                </a:lnTo>
                <a:lnTo>
                  <a:pt x="99060" y="6096"/>
                </a:lnTo>
                <a:lnTo>
                  <a:pt x="92964" y="7620"/>
                </a:lnTo>
                <a:lnTo>
                  <a:pt x="83820" y="7620"/>
                </a:lnTo>
                <a:lnTo>
                  <a:pt x="77724" y="9144"/>
                </a:lnTo>
                <a:lnTo>
                  <a:pt x="76200" y="9144"/>
                </a:lnTo>
                <a:lnTo>
                  <a:pt x="70104" y="10668"/>
                </a:lnTo>
                <a:lnTo>
                  <a:pt x="62484" y="10668"/>
                </a:lnTo>
                <a:lnTo>
                  <a:pt x="62484" y="12192"/>
                </a:lnTo>
                <a:lnTo>
                  <a:pt x="54864" y="12192"/>
                </a:lnTo>
                <a:lnTo>
                  <a:pt x="48768" y="13716"/>
                </a:lnTo>
                <a:lnTo>
                  <a:pt x="50292" y="13716"/>
                </a:lnTo>
                <a:lnTo>
                  <a:pt x="44196" y="15240"/>
                </a:lnTo>
                <a:lnTo>
                  <a:pt x="38100" y="15240"/>
                </a:lnTo>
                <a:lnTo>
                  <a:pt x="32004" y="16764"/>
                </a:lnTo>
                <a:lnTo>
                  <a:pt x="30480" y="16764"/>
                </a:lnTo>
                <a:lnTo>
                  <a:pt x="25908" y="18288"/>
                </a:lnTo>
                <a:lnTo>
                  <a:pt x="27432" y="18288"/>
                </a:lnTo>
                <a:lnTo>
                  <a:pt x="22860" y="19812"/>
                </a:lnTo>
                <a:lnTo>
                  <a:pt x="13716" y="19812"/>
                </a:lnTo>
                <a:lnTo>
                  <a:pt x="10668" y="21336"/>
                </a:lnTo>
                <a:lnTo>
                  <a:pt x="6096" y="21336"/>
                </a:lnTo>
                <a:lnTo>
                  <a:pt x="3048" y="24384"/>
                </a:lnTo>
                <a:lnTo>
                  <a:pt x="1524" y="27432"/>
                </a:lnTo>
                <a:lnTo>
                  <a:pt x="0" y="32004"/>
                </a:lnTo>
                <a:lnTo>
                  <a:pt x="1524" y="36588"/>
                </a:lnTo>
                <a:lnTo>
                  <a:pt x="7620" y="42684"/>
                </a:lnTo>
                <a:lnTo>
                  <a:pt x="10668" y="42684"/>
                </a:lnTo>
                <a:lnTo>
                  <a:pt x="12192" y="42684"/>
                </a:lnTo>
                <a:lnTo>
                  <a:pt x="15240" y="42684"/>
                </a:lnTo>
                <a:lnTo>
                  <a:pt x="16764" y="42684"/>
                </a:lnTo>
                <a:lnTo>
                  <a:pt x="18288" y="42684"/>
                </a:lnTo>
                <a:lnTo>
                  <a:pt x="19812" y="44208"/>
                </a:lnTo>
                <a:lnTo>
                  <a:pt x="25908" y="44208"/>
                </a:lnTo>
                <a:lnTo>
                  <a:pt x="38100" y="44208"/>
                </a:lnTo>
                <a:lnTo>
                  <a:pt x="41084" y="41224"/>
                </a:lnTo>
                <a:lnTo>
                  <a:pt x="41148" y="38112"/>
                </a:lnTo>
                <a:lnTo>
                  <a:pt x="47244" y="38112"/>
                </a:lnTo>
                <a:lnTo>
                  <a:pt x="59436" y="35064"/>
                </a:lnTo>
                <a:lnTo>
                  <a:pt x="65532" y="35064"/>
                </a:lnTo>
                <a:lnTo>
                  <a:pt x="80772" y="32004"/>
                </a:lnTo>
                <a:lnTo>
                  <a:pt x="86868" y="32004"/>
                </a:lnTo>
                <a:lnTo>
                  <a:pt x="94488" y="30480"/>
                </a:lnTo>
                <a:lnTo>
                  <a:pt x="102108" y="30480"/>
                </a:lnTo>
                <a:lnTo>
                  <a:pt x="109728" y="28956"/>
                </a:lnTo>
                <a:lnTo>
                  <a:pt x="115824" y="28956"/>
                </a:lnTo>
                <a:lnTo>
                  <a:pt x="123444" y="27432"/>
                </a:lnTo>
                <a:lnTo>
                  <a:pt x="135636" y="27432"/>
                </a:lnTo>
                <a:lnTo>
                  <a:pt x="137160" y="25908"/>
                </a:lnTo>
                <a:lnTo>
                  <a:pt x="143256" y="25908"/>
                </a:lnTo>
                <a:lnTo>
                  <a:pt x="147828" y="24384"/>
                </a:lnTo>
                <a:lnTo>
                  <a:pt x="154686" y="24384"/>
                </a:lnTo>
                <a:lnTo>
                  <a:pt x="152400" y="28956"/>
                </a:lnTo>
                <a:lnTo>
                  <a:pt x="150876" y="30480"/>
                </a:lnTo>
                <a:lnTo>
                  <a:pt x="150876" y="32004"/>
                </a:lnTo>
                <a:lnTo>
                  <a:pt x="152400" y="33540"/>
                </a:lnTo>
                <a:lnTo>
                  <a:pt x="152400" y="35064"/>
                </a:lnTo>
                <a:lnTo>
                  <a:pt x="155448" y="36588"/>
                </a:lnTo>
                <a:lnTo>
                  <a:pt x="167640" y="36588"/>
                </a:lnTo>
                <a:lnTo>
                  <a:pt x="178308" y="25908"/>
                </a:lnTo>
                <a:lnTo>
                  <a:pt x="179832" y="24384"/>
                </a:lnTo>
                <a:lnTo>
                  <a:pt x="179832" y="21336"/>
                </a:lnTo>
                <a:lnTo>
                  <a:pt x="181356" y="18288"/>
                </a:lnTo>
                <a:lnTo>
                  <a:pt x="181356" y="10668"/>
                </a:lnTo>
                <a:close/>
              </a:path>
              <a:path w="219710" h="107314">
                <a:moveTo>
                  <a:pt x="219468" y="68592"/>
                </a:moveTo>
                <a:lnTo>
                  <a:pt x="216420" y="65544"/>
                </a:lnTo>
                <a:lnTo>
                  <a:pt x="213372" y="65544"/>
                </a:lnTo>
                <a:lnTo>
                  <a:pt x="193560" y="64020"/>
                </a:lnTo>
                <a:lnTo>
                  <a:pt x="170700" y="64020"/>
                </a:lnTo>
                <a:lnTo>
                  <a:pt x="149364" y="67068"/>
                </a:lnTo>
                <a:lnTo>
                  <a:pt x="126504" y="67068"/>
                </a:lnTo>
                <a:lnTo>
                  <a:pt x="105168" y="70116"/>
                </a:lnTo>
                <a:lnTo>
                  <a:pt x="103644" y="70116"/>
                </a:lnTo>
                <a:lnTo>
                  <a:pt x="89928" y="73164"/>
                </a:lnTo>
                <a:lnTo>
                  <a:pt x="77736" y="74688"/>
                </a:lnTo>
                <a:lnTo>
                  <a:pt x="65544" y="77736"/>
                </a:lnTo>
                <a:lnTo>
                  <a:pt x="67068" y="76212"/>
                </a:lnTo>
                <a:lnTo>
                  <a:pt x="56400" y="77736"/>
                </a:lnTo>
                <a:lnTo>
                  <a:pt x="47256" y="79260"/>
                </a:lnTo>
                <a:lnTo>
                  <a:pt x="39636" y="80784"/>
                </a:lnTo>
                <a:lnTo>
                  <a:pt x="32016" y="80784"/>
                </a:lnTo>
                <a:lnTo>
                  <a:pt x="24396" y="82308"/>
                </a:lnTo>
                <a:lnTo>
                  <a:pt x="19812" y="83832"/>
                </a:lnTo>
                <a:lnTo>
                  <a:pt x="15240" y="83832"/>
                </a:lnTo>
                <a:lnTo>
                  <a:pt x="10668" y="83832"/>
                </a:lnTo>
                <a:lnTo>
                  <a:pt x="6096" y="83832"/>
                </a:lnTo>
                <a:lnTo>
                  <a:pt x="3048" y="86880"/>
                </a:lnTo>
                <a:lnTo>
                  <a:pt x="1524" y="88404"/>
                </a:lnTo>
                <a:lnTo>
                  <a:pt x="1524" y="89166"/>
                </a:lnTo>
                <a:lnTo>
                  <a:pt x="0" y="91452"/>
                </a:lnTo>
                <a:lnTo>
                  <a:pt x="1270" y="95262"/>
                </a:lnTo>
                <a:lnTo>
                  <a:pt x="0" y="99072"/>
                </a:lnTo>
                <a:lnTo>
                  <a:pt x="4572" y="105168"/>
                </a:lnTo>
                <a:lnTo>
                  <a:pt x="9144" y="105168"/>
                </a:lnTo>
                <a:lnTo>
                  <a:pt x="10668" y="105168"/>
                </a:lnTo>
                <a:lnTo>
                  <a:pt x="17526" y="105168"/>
                </a:lnTo>
                <a:lnTo>
                  <a:pt x="16383" y="105930"/>
                </a:lnTo>
                <a:lnTo>
                  <a:pt x="12192" y="105930"/>
                </a:lnTo>
                <a:lnTo>
                  <a:pt x="13716" y="106692"/>
                </a:lnTo>
                <a:lnTo>
                  <a:pt x="15240" y="106692"/>
                </a:lnTo>
                <a:lnTo>
                  <a:pt x="22860" y="106692"/>
                </a:lnTo>
                <a:lnTo>
                  <a:pt x="28968" y="105168"/>
                </a:lnTo>
                <a:lnTo>
                  <a:pt x="35064" y="105168"/>
                </a:lnTo>
                <a:lnTo>
                  <a:pt x="50304" y="102120"/>
                </a:lnTo>
                <a:lnTo>
                  <a:pt x="59448" y="102120"/>
                </a:lnTo>
                <a:lnTo>
                  <a:pt x="68592" y="100596"/>
                </a:lnTo>
                <a:lnTo>
                  <a:pt x="70116" y="100596"/>
                </a:lnTo>
                <a:lnTo>
                  <a:pt x="80784" y="99072"/>
                </a:lnTo>
                <a:lnTo>
                  <a:pt x="94500" y="97548"/>
                </a:lnTo>
                <a:lnTo>
                  <a:pt x="108216" y="94500"/>
                </a:lnTo>
                <a:lnTo>
                  <a:pt x="129552" y="91452"/>
                </a:lnTo>
                <a:lnTo>
                  <a:pt x="150888" y="89928"/>
                </a:lnTo>
                <a:lnTo>
                  <a:pt x="169557" y="87261"/>
                </a:lnTo>
                <a:lnTo>
                  <a:pt x="27825" y="87261"/>
                </a:lnTo>
                <a:lnTo>
                  <a:pt x="19050" y="87261"/>
                </a:lnTo>
                <a:lnTo>
                  <a:pt x="18288" y="86880"/>
                </a:lnTo>
                <a:lnTo>
                  <a:pt x="19812" y="86880"/>
                </a:lnTo>
                <a:lnTo>
                  <a:pt x="27444" y="86880"/>
                </a:lnTo>
                <a:lnTo>
                  <a:pt x="172224" y="86880"/>
                </a:lnTo>
                <a:lnTo>
                  <a:pt x="182892" y="86880"/>
                </a:lnTo>
                <a:lnTo>
                  <a:pt x="193560" y="85356"/>
                </a:lnTo>
                <a:lnTo>
                  <a:pt x="195084" y="85356"/>
                </a:lnTo>
                <a:lnTo>
                  <a:pt x="213372" y="80784"/>
                </a:lnTo>
                <a:lnTo>
                  <a:pt x="217944" y="79260"/>
                </a:lnTo>
                <a:lnTo>
                  <a:pt x="218706" y="77736"/>
                </a:lnTo>
                <a:lnTo>
                  <a:pt x="219468" y="76212"/>
                </a:lnTo>
                <a:lnTo>
                  <a:pt x="219468" y="685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339084" y="3035808"/>
            <a:ext cx="195072" cy="30607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37788" y="3070860"/>
            <a:ext cx="243840" cy="23926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82211" y="2980944"/>
            <a:ext cx="286512" cy="36880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73880" y="2999231"/>
            <a:ext cx="467867" cy="33985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230880" y="3468624"/>
            <a:ext cx="2726690" cy="783590"/>
            <a:chOff x="3230880" y="3468624"/>
            <a:chExt cx="2726690" cy="783590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37203" y="3691128"/>
              <a:ext cx="495300" cy="5537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30880" y="3468624"/>
              <a:ext cx="2726435" cy="78333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531864" y="3195827"/>
            <a:ext cx="632459" cy="55626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7261860" y="3311652"/>
            <a:ext cx="105410" cy="341630"/>
          </a:xfrm>
          <a:custGeom>
            <a:avLst/>
            <a:gdLst/>
            <a:ahLst/>
            <a:cxnLst/>
            <a:rect l="l" t="t" r="r" b="b"/>
            <a:pathLst>
              <a:path w="105409" h="341629">
                <a:moveTo>
                  <a:pt x="18288" y="24384"/>
                </a:moveTo>
                <a:lnTo>
                  <a:pt x="16764" y="21336"/>
                </a:lnTo>
                <a:lnTo>
                  <a:pt x="13716" y="18288"/>
                </a:lnTo>
                <a:lnTo>
                  <a:pt x="10668" y="13716"/>
                </a:lnTo>
                <a:lnTo>
                  <a:pt x="10668" y="7620"/>
                </a:lnTo>
                <a:lnTo>
                  <a:pt x="15240" y="3048"/>
                </a:lnTo>
                <a:lnTo>
                  <a:pt x="19812" y="0"/>
                </a:lnTo>
                <a:lnTo>
                  <a:pt x="27432" y="0"/>
                </a:lnTo>
                <a:lnTo>
                  <a:pt x="30480" y="4572"/>
                </a:lnTo>
                <a:lnTo>
                  <a:pt x="32004" y="6096"/>
                </a:lnTo>
                <a:lnTo>
                  <a:pt x="33528" y="9144"/>
                </a:lnTo>
                <a:lnTo>
                  <a:pt x="35052" y="9144"/>
                </a:lnTo>
                <a:lnTo>
                  <a:pt x="38100" y="12192"/>
                </a:lnTo>
                <a:lnTo>
                  <a:pt x="38100" y="13716"/>
                </a:lnTo>
                <a:lnTo>
                  <a:pt x="41148" y="16764"/>
                </a:lnTo>
                <a:lnTo>
                  <a:pt x="41148" y="18288"/>
                </a:lnTo>
                <a:lnTo>
                  <a:pt x="44196" y="22860"/>
                </a:lnTo>
                <a:lnTo>
                  <a:pt x="18288" y="22860"/>
                </a:lnTo>
                <a:lnTo>
                  <a:pt x="18288" y="24384"/>
                </a:lnTo>
                <a:close/>
              </a:path>
              <a:path w="105409" h="341629">
                <a:moveTo>
                  <a:pt x="22860" y="30480"/>
                </a:moveTo>
                <a:lnTo>
                  <a:pt x="21336" y="25908"/>
                </a:lnTo>
                <a:lnTo>
                  <a:pt x="18288" y="22860"/>
                </a:lnTo>
                <a:lnTo>
                  <a:pt x="45720" y="22860"/>
                </a:lnTo>
                <a:lnTo>
                  <a:pt x="48768" y="28956"/>
                </a:lnTo>
                <a:lnTo>
                  <a:pt x="22860" y="28956"/>
                </a:lnTo>
                <a:lnTo>
                  <a:pt x="22860" y="30480"/>
                </a:lnTo>
                <a:close/>
              </a:path>
              <a:path w="105409" h="341629">
                <a:moveTo>
                  <a:pt x="28956" y="41148"/>
                </a:moveTo>
                <a:lnTo>
                  <a:pt x="25908" y="33528"/>
                </a:lnTo>
                <a:lnTo>
                  <a:pt x="22860" y="28956"/>
                </a:lnTo>
                <a:lnTo>
                  <a:pt x="48768" y="28956"/>
                </a:lnTo>
                <a:lnTo>
                  <a:pt x="55168" y="39624"/>
                </a:lnTo>
                <a:lnTo>
                  <a:pt x="28956" y="39624"/>
                </a:lnTo>
                <a:lnTo>
                  <a:pt x="28956" y="41148"/>
                </a:lnTo>
                <a:close/>
              </a:path>
              <a:path w="105409" h="341629">
                <a:moveTo>
                  <a:pt x="70104" y="121920"/>
                </a:moveTo>
                <a:lnTo>
                  <a:pt x="65532" y="108204"/>
                </a:lnTo>
                <a:lnTo>
                  <a:pt x="59436" y="96012"/>
                </a:lnTo>
                <a:lnTo>
                  <a:pt x="60960" y="96012"/>
                </a:lnTo>
                <a:lnTo>
                  <a:pt x="53340" y="85344"/>
                </a:lnTo>
                <a:lnTo>
                  <a:pt x="54864" y="85344"/>
                </a:lnTo>
                <a:lnTo>
                  <a:pt x="48768" y="74676"/>
                </a:lnTo>
                <a:lnTo>
                  <a:pt x="36576" y="56388"/>
                </a:lnTo>
                <a:lnTo>
                  <a:pt x="33528" y="47244"/>
                </a:lnTo>
                <a:lnTo>
                  <a:pt x="28956" y="39624"/>
                </a:lnTo>
                <a:lnTo>
                  <a:pt x="55168" y="39624"/>
                </a:lnTo>
                <a:lnTo>
                  <a:pt x="57912" y="44196"/>
                </a:lnTo>
                <a:lnTo>
                  <a:pt x="62484" y="53340"/>
                </a:lnTo>
                <a:lnTo>
                  <a:pt x="68580" y="62484"/>
                </a:lnTo>
                <a:lnTo>
                  <a:pt x="74676" y="73152"/>
                </a:lnTo>
                <a:lnTo>
                  <a:pt x="80772" y="85344"/>
                </a:lnTo>
                <a:lnTo>
                  <a:pt x="82296" y="86868"/>
                </a:lnTo>
                <a:lnTo>
                  <a:pt x="86868" y="99060"/>
                </a:lnTo>
                <a:lnTo>
                  <a:pt x="88392" y="100584"/>
                </a:lnTo>
                <a:lnTo>
                  <a:pt x="92964" y="112776"/>
                </a:lnTo>
                <a:lnTo>
                  <a:pt x="92964" y="114300"/>
                </a:lnTo>
                <a:lnTo>
                  <a:pt x="94792" y="120396"/>
                </a:lnTo>
                <a:lnTo>
                  <a:pt x="70104" y="120396"/>
                </a:lnTo>
                <a:lnTo>
                  <a:pt x="70104" y="121920"/>
                </a:lnTo>
                <a:close/>
              </a:path>
              <a:path w="105409" h="341629">
                <a:moveTo>
                  <a:pt x="77724" y="149352"/>
                </a:moveTo>
                <a:lnTo>
                  <a:pt x="74676" y="135636"/>
                </a:lnTo>
                <a:lnTo>
                  <a:pt x="70104" y="120396"/>
                </a:lnTo>
                <a:lnTo>
                  <a:pt x="94792" y="120396"/>
                </a:lnTo>
                <a:lnTo>
                  <a:pt x="97536" y="129540"/>
                </a:lnTo>
                <a:lnTo>
                  <a:pt x="100584" y="143256"/>
                </a:lnTo>
                <a:lnTo>
                  <a:pt x="101498" y="147828"/>
                </a:lnTo>
                <a:lnTo>
                  <a:pt x="77724" y="147828"/>
                </a:lnTo>
                <a:lnTo>
                  <a:pt x="77724" y="149352"/>
                </a:lnTo>
                <a:close/>
              </a:path>
              <a:path w="105409" h="341629">
                <a:moveTo>
                  <a:pt x="104140" y="163068"/>
                </a:moveTo>
                <a:lnTo>
                  <a:pt x="80772" y="163068"/>
                </a:lnTo>
                <a:lnTo>
                  <a:pt x="77724" y="147828"/>
                </a:lnTo>
                <a:lnTo>
                  <a:pt x="101498" y="147828"/>
                </a:lnTo>
                <a:lnTo>
                  <a:pt x="103632" y="158496"/>
                </a:lnTo>
                <a:lnTo>
                  <a:pt x="104140" y="163068"/>
                </a:lnTo>
                <a:close/>
              </a:path>
              <a:path w="105409" h="341629">
                <a:moveTo>
                  <a:pt x="82296" y="175260"/>
                </a:moveTo>
                <a:lnTo>
                  <a:pt x="79248" y="161544"/>
                </a:lnTo>
                <a:lnTo>
                  <a:pt x="80772" y="163068"/>
                </a:lnTo>
                <a:lnTo>
                  <a:pt x="104140" y="163068"/>
                </a:lnTo>
                <a:lnTo>
                  <a:pt x="105156" y="172212"/>
                </a:lnTo>
                <a:lnTo>
                  <a:pt x="105156" y="173736"/>
                </a:lnTo>
                <a:lnTo>
                  <a:pt x="82296" y="173736"/>
                </a:lnTo>
                <a:lnTo>
                  <a:pt x="82296" y="175260"/>
                </a:lnTo>
                <a:close/>
              </a:path>
              <a:path w="105409" h="341629">
                <a:moveTo>
                  <a:pt x="105156" y="187452"/>
                </a:moveTo>
                <a:lnTo>
                  <a:pt x="82296" y="187452"/>
                </a:lnTo>
                <a:lnTo>
                  <a:pt x="82296" y="173736"/>
                </a:lnTo>
                <a:lnTo>
                  <a:pt x="105156" y="173736"/>
                </a:lnTo>
                <a:lnTo>
                  <a:pt x="105156" y="187452"/>
                </a:lnTo>
                <a:close/>
              </a:path>
              <a:path w="105409" h="341629">
                <a:moveTo>
                  <a:pt x="77724" y="213360"/>
                </a:moveTo>
                <a:lnTo>
                  <a:pt x="80772" y="199644"/>
                </a:lnTo>
                <a:lnTo>
                  <a:pt x="82296" y="185928"/>
                </a:lnTo>
                <a:lnTo>
                  <a:pt x="82296" y="187452"/>
                </a:lnTo>
                <a:lnTo>
                  <a:pt x="105156" y="187452"/>
                </a:lnTo>
                <a:lnTo>
                  <a:pt x="105156" y="202692"/>
                </a:lnTo>
                <a:lnTo>
                  <a:pt x="103632" y="204216"/>
                </a:lnTo>
                <a:lnTo>
                  <a:pt x="102679" y="211836"/>
                </a:lnTo>
                <a:lnTo>
                  <a:pt x="79248" y="211836"/>
                </a:lnTo>
                <a:lnTo>
                  <a:pt x="77724" y="213360"/>
                </a:lnTo>
                <a:close/>
              </a:path>
              <a:path w="105409" h="341629">
                <a:moveTo>
                  <a:pt x="99568" y="225552"/>
                </a:moveTo>
                <a:lnTo>
                  <a:pt x="74676" y="225552"/>
                </a:lnTo>
                <a:lnTo>
                  <a:pt x="79248" y="211836"/>
                </a:lnTo>
                <a:lnTo>
                  <a:pt x="102679" y="211836"/>
                </a:lnTo>
                <a:lnTo>
                  <a:pt x="102108" y="216407"/>
                </a:lnTo>
                <a:lnTo>
                  <a:pt x="102108" y="217931"/>
                </a:lnTo>
                <a:lnTo>
                  <a:pt x="99568" y="225552"/>
                </a:lnTo>
                <a:close/>
              </a:path>
              <a:path w="105409" h="341629">
                <a:moveTo>
                  <a:pt x="68580" y="239268"/>
                </a:moveTo>
                <a:lnTo>
                  <a:pt x="74676" y="224028"/>
                </a:lnTo>
                <a:lnTo>
                  <a:pt x="74676" y="225552"/>
                </a:lnTo>
                <a:lnTo>
                  <a:pt x="99568" y="225552"/>
                </a:lnTo>
                <a:lnTo>
                  <a:pt x="97536" y="231648"/>
                </a:lnTo>
                <a:lnTo>
                  <a:pt x="97536" y="233171"/>
                </a:lnTo>
                <a:lnTo>
                  <a:pt x="95707" y="237744"/>
                </a:lnTo>
                <a:lnTo>
                  <a:pt x="70104" y="237744"/>
                </a:lnTo>
                <a:lnTo>
                  <a:pt x="68580" y="239268"/>
                </a:lnTo>
                <a:close/>
              </a:path>
              <a:path w="105409" h="341629">
                <a:moveTo>
                  <a:pt x="90593" y="251460"/>
                </a:moveTo>
                <a:lnTo>
                  <a:pt x="62484" y="251460"/>
                </a:lnTo>
                <a:lnTo>
                  <a:pt x="70104" y="237744"/>
                </a:lnTo>
                <a:lnTo>
                  <a:pt x="95707" y="237744"/>
                </a:lnTo>
                <a:lnTo>
                  <a:pt x="91440" y="248412"/>
                </a:lnTo>
                <a:lnTo>
                  <a:pt x="91440" y="249936"/>
                </a:lnTo>
                <a:lnTo>
                  <a:pt x="90593" y="251460"/>
                </a:lnTo>
                <a:close/>
              </a:path>
              <a:path w="105409" h="341629">
                <a:moveTo>
                  <a:pt x="65151" y="288036"/>
                </a:moveTo>
                <a:lnTo>
                  <a:pt x="36576" y="288036"/>
                </a:lnTo>
                <a:lnTo>
                  <a:pt x="48768" y="269748"/>
                </a:lnTo>
                <a:lnTo>
                  <a:pt x="62484" y="249936"/>
                </a:lnTo>
                <a:lnTo>
                  <a:pt x="62484" y="251460"/>
                </a:lnTo>
                <a:lnTo>
                  <a:pt x="90593" y="251460"/>
                </a:lnTo>
                <a:lnTo>
                  <a:pt x="83820" y="263652"/>
                </a:lnTo>
                <a:lnTo>
                  <a:pt x="82296" y="265176"/>
                </a:lnTo>
                <a:lnTo>
                  <a:pt x="65151" y="288036"/>
                </a:lnTo>
                <a:close/>
              </a:path>
              <a:path w="105409" h="341629">
                <a:moveTo>
                  <a:pt x="51816" y="304800"/>
                </a:moveTo>
                <a:lnTo>
                  <a:pt x="21336" y="304800"/>
                </a:lnTo>
                <a:lnTo>
                  <a:pt x="36576" y="286512"/>
                </a:lnTo>
                <a:lnTo>
                  <a:pt x="36576" y="288036"/>
                </a:lnTo>
                <a:lnTo>
                  <a:pt x="65151" y="288036"/>
                </a:lnTo>
                <a:lnTo>
                  <a:pt x="54864" y="301752"/>
                </a:lnTo>
                <a:lnTo>
                  <a:pt x="51816" y="304800"/>
                </a:lnTo>
                <a:close/>
              </a:path>
              <a:path w="105409" h="341629">
                <a:moveTo>
                  <a:pt x="15240" y="341375"/>
                </a:moveTo>
                <a:lnTo>
                  <a:pt x="7620" y="341375"/>
                </a:lnTo>
                <a:lnTo>
                  <a:pt x="4572" y="336804"/>
                </a:lnTo>
                <a:lnTo>
                  <a:pt x="0" y="332232"/>
                </a:lnTo>
                <a:lnTo>
                  <a:pt x="0" y="326136"/>
                </a:lnTo>
                <a:lnTo>
                  <a:pt x="4572" y="321564"/>
                </a:lnTo>
                <a:lnTo>
                  <a:pt x="21336" y="303276"/>
                </a:lnTo>
                <a:lnTo>
                  <a:pt x="21336" y="304800"/>
                </a:lnTo>
                <a:lnTo>
                  <a:pt x="51816" y="304800"/>
                </a:lnTo>
                <a:lnTo>
                  <a:pt x="15240" y="341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52971" y="3238500"/>
            <a:ext cx="186055" cy="428625"/>
          </a:xfrm>
          <a:custGeom>
            <a:avLst/>
            <a:gdLst/>
            <a:ahLst/>
            <a:cxnLst/>
            <a:rect l="l" t="t" r="r" b="b"/>
            <a:pathLst>
              <a:path w="186054" h="428625">
                <a:moveTo>
                  <a:pt x="97536" y="1524"/>
                </a:moveTo>
                <a:lnTo>
                  <a:pt x="91440" y="1524"/>
                </a:lnTo>
                <a:lnTo>
                  <a:pt x="92964" y="0"/>
                </a:lnTo>
                <a:lnTo>
                  <a:pt x="96012" y="0"/>
                </a:lnTo>
                <a:lnTo>
                  <a:pt x="97536" y="1524"/>
                </a:lnTo>
                <a:close/>
              </a:path>
              <a:path w="186054" h="428625">
                <a:moveTo>
                  <a:pt x="73152" y="16764"/>
                </a:moveTo>
                <a:lnTo>
                  <a:pt x="77724" y="10668"/>
                </a:lnTo>
                <a:lnTo>
                  <a:pt x="83820" y="4572"/>
                </a:lnTo>
                <a:lnTo>
                  <a:pt x="89916" y="1524"/>
                </a:lnTo>
                <a:lnTo>
                  <a:pt x="99060" y="1524"/>
                </a:lnTo>
                <a:lnTo>
                  <a:pt x="102108" y="3048"/>
                </a:lnTo>
                <a:lnTo>
                  <a:pt x="105156" y="9144"/>
                </a:lnTo>
                <a:lnTo>
                  <a:pt x="105156" y="12192"/>
                </a:lnTo>
                <a:lnTo>
                  <a:pt x="103632" y="15240"/>
                </a:lnTo>
                <a:lnTo>
                  <a:pt x="74676" y="15240"/>
                </a:lnTo>
                <a:lnTo>
                  <a:pt x="73152" y="16764"/>
                </a:lnTo>
                <a:close/>
              </a:path>
              <a:path w="186054" h="428625">
                <a:moveTo>
                  <a:pt x="175260" y="428244"/>
                </a:moveTo>
                <a:lnTo>
                  <a:pt x="170688" y="425196"/>
                </a:lnTo>
                <a:lnTo>
                  <a:pt x="144780" y="414527"/>
                </a:lnTo>
                <a:lnTo>
                  <a:pt x="118872" y="400812"/>
                </a:lnTo>
                <a:lnTo>
                  <a:pt x="117348" y="400812"/>
                </a:lnTo>
                <a:lnTo>
                  <a:pt x="91440" y="385572"/>
                </a:lnTo>
                <a:lnTo>
                  <a:pt x="89916" y="384048"/>
                </a:lnTo>
                <a:lnTo>
                  <a:pt x="64008" y="364236"/>
                </a:lnTo>
                <a:lnTo>
                  <a:pt x="64008" y="362712"/>
                </a:lnTo>
                <a:lnTo>
                  <a:pt x="47244" y="347472"/>
                </a:lnTo>
                <a:lnTo>
                  <a:pt x="33528" y="330708"/>
                </a:lnTo>
                <a:lnTo>
                  <a:pt x="32004" y="329184"/>
                </a:lnTo>
                <a:lnTo>
                  <a:pt x="21336" y="312419"/>
                </a:lnTo>
                <a:lnTo>
                  <a:pt x="19812" y="310895"/>
                </a:lnTo>
                <a:lnTo>
                  <a:pt x="12192" y="294131"/>
                </a:lnTo>
                <a:lnTo>
                  <a:pt x="10668" y="292607"/>
                </a:lnTo>
                <a:lnTo>
                  <a:pt x="6096" y="272795"/>
                </a:lnTo>
                <a:lnTo>
                  <a:pt x="4572" y="272795"/>
                </a:lnTo>
                <a:lnTo>
                  <a:pt x="1524" y="252983"/>
                </a:lnTo>
                <a:lnTo>
                  <a:pt x="1397" y="249936"/>
                </a:lnTo>
                <a:lnTo>
                  <a:pt x="0" y="233171"/>
                </a:lnTo>
                <a:lnTo>
                  <a:pt x="0" y="210312"/>
                </a:lnTo>
                <a:lnTo>
                  <a:pt x="1524" y="190500"/>
                </a:lnTo>
                <a:lnTo>
                  <a:pt x="4572" y="169164"/>
                </a:lnTo>
                <a:lnTo>
                  <a:pt x="10668" y="147828"/>
                </a:lnTo>
                <a:lnTo>
                  <a:pt x="10668" y="146304"/>
                </a:lnTo>
                <a:lnTo>
                  <a:pt x="16764" y="126492"/>
                </a:lnTo>
                <a:lnTo>
                  <a:pt x="16764" y="124968"/>
                </a:lnTo>
                <a:lnTo>
                  <a:pt x="22860" y="105156"/>
                </a:lnTo>
                <a:lnTo>
                  <a:pt x="24384" y="105156"/>
                </a:lnTo>
                <a:lnTo>
                  <a:pt x="30480" y="86868"/>
                </a:lnTo>
                <a:lnTo>
                  <a:pt x="32004" y="85344"/>
                </a:lnTo>
                <a:lnTo>
                  <a:pt x="39624" y="68580"/>
                </a:lnTo>
                <a:lnTo>
                  <a:pt x="47244" y="53340"/>
                </a:lnTo>
                <a:lnTo>
                  <a:pt x="54864" y="41148"/>
                </a:lnTo>
                <a:lnTo>
                  <a:pt x="60960" y="30480"/>
                </a:lnTo>
                <a:lnTo>
                  <a:pt x="62484" y="30480"/>
                </a:lnTo>
                <a:lnTo>
                  <a:pt x="68580" y="22860"/>
                </a:lnTo>
                <a:lnTo>
                  <a:pt x="68580" y="21336"/>
                </a:lnTo>
                <a:lnTo>
                  <a:pt x="74676" y="15240"/>
                </a:lnTo>
                <a:lnTo>
                  <a:pt x="88392" y="15240"/>
                </a:lnTo>
                <a:lnTo>
                  <a:pt x="89916" y="18288"/>
                </a:lnTo>
                <a:lnTo>
                  <a:pt x="91440" y="19812"/>
                </a:lnTo>
                <a:lnTo>
                  <a:pt x="99060" y="19812"/>
                </a:lnTo>
                <a:lnTo>
                  <a:pt x="96012" y="21336"/>
                </a:lnTo>
                <a:lnTo>
                  <a:pt x="92964" y="24384"/>
                </a:lnTo>
                <a:lnTo>
                  <a:pt x="93345" y="24384"/>
                </a:lnTo>
                <a:lnTo>
                  <a:pt x="89916" y="28956"/>
                </a:lnTo>
                <a:lnTo>
                  <a:pt x="83820" y="35052"/>
                </a:lnTo>
                <a:lnTo>
                  <a:pt x="77724" y="42672"/>
                </a:lnTo>
                <a:lnTo>
                  <a:pt x="79248" y="42672"/>
                </a:lnTo>
                <a:lnTo>
                  <a:pt x="71628" y="51816"/>
                </a:lnTo>
                <a:lnTo>
                  <a:pt x="73152" y="51816"/>
                </a:lnTo>
                <a:lnTo>
                  <a:pt x="50292" y="94488"/>
                </a:lnTo>
                <a:lnTo>
                  <a:pt x="37044" y="131064"/>
                </a:lnTo>
                <a:lnTo>
                  <a:pt x="36576" y="131064"/>
                </a:lnTo>
                <a:lnTo>
                  <a:pt x="30480" y="152400"/>
                </a:lnTo>
                <a:lnTo>
                  <a:pt x="26234" y="172212"/>
                </a:lnTo>
                <a:lnTo>
                  <a:pt x="25908" y="172212"/>
                </a:lnTo>
                <a:lnTo>
                  <a:pt x="23077" y="192024"/>
                </a:lnTo>
                <a:lnTo>
                  <a:pt x="22860" y="192024"/>
                </a:lnTo>
                <a:lnTo>
                  <a:pt x="21453" y="210312"/>
                </a:lnTo>
                <a:lnTo>
                  <a:pt x="21462" y="233171"/>
                </a:lnTo>
                <a:lnTo>
                  <a:pt x="22733" y="248412"/>
                </a:lnTo>
                <a:lnTo>
                  <a:pt x="21336" y="248412"/>
                </a:lnTo>
                <a:lnTo>
                  <a:pt x="25908" y="268224"/>
                </a:lnTo>
                <a:lnTo>
                  <a:pt x="26376" y="268224"/>
                </a:lnTo>
                <a:lnTo>
                  <a:pt x="31535" y="284988"/>
                </a:lnTo>
                <a:lnTo>
                  <a:pt x="30480" y="284988"/>
                </a:lnTo>
                <a:lnTo>
                  <a:pt x="38792" y="300228"/>
                </a:lnTo>
                <a:lnTo>
                  <a:pt x="38100" y="300228"/>
                </a:lnTo>
                <a:lnTo>
                  <a:pt x="50292" y="316992"/>
                </a:lnTo>
                <a:lnTo>
                  <a:pt x="48768" y="316992"/>
                </a:lnTo>
                <a:lnTo>
                  <a:pt x="64008" y="332232"/>
                </a:lnTo>
                <a:lnTo>
                  <a:pt x="62484" y="332232"/>
                </a:lnTo>
                <a:lnTo>
                  <a:pt x="79248" y="347472"/>
                </a:lnTo>
                <a:lnTo>
                  <a:pt x="77724" y="347472"/>
                </a:lnTo>
                <a:lnTo>
                  <a:pt x="103632" y="367284"/>
                </a:lnTo>
                <a:lnTo>
                  <a:pt x="104463" y="367284"/>
                </a:lnTo>
                <a:lnTo>
                  <a:pt x="128016" y="382524"/>
                </a:lnTo>
                <a:lnTo>
                  <a:pt x="153924" y="396240"/>
                </a:lnTo>
                <a:lnTo>
                  <a:pt x="178308" y="408432"/>
                </a:lnTo>
                <a:lnTo>
                  <a:pt x="184404" y="409956"/>
                </a:lnTo>
                <a:lnTo>
                  <a:pt x="185928" y="416051"/>
                </a:lnTo>
                <a:lnTo>
                  <a:pt x="184404" y="420624"/>
                </a:lnTo>
                <a:lnTo>
                  <a:pt x="181356" y="425196"/>
                </a:lnTo>
                <a:lnTo>
                  <a:pt x="175260" y="428244"/>
                </a:lnTo>
                <a:close/>
              </a:path>
              <a:path w="186054" h="428625">
                <a:moveTo>
                  <a:pt x="97536" y="19812"/>
                </a:moveTo>
                <a:lnTo>
                  <a:pt x="91440" y="19812"/>
                </a:lnTo>
                <a:lnTo>
                  <a:pt x="89916" y="18288"/>
                </a:lnTo>
                <a:lnTo>
                  <a:pt x="88392" y="15240"/>
                </a:lnTo>
                <a:lnTo>
                  <a:pt x="99060" y="18288"/>
                </a:lnTo>
                <a:lnTo>
                  <a:pt x="97536" y="19812"/>
                </a:lnTo>
                <a:close/>
              </a:path>
              <a:path w="186054" h="428625">
                <a:moveTo>
                  <a:pt x="99060" y="18288"/>
                </a:moveTo>
                <a:lnTo>
                  <a:pt x="88392" y="15240"/>
                </a:lnTo>
                <a:lnTo>
                  <a:pt x="103632" y="15240"/>
                </a:lnTo>
                <a:lnTo>
                  <a:pt x="102108" y="16764"/>
                </a:lnTo>
                <a:lnTo>
                  <a:pt x="100584" y="16764"/>
                </a:lnTo>
                <a:lnTo>
                  <a:pt x="99060" y="18288"/>
                </a:lnTo>
                <a:close/>
              </a:path>
              <a:path w="186054" h="428625">
                <a:moveTo>
                  <a:pt x="99060" y="19812"/>
                </a:moveTo>
                <a:lnTo>
                  <a:pt x="99060" y="18288"/>
                </a:lnTo>
                <a:lnTo>
                  <a:pt x="100584" y="16764"/>
                </a:lnTo>
                <a:lnTo>
                  <a:pt x="102108" y="16764"/>
                </a:lnTo>
                <a:lnTo>
                  <a:pt x="99060" y="19812"/>
                </a:lnTo>
                <a:close/>
              </a:path>
              <a:path w="186054" h="428625">
                <a:moveTo>
                  <a:pt x="99060" y="19812"/>
                </a:moveTo>
                <a:lnTo>
                  <a:pt x="97536" y="19812"/>
                </a:lnTo>
                <a:lnTo>
                  <a:pt x="99060" y="18288"/>
                </a:lnTo>
                <a:lnTo>
                  <a:pt x="99060" y="19812"/>
                </a:lnTo>
                <a:close/>
              </a:path>
              <a:path w="186054" h="428625">
                <a:moveTo>
                  <a:pt x="93345" y="24384"/>
                </a:moveTo>
                <a:lnTo>
                  <a:pt x="92964" y="24384"/>
                </a:lnTo>
                <a:lnTo>
                  <a:pt x="94488" y="22860"/>
                </a:lnTo>
                <a:lnTo>
                  <a:pt x="93345" y="24384"/>
                </a:lnTo>
                <a:close/>
              </a:path>
              <a:path w="186054" h="428625">
                <a:moveTo>
                  <a:pt x="36576" y="132588"/>
                </a:moveTo>
                <a:lnTo>
                  <a:pt x="36576" y="131064"/>
                </a:lnTo>
                <a:lnTo>
                  <a:pt x="37044" y="131064"/>
                </a:lnTo>
                <a:lnTo>
                  <a:pt x="36576" y="132588"/>
                </a:lnTo>
                <a:close/>
              </a:path>
              <a:path w="186054" h="428625">
                <a:moveTo>
                  <a:pt x="25908" y="173736"/>
                </a:moveTo>
                <a:lnTo>
                  <a:pt x="25908" y="172212"/>
                </a:lnTo>
                <a:lnTo>
                  <a:pt x="26234" y="172212"/>
                </a:lnTo>
                <a:lnTo>
                  <a:pt x="25908" y="173736"/>
                </a:lnTo>
                <a:close/>
              </a:path>
              <a:path w="186054" h="428625">
                <a:moveTo>
                  <a:pt x="22860" y="193548"/>
                </a:moveTo>
                <a:lnTo>
                  <a:pt x="22860" y="192024"/>
                </a:lnTo>
                <a:lnTo>
                  <a:pt x="23077" y="192024"/>
                </a:lnTo>
                <a:lnTo>
                  <a:pt x="22860" y="193548"/>
                </a:lnTo>
                <a:close/>
              </a:path>
              <a:path w="186054" h="428625">
                <a:moveTo>
                  <a:pt x="22860" y="249936"/>
                </a:moveTo>
                <a:lnTo>
                  <a:pt x="21336" y="248412"/>
                </a:lnTo>
                <a:lnTo>
                  <a:pt x="22733" y="248412"/>
                </a:lnTo>
                <a:lnTo>
                  <a:pt x="22860" y="249936"/>
                </a:lnTo>
                <a:close/>
              </a:path>
              <a:path w="186054" h="428625">
                <a:moveTo>
                  <a:pt x="26376" y="268224"/>
                </a:moveTo>
                <a:lnTo>
                  <a:pt x="25908" y="268224"/>
                </a:lnTo>
                <a:lnTo>
                  <a:pt x="25908" y="266700"/>
                </a:lnTo>
                <a:lnTo>
                  <a:pt x="26376" y="268224"/>
                </a:lnTo>
                <a:close/>
              </a:path>
              <a:path w="186054" h="428625">
                <a:moveTo>
                  <a:pt x="32004" y="286512"/>
                </a:moveTo>
                <a:lnTo>
                  <a:pt x="30480" y="284988"/>
                </a:lnTo>
                <a:lnTo>
                  <a:pt x="31535" y="284988"/>
                </a:lnTo>
                <a:lnTo>
                  <a:pt x="32004" y="286512"/>
                </a:lnTo>
                <a:close/>
              </a:path>
              <a:path w="186054" h="428625">
                <a:moveTo>
                  <a:pt x="39624" y="301752"/>
                </a:moveTo>
                <a:lnTo>
                  <a:pt x="38100" y="300228"/>
                </a:lnTo>
                <a:lnTo>
                  <a:pt x="38792" y="300228"/>
                </a:lnTo>
                <a:lnTo>
                  <a:pt x="39624" y="301752"/>
                </a:lnTo>
                <a:close/>
              </a:path>
              <a:path w="186054" h="428625">
                <a:moveTo>
                  <a:pt x="104463" y="367284"/>
                </a:moveTo>
                <a:lnTo>
                  <a:pt x="103632" y="367284"/>
                </a:lnTo>
                <a:lnTo>
                  <a:pt x="102108" y="365760"/>
                </a:lnTo>
                <a:lnTo>
                  <a:pt x="104463" y="367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19783" y="4741164"/>
            <a:ext cx="626363" cy="4152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13788" y="4373879"/>
            <a:ext cx="4134612" cy="156972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379464" y="5023103"/>
            <a:ext cx="135635" cy="80771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79932" y="4524756"/>
            <a:ext cx="294131" cy="11099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073396" y="2941319"/>
            <a:ext cx="156971" cy="4953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09344" y="2971800"/>
            <a:ext cx="190500" cy="848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028" y="1118616"/>
            <a:ext cx="4261485" cy="1028700"/>
            <a:chOff x="224028" y="1118616"/>
            <a:chExt cx="4261485" cy="102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8" y="1118616"/>
              <a:ext cx="4261104" cy="954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05100" y="1810512"/>
              <a:ext cx="365760" cy="336550"/>
            </a:xfrm>
            <a:custGeom>
              <a:avLst/>
              <a:gdLst/>
              <a:ahLst/>
              <a:cxnLst/>
              <a:rect l="l" t="t" r="r" b="b"/>
              <a:pathLst>
                <a:path w="365760" h="336550">
                  <a:moveTo>
                    <a:pt x="362711" y="52070"/>
                  </a:moveTo>
                  <a:lnTo>
                    <a:pt x="338327" y="52070"/>
                  </a:lnTo>
                  <a:lnTo>
                    <a:pt x="338327" y="46990"/>
                  </a:lnTo>
                  <a:lnTo>
                    <a:pt x="339851" y="40640"/>
                  </a:lnTo>
                  <a:lnTo>
                    <a:pt x="339851" y="5080"/>
                  </a:lnTo>
                  <a:lnTo>
                    <a:pt x="345948" y="0"/>
                  </a:lnTo>
                  <a:lnTo>
                    <a:pt x="359664" y="0"/>
                  </a:lnTo>
                  <a:lnTo>
                    <a:pt x="364235" y="5080"/>
                  </a:lnTo>
                  <a:lnTo>
                    <a:pt x="364235" y="26670"/>
                  </a:lnTo>
                  <a:lnTo>
                    <a:pt x="364997" y="26670"/>
                  </a:lnTo>
                  <a:lnTo>
                    <a:pt x="365759" y="29210"/>
                  </a:lnTo>
                  <a:lnTo>
                    <a:pt x="365759" y="38100"/>
                  </a:lnTo>
                  <a:lnTo>
                    <a:pt x="362711" y="49530"/>
                  </a:lnTo>
                  <a:lnTo>
                    <a:pt x="362711" y="52070"/>
                  </a:lnTo>
                  <a:close/>
                </a:path>
                <a:path w="365760" h="336550">
                  <a:moveTo>
                    <a:pt x="364997" y="26670"/>
                  </a:moveTo>
                  <a:lnTo>
                    <a:pt x="364235" y="26670"/>
                  </a:lnTo>
                  <a:lnTo>
                    <a:pt x="364235" y="24130"/>
                  </a:lnTo>
                  <a:lnTo>
                    <a:pt x="364997" y="26670"/>
                  </a:lnTo>
                  <a:close/>
                </a:path>
                <a:path w="365760" h="336550">
                  <a:moveTo>
                    <a:pt x="357886" y="73660"/>
                  </a:moveTo>
                  <a:lnTo>
                    <a:pt x="333756" y="73660"/>
                  </a:lnTo>
                  <a:lnTo>
                    <a:pt x="338327" y="50800"/>
                  </a:lnTo>
                  <a:lnTo>
                    <a:pt x="338327" y="52070"/>
                  </a:lnTo>
                  <a:lnTo>
                    <a:pt x="362711" y="52070"/>
                  </a:lnTo>
                  <a:lnTo>
                    <a:pt x="362711" y="57150"/>
                  </a:lnTo>
                  <a:lnTo>
                    <a:pt x="361188" y="63500"/>
                  </a:lnTo>
                  <a:lnTo>
                    <a:pt x="359664" y="71120"/>
                  </a:lnTo>
                  <a:lnTo>
                    <a:pt x="358140" y="72390"/>
                  </a:lnTo>
                  <a:lnTo>
                    <a:pt x="357886" y="73660"/>
                  </a:lnTo>
                  <a:close/>
                </a:path>
                <a:path w="365760" h="336550">
                  <a:moveTo>
                    <a:pt x="10667" y="80010"/>
                  </a:moveTo>
                  <a:lnTo>
                    <a:pt x="4572" y="77470"/>
                  </a:lnTo>
                  <a:lnTo>
                    <a:pt x="3048" y="72390"/>
                  </a:lnTo>
                  <a:lnTo>
                    <a:pt x="0" y="67310"/>
                  </a:lnTo>
                  <a:lnTo>
                    <a:pt x="3048" y="62230"/>
                  </a:lnTo>
                  <a:lnTo>
                    <a:pt x="7619" y="59690"/>
                  </a:lnTo>
                  <a:lnTo>
                    <a:pt x="9143" y="58420"/>
                  </a:lnTo>
                  <a:lnTo>
                    <a:pt x="12191" y="57150"/>
                  </a:lnTo>
                  <a:lnTo>
                    <a:pt x="28956" y="57150"/>
                  </a:lnTo>
                  <a:lnTo>
                    <a:pt x="32003" y="59690"/>
                  </a:lnTo>
                  <a:lnTo>
                    <a:pt x="35051" y="59690"/>
                  </a:lnTo>
                  <a:lnTo>
                    <a:pt x="38100" y="63500"/>
                  </a:lnTo>
                  <a:lnTo>
                    <a:pt x="36575" y="63500"/>
                  </a:lnTo>
                  <a:lnTo>
                    <a:pt x="41148" y="64770"/>
                  </a:lnTo>
                  <a:lnTo>
                    <a:pt x="41148" y="66040"/>
                  </a:lnTo>
                  <a:lnTo>
                    <a:pt x="47243" y="71120"/>
                  </a:lnTo>
                  <a:lnTo>
                    <a:pt x="50291" y="76200"/>
                  </a:lnTo>
                  <a:lnTo>
                    <a:pt x="50800" y="77470"/>
                  </a:lnTo>
                  <a:lnTo>
                    <a:pt x="15240" y="77470"/>
                  </a:lnTo>
                  <a:lnTo>
                    <a:pt x="10667" y="80010"/>
                  </a:lnTo>
                  <a:close/>
                </a:path>
                <a:path w="365760" h="336550">
                  <a:moveTo>
                    <a:pt x="317601" y="173990"/>
                  </a:moveTo>
                  <a:lnTo>
                    <a:pt x="291083" y="173990"/>
                  </a:lnTo>
                  <a:lnTo>
                    <a:pt x="295656" y="162560"/>
                  </a:lnTo>
                  <a:lnTo>
                    <a:pt x="295656" y="161290"/>
                  </a:lnTo>
                  <a:lnTo>
                    <a:pt x="301751" y="149860"/>
                  </a:lnTo>
                  <a:lnTo>
                    <a:pt x="315467" y="118110"/>
                  </a:lnTo>
                  <a:lnTo>
                    <a:pt x="320040" y="109220"/>
                  </a:lnTo>
                  <a:lnTo>
                    <a:pt x="323088" y="97790"/>
                  </a:lnTo>
                  <a:lnTo>
                    <a:pt x="327659" y="88900"/>
                  </a:lnTo>
                  <a:lnTo>
                    <a:pt x="330708" y="81280"/>
                  </a:lnTo>
                  <a:lnTo>
                    <a:pt x="333756" y="72390"/>
                  </a:lnTo>
                  <a:lnTo>
                    <a:pt x="333756" y="73660"/>
                  </a:lnTo>
                  <a:lnTo>
                    <a:pt x="357886" y="73660"/>
                  </a:lnTo>
                  <a:lnTo>
                    <a:pt x="356616" y="80010"/>
                  </a:lnTo>
                  <a:lnTo>
                    <a:pt x="350519" y="97790"/>
                  </a:lnTo>
                  <a:lnTo>
                    <a:pt x="345948" y="107950"/>
                  </a:lnTo>
                  <a:lnTo>
                    <a:pt x="342900" y="118110"/>
                  </a:lnTo>
                  <a:lnTo>
                    <a:pt x="329183" y="148590"/>
                  </a:lnTo>
                  <a:lnTo>
                    <a:pt x="329183" y="149860"/>
                  </a:lnTo>
                  <a:lnTo>
                    <a:pt x="323088" y="161290"/>
                  </a:lnTo>
                  <a:lnTo>
                    <a:pt x="318516" y="171450"/>
                  </a:lnTo>
                  <a:lnTo>
                    <a:pt x="317601" y="173990"/>
                  </a:lnTo>
                  <a:close/>
                </a:path>
                <a:path w="365760" h="336550">
                  <a:moveTo>
                    <a:pt x="22859" y="78740"/>
                  </a:moveTo>
                  <a:lnTo>
                    <a:pt x="19811" y="77470"/>
                  </a:lnTo>
                  <a:lnTo>
                    <a:pt x="21335" y="77470"/>
                  </a:lnTo>
                  <a:lnTo>
                    <a:pt x="22859" y="78740"/>
                  </a:lnTo>
                  <a:close/>
                </a:path>
                <a:path w="365760" h="336550">
                  <a:moveTo>
                    <a:pt x="54864" y="85090"/>
                  </a:moveTo>
                  <a:lnTo>
                    <a:pt x="30480" y="85090"/>
                  </a:lnTo>
                  <a:lnTo>
                    <a:pt x="27432" y="81280"/>
                  </a:lnTo>
                  <a:lnTo>
                    <a:pt x="24383" y="80010"/>
                  </a:lnTo>
                  <a:lnTo>
                    <a:pt x="21335" y="77470"/>
                  </a:lnTo>
                  <a:lnTo>
                    <a:pt x="50800" y="77470"/>
                  </a:lnTo>
                  <a:lnTo>
                    <a:pt x="51816" y="80010"/>
                  </a:lnTo>
                  <a:lnTo>
                    <a:pt x="53340" y="80010"/>
                  </a:lnTo>
                  <a:lnTo>
                    <a:pt x="54864" y="85090"/>
                  </a:lnTo>
                  <a:close/>
                </a:path>
                <a:path w="365760" h="336550">
                  <a:moveTo>
                    <a:pt x="35051" y="92710"/>
                  </a:moveTo>
                  <a:lnTo>
                    <a:pt x="28956" y="83820"/>
                  </a:lnTo>
                  <a:lnTo>
                    <a:pt x="30480" y="85090"/>
                  </a:lnTo>
                  <a:lnTo>
                    <a:pt x="54864" y="85090"/>
                  </a:lnTo>
                  <a:lnTo>
                    <a:pt x="57911" y="88900"/>
                  </a:lnTo>
                  <a:lnTo>
                    <a:pt x="58782" y="88900"/>
                  </a:lnTo>
                  <a:lnTo>
                    <a:pt x="59653" y="90170"/>
                  </a:lnTo>
                  <a:lnTo>
                    <a:pt x="35051" y="90170"/>
                  </a:lnTo>
                  <a:lnTo>
                    <a:pt x="35051" y="92710"/>
                  </a:lnTo>
                  <a:close/>
                </a:path>
                <a:path w="365760" h="336550">
                  <a:moveTo>
                    <a:pt x="58782" y="88900"/>
                  </a:moveTo>
                  <a:lnTo>
                    <a:pt x="57911" y="88900"/>
                  </a:lnTo>
                  <a:lnTo>
                    <a:pt x="57911" y="87630"/>
                  </a:lnTo>
                  <a:lnTo>
                    <a:pt x="58782" y="88900"/>
                  </a:lnTo>
                  <a:close/>
                </a:path>
                <a:path w="365760" h="336550">
                  <a:moveTo>
                    <a:pt x="60306" y="130084"/>
                  </a:moveTo>
                  <a:lnTo>
                    <a:pt x="56388" y="125730"/>
                  </a:lnTo>
                  <a:lnTo>
                    <a:pt x="53340" y="121920"/>
                  </a:lnTo>
                  <a:lnTo>
                    <a:pt x="51816" y="119380"/>
                  </a:lnTo>
                  <a:lnTo>
                    <a:pt x="48767" y="115570"/>
                  </a:lnTo>
                  <a:lnTo>
                    <a:pt x="48767" y="114300"/>
                  </a:lnTo>
                  <a:lnTo>
                    <a:pt x="41148" y="101600"/>
                  </a:lnTo>
                  <a:lnTo>
                    <a:pt x="39624" y="100330"/>
                  </a:lnTo>
                  <a:lnTo>
                    <a:pt x="36575" y="95250"/>
                  </a:lnTo>
                  <a:lnTo>
                    <a:pt x="35051" y="90170"/>
                  </a:lnTo>
                  <a:lnTo>
                    <a:pt x="59653" y="90170"/>
                  </a:lnTo>
                  <a:lnTo>
                    <a:pt x="64008" y="96520"/>
                  </a:lnTo>
                  <a:lnTo>
                    <a:pt x="64008" y="97790"/>
                  </a:lnTo>
                  <a:lnTo>
                    <a:pt x="73151" y="111760"/>
                  </a:lnTo>
                  <a:lnTo>
                    <a:pt x="79248" y="118110"/>
                  </a:lnTo>
                  <a:lnTo>
                    <a:pt x="85343" y="128270"/>
                  </a:lnTo>
                  <a:lnTo>
                    <a:pt x="59435" y="128270"/>
                  </a:lnTo>
                  <a:lnTo>
                    <a:pt x="60306" y="130084"/>
                  </a:lnTo>
                  <a:close/>
                </a:path>
                <a:path w="365760" h="336550">
                  <a:moveTo>
                    <a:pt x="88087" y="130810"/>
                  </a:moveTo>
                  <a:lnTo>
                    <a:pt x="60959" y="130810"/>
                  </a:lnTo>
                  <a:lnTo>
                    <a:pt x="59435" y="128270"/>
                  </a:lnTo>
                  <a:lnTo>
                    <a:pt x="85343" y="128270"/>
                  </a:lnTo>
                  <a:lnTo>
                    <a:pt x="85343" y="127000"/>
                  </a:lnTo>
                  <a:lnTo>
                    <a:pt x="88087" y="130810"/>
                  </a:lnTo>
                  <a:close/>
                </a:path>
                <a:path w="365760" h="336550">
                  <a:moveTo>
                    <a:pt x="60959" y="130810"/>
                  </a:moveTo>
                  <a:lnTo>
                    <a:pt x="60306" y="130084"/>
                  </a:lnTo>
                  <a:lnTo>
                    <a:pt x="59435" y="128270"/>
                  </a:lnTo>
                  <a:lnTo>
                    <a:pt x="60959" y="130810"/>
                  </a:lnTo>
                  <a:close/>
                </a:path>
                <a:path w="365760" h="336550">
                  <a:moveTo>
                    <a:pt x="97535" y="177800"/>
                  </a:moveTo>
                  <a:lnTo>
                    <a:pt x="92964" y="171450"/>
                  </a:lnTo>
                  <a:lnTo>
                    <a:pt x="86867" y="165100"/>
                  </a:lnTo>
                  <a:lnTo>
                    <a:pt x="73151" y="147320"/>
                  </a:lnTo>
                  <a:lnTo>
                    <a:pt x="68580" y="142240"/>
                  </a:lnTo>
                  <a:lnTo>
                    <a:pt x="68580" y="140970"/>
                  </a:lnTo>
                  <a:lnTo>
                    <a:pt x="62483" y="134620"/>
                  </a:lnTo>
                  <a:lnTo>
                    <a:pt x="60306" y="130084"/>
                  </a:lnTo>
                  <a:lnTo>
                    <a:pt x="60959" y="130810"/>
                  </a:lnTo>
                  <a:lnTo>
                    <a:pt x="88087" y="130810"/>
                  </a:lnTo>
                  <a:lnTo>
                    <a:pt x="89916" y="133350"/>
                  </a:lnTo>
                  <a:lnTo>
                    <a:pt x="100583" y="143510"/>
                  </a:lnTo>
                  <a:lnTo>
                    <a:pt x="99059" y="143510"/>
                  </a:lnTo>
                  <a:lnTo>
                    <a:pt x="105156" y="149860"/>
                  </a:lnTo>
                  <a:lnTo>
                    <a:pt x="114300" y="162560"/>
                  </a:lnTo>
                  <a:lnTo>
                    <a:pt x="120396" y="168910"/>
                  </a:lnTo>
                  <a:lnTo>
                    <a:pt x="124967" y="173990"/>
                  </a:lnTo>
                  <a:lnTo>
                    <a:pt x="127000" y="176530"/>
                  </a:lnTo>
                  <a:lnTo>
                    <a:pt x="97535" y="176530"/>
                  </a:lnTo>
                  <a:lnTo>
                    <a:pt x="97535" y="177800"/>
                  </a:lnTo>
                  <a:close/>
                </a:path>
                <a:path w="365760" h="336550">
                  <a:moveTo>
                    <a:pt x="280416" y="256540"/>
                  </a:moveTo>
                  <a:lnTo>
                    <a:pt x="254508" y="256540"/>
                  </a:lnTo>
                  <a:lnTo>
                    <a:pt x="257556" y="247650"/>
                  </a:lnTo>
                  <a:lnTo>
                    <a:pt x="262127" y="238760"/>
                  </a:lnTo>
                  <a:lnTo>
                    <a:pt x="265175" y="229870"/>
                  </a:lnTo>
                  <a:lnTo>
                    <a:pt x="274319" y="208280"/>
                  </a:lnTo>
                  <a:lnTo>
                    <a:pt x="280416" y="198120"/>
                  </a:lnTo>
                  <a:lnTo>
                    <a:pt x="284988" y="185420"/>
                  </a:lnTo>
                  <a:lnTo>
                    <a:pt x="291083" y="172720"/>
                  </a:lnTo>
                  <a:lnTo>
                    <a:pt x="291083" y="173990"/>
                  </a:lnTo>
                  <a:lnTo>
                    <a:pt x="317601" y="173990"/>
                  </a:lnTo>
                  <a:lnTo>
                    <a:pt x="313943" y="184150"/>
                  </a:lnTo>
                  <a:lnTo>
                    <a:pt x="312419" y="184150"/>
                  </a:lnTo>
                  <a:lnTo>
                    <a:pt x="306324" y="195580"/>
                  </a:lnTo>
                  <a:lnTo>
                    <a:pt x="307238" y="195580"/>
                  </a:lnTo>
                  <a:lnTo>
                    <a:pt x="301751" y="207010"/>
                  </a:lnTo>
                  <a:lnTo>
                    <a:pt x="301751" y="208280"/>
                  </a:lnTo>
                  <a:lnTo>
                    <a:pt x="297180" y="218440"/>
                  </a:lnTo>
                  <a:lnTo>
                    <a:pt x="291083" y="229870"/>
                  </a:lnTo>
                  <a:lnTo>
                    <a:pt x="288035" y="238760"/>
                  </a:lnTo>
                  <a:lnTo>
                    <a:pt x="284117" y="246380"/>
                  </a:lnTo>
                  <a:lnTo>
                    <a:pt x="283464" y="246380"/>
                  </a:lnTo>
                  <a:lnTo>
                    <a:pt x="280416" y="256540"/>
                  </a:lnTo>
                  <a:close/>
                </a:path>
                <a:path w="365760" h="336550">
                  <a:moveTo>
                    <a:pt x="123443" y="209550"/>
                  </a:moveTo>
                  <a:lnTo>
                    <a:pt x="118872" y="203200"/>
                  </a:lnTo>
                  <a:lnTo>
                    <a:pt x="117348" y="201930"/>
                  </a:lnTo>
                  <a:lnTo>
                    <a:pt x="112775" y="195580"/>
                  </a:lnTo>
                  <a:lnTo>
                    <a:pt x="111251" y="195580"/>
                  </a:lnTo>
                  <a:lnTo>
                    <a:pt x="106680" y="187960"/>
                  </a:lnTo>
                  <a:lnTo>
                    <a:pt x="102108" y="184150"/>
                  </a:lnTo>
                  <a:lnTo>
                    <a:pt x="102108" y="181610"/>
                  </a:lnTo>
                  <a:lnTo>
                    <a:pt x="97535" y="176530"/>
                  </a:lnTo>
                  <a:lnTo>
                    <a:pt x="127000" y="176530"/>
                  </a:lnTo>
                  <a:lnTo>
                    <a:pt x="130048" y="180340"/>
                  </a:lnTo>
                  <a:lnTo>
                    <a:pt x="129540" y="180340"/>
                  </a:lnTo>
                  <a:lnTo>
                    <a:pt x="135635" y="187960"/>
                  </a:lnTo>
                  <a:lnTo>
                    <a:pt x="136550" y="187960"/>
                  </a:lnTo>
                  <a:lnTo>
                    <a:pt x="140208" y="193040"/>
                  </a:lnTo>
                  <a:lnTo>
                    <a:pt x="141732" y="194310"/>
                  </a:lnTo>
                  <a:lnTo>
                    <a:pt x="146303" y="200660"/>
                  </a:lnTo>
                  <a:lnTo>
                    <a:pt x="147827" y="200660"/>
                  </a:lnTo>
                  <a:lnTo>
                    <a:pt x="152400" y="208280"/>
                  </a:lnTo>
                  <a:lnTo>
                    <a:pt x="123443" y="208280"/>
                  </a:lnTo>
                  <a:lnTo>
                    <a:pt x="123443" y="209550"/>
                  </a:lnTo>
                  <a:close/>
                </a:path>
                <a:path w="365760" h="336550">
                  <a:moveTo>
                    <a:pt x="131064" y="181610"/>
                  </a:moveTo>
                  <a:lnTo>
                    <a:pt x="129540" y="180340"/>
                  </a:lnTo>
                  <a:lnTo>
                    <a:pt x="130048" y="180340"/>
                  </a:lnTo>
                  <a:lnTo>
                    <a:pt x="131064" y="181610"/>
                  </a:lnTo>
                  <a:close/>
                </a:path>
                <a:path w="365760" h="336550">
                  <a:moveTo>
                    <a:pt x="136550" y="187960"/>
                  </a:moveTo>
                  <a:lnTo>
                    <a:pt x="135635" y="187960"/>
                  </a:lnTo>
                  <a:lnTo>
                    <a:pt x="135635" y="186690"/>
                  </a:lnTo>
                  <a:lnTo>
                    <a:pt x="136550" y="187960"/>
                  </a:lnTo>
                  <a:close/>
                </a:path>
                <a:path w="365760" h="336550">
                  <a:moveTo>
                    <a:pt x="307238" y="195580"/>
                  </a:moveTo>
                  <a:lnTo>
                    <a:pt x="306324" y="195580"/>
                  </a:lnTo>
                  <a:lnTo>
                    <a:pt x="307848" y="194310"/>
                  </a:lnTo>
                  <a:lnTo>
                    <a:pt x="307238" y="195580"/>
                  </a:lnTo>
                  <a:close/>
                </a:path>
                <a:path w="365760" h="336550">
                  <a:moveTo>
                    <a:pt x="157734" y="215900"/>
                  </a:moveTo>
                  <a:lnTo>
                    <a:pt x="129540" y="215900"/>
                  </a:lnTo>
                  <a:lnTo>
                    <a:pt x="123443" y="208280"/>
                  </a:lnTo>
                  <a:lnTo>
                    <a:pt x="152400" y="208280"/>
                  </a:lnTo>
                  <a:lnTo>
                    <a:pt x="156972" y="214630"/>
                  </a:lnTo>
                  <a:lnTo>
                    <a:pt x="157734" y="215900"/>
                  </a:lnTo>
                  <a:close/>
                </a:path>
                <a:path w="365760" h="336550">
                  <a:moveTo>
                    <a:pt x="137159" y="228600"/>
                  </a:moveTo>
                  <a:lnTo>
                    <a:pt x="132588" y="219710"/>
                  </a:lnTo>
                  <a:lnTo>
                    <a:pt x="128016" y="214630"/>
                  </a:lnTo>
                  <a:lnTo>
                    <a:pt x="129540" y="215900"/>
                  </a:lnTo>
                  <a:lnTo>
                    <a:pt x="157734" y="215900"/>
                  </a:lnTo>
                  <a:lnTo>
                    <a:pt x="163830" y="226060"/>
                  </a:lnTo>
                  <a:lnTo>
                    <a:pt x="137159" y="226060"/>
                  </a:lnTo>
                  <a:lnTo>
                    <a:pt x="137159" y="228600"/>
                  </a:lnTo>
                  <a:close/>
                </a:path>
                <a:path w="365760" h="336550">
                  <a:moveTo>
                    <a:pt x="161543" y="275590"/>
                  </a:moveTo>
                  <a:lnTo>
                    <a:pt x="155448" y="260350"/>
                  </a:lnTo>
                  <a:lnTo>
                    <a:pt x="152400" y="254000"/>
                  </a:lnTo>
                  <a:lnTo>
                    <a:pt x="149351" y="246380"/>
                  </a:lnTo>
                  <a:lnTo>
                    <a:pt x="144780" y="240030"/>
                  </a:lnTo>
                  <a:lnTo>
                    <a:pt x="146303" y="240030"/>
                  </a:lnTo>
                  <a:lnTo>
                    <a:pt x="141732" y="233680"/>
                  </a:lnTo>
                  <a:lnTo>
                    <a:pt x="137159" y="226060"/>
                  </a:lnTo>
                  <a:lnTo>
                    <a:pt x="163830" y="226060"/>
                  </a:lnTo>
                  <a:lnTo>
                    <a:pt x="166116" y="229870"/>
                  </a:lnTo>
                  <a:lnTo>
                    <a:pt x="169164" y="236220"/>
                  </a:lnTo>
                  <a:lnTo>
                    <a:pt x="169164" y="237490"/>
                  </a:lnTo>
                  <a:lnTo>
                    <a:pt x="172211" y="242570"/>
                  </a:lnTo>
                  <a:lnTo>
                    <a:pt x="176783" y="250190"/>
                  </a:lnTo>
                  <a:lnTo>
                    <a:pt x="179324" y="256540"/>
                  </a:lnTo>
                  <a:lnTo>
                    <a:pt x="178308" y="256540"/>
                  </a:lnTo>
                  <a:lnTo>
                    <a:pt x="182880" y="264160"/>
                  </a:lnTo>
                  <a:lnTo>
                    <a:pt x="185927" y="271780"/>
                  </a:lnTo>
                  <a:lnTo>
                    <a:pt x="186537" y="271780"/>
                  </a:lnTo>
                  <a:lnTo>
                    <a:pt x="187756" y="274320"/>
                  </a:lnTo>
                  <a:lnTo>
                    <a:pt x="161543" y="274320"/>
                  </a:lnTo>
                  <a:lnTo>
                    <a:pt x="161543" y="275590"/>
                  </a:lnTo>
                  <a:close/>
                </a:path>
                <a:path w="365760" h="336550">
                  <a:moveTo>
                    <a:pt x="283464" y="247650"/>
                  </a:moveTo>
                  <a:lnTo>
                    <a:pt x="283464" y="246380"/>
                  </a:lnTo>
                  <a:lnTo>
                    <a:pt x="284117" y="246380"/>
                  </a:lnTo>
                  <a:lnTo>
                    <a:pt x="283464" y="247650"/>
                  </a:lnTo>
                  <a:close/>
                </a:path>
                <a:path w="365760" h="336550">
                  <a:moveTo>
                    <a:pt x="245364" y="278130"/>
                  </a:moveTo>
                  <a:lnTo>
                    <a:pt x="248411" y="271780"/>
                  </a:lnTo>
                  <a:lnTo>
                    <a:pt x="248411" y="270510"/>
                  </a:lnTo>
                  <a:lnTo>
                    <a:pt x="251459" y="264160"/>
                  </a:lnTo>
                  <a:lnTo>
                    <a:pt x="251459" y="262890"/>
                  </a:lnTo>
                  <a:lnTo>
                    <a:pt x="254508" y="255270"/>
                  </a:lnTo>
                  <a:lnTo>
                    <a:pt x="254508" y="256540"/>
                  </a:lnTo>
                  <a:lnTo>
                    <a:pt x="280416" y="256540"/>
                  </a:lnTo>
                  <a:lnTo>
                    <a:pt x="277367" y="264160"/>
                  </a:lnTo>
                  <a:lnTo>
                    <a:pt x="275081" y="271780"/>
                  </a:lnTo>
                  <a:lnTo>
                    <a:pt x="274319" y="271780"/>
                  </a:lnTo>
                  <a:lnTo>
                    <a:pt x="272287" y="276860"/>
                  </a:lnTo>
                  <a:lnTo>
                    <a:pt x="246888" y="276860"/>
                  </a:lnTo>
                  <a:lnTo>
                    <a:pt x="245364" y="278130"/>
                  </a:lnTo>
                  <a:close/>
                </a:path>
                <a:path w="365760" h="336550">
                  <a:moveTo>
                    <a:pt x="179832" y="257810"/>
                  </a:moveTo>
                  <a:lnTo>
                    <a:pt x="178308" y="256540"/>
                  </a:lnTo>
                  <a:lnTo>
                    <a:pt x="179324" y="256540"/>
                  </a:lnTo>
                  <a:lnTo>
                    <a:pt x="179832" y="257810"/>
                  </a:lnTo>
                  <a:close/>
                </a:path>
                <a:path w="365760" h="336550">
                  <a:moveTo>
                    <a:pt x="186537" y="271780"/>
                  </a:moveTo>
                  <a:lnTo>
                    <a:pt x="185927" y="271780"/>
                  </a:lnTo>
                  <a:lnTo>
                    <a:pt x="185927" y="270510"/>
                  </a:lnTo>
                  <a:lnTo>
                    <a:pt x="186537" y="271780"/>
                  </a:lnTo>
                  <a:close/>
                </a:path>
                <a:path w="365760" h="336550">
                  <a:moveTo>
                    <a:pt x="274319" y="274320"/>
                  </a:moveTo>
                  <a:lnTo>
                    <a:pt x="274319" y="271780"/>
                  </a:lnTo>
                  <a:lnTo>
                    <a:pt x="275081" y="271780"/>
                  </a:lnTo>
                  <a:lnTo>
                    <a:pt x="274319" y="274320"/>
                  </a:lnTo>
                  <a:close/>
                </a:path>
                <a:path w="365760" h="336550">
                  <a:moveTo>
                    <a:pt x="170688" y="293370"/>
                  </a:moveTo>
                  <a:lnTo>
                    <a:pt x="161543" y="274320"/>
                  </a:lnTo>
                  <a:lnTo>
                    <a:pt x="187756" y="274320"/>
                  </a:lnTo>
                  <a:lnTo>
                    <a:pt x="192024" y="283210"/>
                  </a:lnTo>
                  <a:lnTo>
                    <a:pt x="194056" y="288290"/>
                  </a:lnTo>
                  <a:lnTo>
                    <a:pt x="193548" y="288290"/>
                  </a:lnTo>
                  <a:lnTo>
                    <a:pt x="195834" y="292100"/>
                  </a:lnTo>
                  <a:lnTo>
                    <a:pt x="170688" y="292100"/>
                  </a:lnTo>
                  <a:lnTo>
                    <a:pt x="170688" y="293370"/>
                  </a:lnTo>
                  <a:close/>
                </a:path>
                <a:path w="365760" h="336550">
                  <a:moveTo>
                    <a:pt x="268224" y="288290"/>
                  </a:moveTo>
                  <a:lnTo>
                    <a:pt x="240791" y="288290"/>
                  </a:lnTo>
                  <a:lnTo>
                    <a:pt x="246888" y="276860"/>
                  </a:lnTo>
                  <a:lnTo>
                    <a:pt x="272287" y="276860"/>
                  </a:lnTo>
                  <a:lnTo>
                    <a:pt x="268224" y="287020"/>
                  </a:lnTo>
                  <a:lnTo>
                    <a:pt x="268224" y="288290"/>
                  </a:lnTo>
                  <a:close/>
                </a:path>
                <a:path w="365760" h="336550">
                  <a:moveTo>
                    <a:pt x="262737" y="298450"/>
                  </a:moveTo>
                  <a:lnTo>
                    <a:pt x="234696" y="298450"/>
                  </a:lnTo>
                  <a:lnTo>
                    <a:pt x="237743" y="293370"/>
                  </a:lnTo>
                  <a:lnTo>
                    <a:pt x="240791" y="287020"/>
                  </a:lnTo>
                  <a:lnTo>
                    <a:pt x="240791" y="288290"/>
                  </a:lnTo>
                  <a:lnTo>
                    <a:pt x="268224" y="288290"/>
                  </a:lnTo>
                  <a:lnTo>
                    <a:pt x="263651" y="294640"/>
                  </a:lnTo>
                  <a:lnTo>
                    <a:pt x="264566" y="294640"/>
                  </a:lnTo>
                  <a:lnTo>
                    <a:pt x="262737" y="298450"/>
                  </a:lnTo>
                  <a:close/>
                </a:path>
                <a:path w="365760" h="336550">
                  <a:moveTo>
                    <a:pt x="195072" y="290830"/>
                  </a:moveTo>
                  <a:lnTo>
                    <a:pt x="193548" y="288290"/>
                  </a:lnTo>
                  <a:lnTo>
                    <a:pt x="194056" y="288290"/>
                  </a:lnTo>
                  <a:lnTo>
                    <a:pt x="195072" y="290830"/>
                  </a:lnTo>
                  <a:close/>
                </a:path>
                <a:path w="365760" h="336550">
                  <a:moveTo>
                    <a:pt x="176783" y="306070"/>
                  </a:moveTo>
                  <a:lnTo>
                    <a:pt x="173735" y="300990"/>
                  </a:lnTo>
                  <a:lnTo>
                    <a:pt x="173735" y="299720"/>
                  </a:lnTo>
                  <a:lnTo>
                    <a:pt x="170688" y="292100"/>
                  </a:lnTo>
                  <a:lnTo>
                    <a:pt x="195834" y="292100"/>
                  </a:lnTo>
                  <a:lnTo>
                    <a:pt x="196596" y="293370"/>
                  </a:lnTo>
                  <a:lnTo>
                    <a:pt x="198119" y="294640"/>
                  </a:lnTo>
                  <a:lnTo>
                    <a:pt x="199262" y="298450"/>
                  </a:lnTo>
                  <a:lnTo>
                    <a:pt x="198119" y="298450"/>
                  </a:lnTo>
                  <a:lnTo>
                    <a:pt x="201167" y="302260"/>
                  </a:lnTo>
                  <a:lnTo>
                    <a:pt x="201929" y="302260"/>
                  </a:lnTo>
                  <a:lnTo>
                    <a:pt x="203454" y="304800"/>
                  </a:lnTo>
                  <a:lnTo>
                    <a:pt x="176783" y="304800"/>
                  </a:lnTo>
                  <a:lnTo>
                    <a:pt x="176783" y="306070"/>
                  </a:lnTo>
                  <a:close/>
                </a:path>
                <a:path w="365760" h="336550">
                  <a:moveTo>
                    <a:pt x="264566" y="294640"/>
                  </a:moveTo>
                  <a:lnTo>
                    <a:pt x="263651" y="294640"/>
                  </a:lnTo>
                  <a:lnTo>
                    <a:pt x="265175" y="293370"/>
                  </a:lnTo>
                  <a:lnTo>
                    <a:pt x="264566" y="294640"/>
                  </a:lnTo>
                  <a:close/>
                </a:path>
                <a:path w="365760" h="336550">
                  <a:moveTo>
                    <a:pt x="220980" y="312420"/>
                  </a:moveTo>
                  <a:lnTo>
                    <a:pt x="224027" y="308610"/>
                  </a:lnTo>
                  <a:lnTo>
                    <a:pt x="225551" y="308610"/>
                  </a:lnTo>
                  <a:lnTo>
                    <a:pt x="230124" y="304800"/>
                  </a:lnTo>
                  <a:lnTo>
                    <a:pt x="231648" y="300990"/>
                  </a:lnTo>
                  <a:lnTo>
                    <a:pt x="234696" y="295910"/>
                  </a:lnTo>
                  <a:lnTo>
                    <a:pt x="234696" y="298450"/>
                  </a:lnTo>
                  <a:lnTo>
                    <a:pt x="262737" y="298450"/>
                  </a:lnTo>
                  <a:lnTo>
                    <a:pt x="262127" y="299720"/>
                  </a:lnTo>
                  <a:lnTo>
                    <a:pt x="260603" y="300990"/>
                  </a:lnTo>
                  <a:lnTo>
                    <a:pt x="254508" y="309880"/>
                  </a:lnTo>
                  <a:lnTo>
                    <a:pt x="224027" y="309880"/>
                  </a:lnTo>
                  <a:lnTo>
                    <a:pt x="220980" y="312420"/>
                  </a:lnTo>
                  <a:close/>
                </a:path>
                <a:path w="365760" h="336550">
                  <a:moveTo>
                    <a:pt x="199643" y="299720"/>
                  </a:moveTo>
                  <a:lnTo>
                    <a:pt x="198119" y="298450"/>
                  </a:lnTo>
                  <a:lnTo>
                    <a:pt x="199262" y="298450"/>
                  </a:lnTo>
                  <a:lnTo>
                    <a:pt x="199643" y="299720"/>
                  </a:lnTo>
                  <a:close/>
                </a:path>
                <a:path w="365760" h="336550">
                  <a:moveTo>
                    <a:pt x="201929" y="302260"/>
                  </a:moveTo>
                  <a:lnTo>
                    <a:pt x="201167" y="302260"/>
                  </a:lnTo>
                  <a:lnTo>
                    <a:pt x="201167" y="300990"/>
                  </a:lnTo>
                  <a:lnTo>
                    <a:pt x="201929" y="302260"/>
                  </a:lnTo>
                  <a:close/>
                </a:path>
                <a:path w="365760" h="336550">
                  <a:moveTo>
                    <a:pt x="225551" y="334010"/>
                  </a:moveTo>
                  <a:lnTo>
                    <a:pt x="207264" y="334010"/>
                  </a:lnTo>
                  <a:lnTo>
                    <a:pt x="205740" y="332740"/>
                  </a:lnTo>
                  <a:lnTo>
                    <a:pt x="202691" y="331470"/>
                  </a:lnTo>
                  <a:lnTo>
                    <a:pt x="201167" y="331470"/>
                  </a:lnTo>
                  <a:lnTo>
                    <a:pt x="198119" y="330200"/>
                  </a:lnTo>
                  <a:lnTo>
                    <a:pt x="190500" y="323850"/>
                  </a:lnTo>
                  <a:lnTo>
                    <a:pt x="188975" y="323850"/>
                  </a:lnTo>
                  <a:lnTo>
                    <a:pt x="185927" y="321310"/>
                  </a:lnTo>
                  <a:lnTo>
                    <a:pt x="185927" y="318770"/>
                  </a:lnTo>
                  <a:lnTo>
                    <a:pt x="182880" y="316230"/>
                  </a:lnTo>
                  <a:lnTo>
                    <a:pt x="182880" y="314960"/>
                  </a:lnTo>
                  <a:lnTo>
                    <a:pt x="179832" y="312420"/>
                  </a:lnTo>
                  <a:lnTo>
                    <a:pt x="176783" y="304800"/>
                  </a:lnTo>
                  <a:lnTo>
                    <a:pt x="202691" y="304800"/>
                  </a:lnTo>
                  <a:lnTo>
                    <a:pt x="205740" y="307340"/>
                  </a:lnTo>
                  <a:lnTo>
                    <a:pt x="208788" y="308610"/>
                  </a:lnTo>
                  <a:lnTo>
                    <a:pt x="207264" y="308610"/>
                  </a:lnTo>
                  <a:lnTo>
                    <a:pt x="209550" y="309562"/>
                  </a:lnTo>
                  <a:lnTo>
                    <a:pt x="211835" y="312420"/>
                  </a:lnTo>
                  <a:lnTo>
                    <a:pt x="254508" y="312420"/>
                  </a:lnTo>
                  <a:lnTo>
                    <a:pt x="251459" y="316230"/>
                  </a:lnTo>
                  <a:lnTo>
                    <a:pt x="249935" y="316230"/>
                  </a:lnTo>
                  <a:lnTo>
                    <a:pt x="246888" y="318770"/>
                  </a:lnTo>
                  <a:lnTo>
                    <a:pt x="246888" y="321310"/>
                  </a:lnTo>
                  <a:lnTo>
                    <a:pt x="242316" y="325120"/>
                  </a:lnTo>
                  <a:lnTo>
                    <a:pt x="239267" y="326390"/>
                  </a:lnTo>
                  <a:lnTo>
                    <a:pt x="240791" y="326390"/>
                  </a:lnTo>
                  <a:lnTo>
                    <a:pt x="237743" y="328930"/>
                  </a:lnTo>
                  <a:lnTo>
                    <a:pt x="233172" y="331470"/>
                  </a:lnTo>
                  <a:lnTo>
                    <a:pt x="230124" y="332740"/>
                  </a:lnTo>
                  <a:lnTo>
                    <a:pt x="228600" y="332740"/>
                  </a:lnTo>
                  <a:lnTo>
                    <a:pt x="225551" y="334010"/>
                  </a:lnTo>
                  <a:close/>
                </a:path>
                <a:path w="365760" h="336550">
                  <a:moveTo>
                    <a:pt x="204216" y="306070"/>
                  </a:moveTo>
                  <a:lnTo>
                    <a:pt x="202691" y="304800"/>
                  </a:lnTo>
                  <a:lnTo>
                    <a:pt x="203454" y="304800"/>
                  </a:lnTo>
                  <a:lnTo>
                    <a:pt x="204216" y="306070"/>
                  </a:lnTo>
                  <a:close/>
                </a:path>
                <a:path w="365760" h="336550">
                  <a:moveTo>
                    <a:pt x="210311" y="309880"/>
                  </a:moveTo>
                  <a:lnTo>
                    <a:pt x="209550" y="309562"/>
                  </a:lnTo>
                  <a:lnTo>
                    <a:pt x="208788" y="308610"/>
                  </a:lnTo>
                  <a:lnTo>
                    <a:pt x="210311" y="309880"/>
                  </a:lnTo>
                  <a:close/>
                </a:path>
                <a:path w="365760" h="336550">
                  <a:moveTo>
                    <a:pt x="214883" y="312420"/>
                  </a:moveTo>
                  <a:lnTo>
                    <a:pt x="211835" y="312420"/>
                  </a:lnTo>
                  <a:lnTo>
                    <a:pt x="211835" y="309880"/>
                  </a:lnTo>
                  <a:lnTo>
                    <a:pt x="214883" y="312420"/>
                  </a:lnTo>
                  <a:close/>
                </a:path>
                <a:path w="365760" h="336550">
                  <a:moveTo>
                    <a:pt x="220980" y="312420"/>
                  </a:moveTo>
                  <a:lnTo>
                    <a:pt x="217932" y="312420"/>
                  </a:lnTo>
                  <a:lnTo>
                    <a:pt x="222503" y="309880"/>
                  </a:lnTo>
                  <a:lnTo>
                    <a:pt x="220980" y="312420"/>
                  </a:lnTo>
                  <a:close/>
                </a:path>
                <a:path w="365760" h="336550">
                  <a:moveTo>
                    <a:pt x="254508" y="312420"/>
                  </a:moveTo>
                  <a:lnTo>
                    <a:pt x="220980" y="312420"/>
                  </a:lnTo>
                  <a:lnTo>
                    <a:pt x="224027" y="309880"/>
                  </a:lnTo>
                  <a:lnTo>
                    <a:pt x="254508" y="309880"/>
                  </a:lnTo>
                  <a:lnTo>
                    <a:pt x="254508" y="312420"/>
                  </a:lnTo>
                  <a:close/>
                </a:path>
                <a:path w="365760" h="336550">
                  <a:moveTo>
                    <a:pt x="214883" y="336550"/>
                  </a:moveTo>
                  <a:lnTo>
                    <a:pt x="210311" y="334010"/>
                  </a:lnTo>
                  <a:lnTo>
                    <a:pt x="219456" y="334010"/>
                  </a:lnTo>
                  <a:lnTo>
                    <a:pt x="214883" y="3365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4323" y="1914143"/>
              <a:ext cx="225551" cy="10515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7156" y="1723644"/>
            <a:ext cx="379475" cy="3098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231892" y="1938528"/>
            <a:ext cx="779145" cy="27940"/>
          </a:xfrm>
          <a:custGeom>
            <a:avLst/>
            <a:gdLst/>
            <a:ahLst/>
            <a:cxnLst/>
            <a:rect l="l" t="t" r="r" b="b"/>
            <a:pathLst>
              <a:path w="779145" h="27939">
                <a:moveTo>
                  <a:pt x="443483" y="1523"/>
                </a:moveTo>
                <a:lnTo>
                  <a:pt x="219455" y="1523"/>
                </a:lnTo>
                <a:lnTo>
                  <a:pt x="234695" y="0"/>
                </a:lnTo>
                <a:lnTo>
                  <a:pt x="423671" y="0"/>
                </a:lnTo>
                <a:lnTo>
                  <a:pt x="443483" y="1523"/>
                </a:lnTo>
                <a:close/>
              </a:path>
              <a:path w="779145" h="27939">
                <a:moveTo>
                  <a:pt x="582167" y="3047"/>
                </a:moveTo>
                <a:lnTo>
                  <a:pt x="79247" y="3047"/>
                </a:lnTo>
                <a:lnTo>
                  <a:pt x="86867" y="1523"/>
                </a:lnTo>
                <a:lnTo>
                  <a:pt x="562355" y="1523"/>
                </a:lnTo>
                <a:lnTo>
                  <a:pt x="582167" y="3047"/>
                </a:lnTo>
                <a:close/>
              </a:path>
              <a:path w="779145" h="27939">
                <a:moveTo>
                  <a:pt x="765047" y="4571"/>
                </a:moveTo>
                <a:lnTo>
                  <a:pt x="67055" y="4571"/>
                </a:lnTo>
                <a:lnTo>
                  <a:pt x="73151" y="3047"/>
                </a:lnTo>
                <a:lnTo>
                  <a:pt x="762000" y="3047"/>
                </a:lnTo>
                <a:lnTo>
                  <a:pt x="765047" y="4571"/>
                </a:lnTo>
                <a:close/>
              </a:path>
              <a:path w="779145" h="27939">
                <a:moveTo>
                  <a:pt x="17779" y="10159"/>
                </a:moveTo>
                <a:lnTo>
                  <a:pt x="15239" y="7620"/>
                </a:lnTo>
                <a:lnTo>
                  <a:pt x="12191" y="6096"/>
                </a:lnTo>
                <a:lnTo>
                  <a:pt x="30479" y="6096"/>
                </a:lnTo>
                <a:lnTo>
                  <a:pt x="35051" y="4571"/>
                </a:lnTo>
                <a:lnTo>
                  <a:pt x="765047" y="4571"/>
                </a:lnTo>
                <a:lnTo>
                  <a:pt x="763523" y="3047"/>
                </a:lnTo>
                <a:lnTo>
                  <a:pt x="771143" y="3047"/>
                </a:lnTo>
                <a:lnTo>
                  <a:pt x="777239" y="9143"/>
                </a:lnTo>
                <a:lnTo>
                  <a:pt x="19811" y="9143"/>
                </a:lnTo>
                <a:lnTo>
                  <a:pt x="17779" y="10159"/>
                </a:lnTo>
                <a:close/>
              </a:path>
              <a:path w="779145" h="27939">
                <a:moveTo>
                  <a:pt x="1523" y="9143"/>
                </a:moveTo>
                <a:lnTo>
                  <a:pt x="6095" y="6096"/>
                </a:lnTo>
                <a:lnTo>
                  <a:pt x="7619" y="6096"/>
                </a:lnTo>
                <a:lnTo>
                  <a:pt x="1523" y="9143"/>
                </a:lnTo>
                <a:close/>
              </a:path>
              <a:path w="779145" h="27939">
                <a:moveTo>
                  <a:pt x="14477" y="24383"/>
                </a:moveTo>
                <a:lnTo>
                  <a:pt x="7619" y="24383"/>
                </a:lnTo>
                <a:lnTo>
                  <a:pt x="2285" y="21716"/>
                </a:lnTo>
                <a:lnTo>
                  <a:pt x="1523" y="20573"/>
                </a:lnTo>
                <a:lnTo>
                  <a:pt x="1523" y="16763"/>
                </a:lnTo>
                <a:lnTo>
                  <a:pt x="914" y="15544"/>
                </a:lnTo>
                <a:lnTo>
                  <a:pt x="1523" y="13716"/>
                </a:lnTo>
                <a:lnTo>
                  <a:pt x="1523" y="9143"/>
                </a:lnTo>
                <a:lnTo>
                  <a:pt x="7619" y="6096"/>
                </a:lnTo>
                <a:lnTo>
                  <a:pt x="12191" y="6096"/>
                </a:lnTo>
                <a:lnTo>
                  <a:pt x="15239" y="7620"/>
                </a:lnTo>
                <a:lnTo>
                  <a:pt x="17779" y="10159"/>
                </a:lnTo>
                <a:lnTo>
                  <a:pt x="16763" y="10667"/>
                </a:lnTo>
                <a:lnTo>
                  <a:pt x="22859" y="10667"/>
                </a:lnTo>
                <a:lnTo>
                  <a:pt x="22859" y="13716"/>
                </a:lnTo>
                <a:lnTo>
                  <a:pt x="19811" y="13716"/>
                </a:lnTo>
                <a:lnTo>
                  <a:pt x="16763" y="16763"/>
                </a:lnTo>
                <a:lnTo>
                  <a:pt x="18795" y="16763"/>
                </a:lnTo>
                <a:lnTo>
                  <a:pt x="16763" y="22859"/>
                </a:lnTo>
                <a:lnTo>
                  <a:pt x="14477" y="24383"/>
                </a:lnTo>
                <a:close/>
              </a:path>
              <a:path w="779145" h="27939">
                <a:moveTo>
                  <a:pt x="914" y="15544"/>
                </a:moveTo>
                <a:lnTo>
                  <a:pt x="0" y="13716"/>
                </a:lnTo>
                <a:lnTo>
                  <a:pt x="1523" y="9143"/>
                </a:lnTo>
                <a:lnTo>
                  <a:pt x="1523" y="13716"/>
                </a:lnTo>
                <a:lnTo>
                  <a:pt x="914" y="15544"/>
                </a:lnTo>
                <a:close/>
              </a:path>
              <a:path w="779145" h="27939">
                <a:moveTo>
                  <a:pt x="22859" y="10667"/>
                </a:moveTo>
                <a:lnTo>
                  <a:pt x="18287" y="10667"/>
                </a:lnTo>
                <a:lnTo>
                  <a:pt x="17779" y="10159"/>
                </a:lnTo>
                <a:lnTo>
                  <a:pt x="19811" y="9143"/>
                </a:lnTo>
                <a:lnTo>
                  <a:pt x="21335" y="9143"/>
                </a:lnTo>
                <a:lnTo>
                  <a:pt x="22859" y="10667"/>
                </a:lnTo>
                <a:close/>
              </a:path>
              <a:path w="779145" h="27939">
                <a:moveTo>
                  <a:pt x="778763" y="16763"/>
                </a:moveTo>
                <a:lnTo>
                  <a:pt x="21335" y="16763"/>
                </a:lnTo>
                <a:lnTo>
                  <a:pt x="22859" y="15239"/>
                </a:lnTo>
                <a:lnTo>
                  <a:pt x="22859" y="10667"/>
                </a:lnTo>
                <a:lnTo>
                  <a:pt x="21335" y="9143"/>
                </a:lnTo>
                <a:lnTo>
                  <a:pt x="777239" y="9143"/>
                </a:lnTo>
                <a:lnTo>
                  <a:pt x="778763" y="13716"/>
                </a:lnTo>
                <a:lnTo>
                  <a:pt x="778763" y="16763"/>
                </a:lnTo>
                <a:close/>
              </a:path>
              <a:path w="779145" h="27939">
                <a:moveTo>
                  <a:pt x="18287" y="10667"/>
                </a:moveTo>
                <a:lnTo>
                  <a:pt x="16763" y="10667"/>
                </a:lnTo>
                <a:lnTo>
                  <a:pt x="17779" y="10159"/>
                </a:lnTo>
                <a:lnTo>
                  <a:pt x="18287" y="10667"/>
                </a:lnTo>
                <a:close/>
              </a:path>
              <a:path w="779145" h="27939">
                <a:moveTo>
                  <a:pt x="18795" y="16763"/>
                </a:moveTo>
                <a:lnTo>
                  <a:pt x="16763" y="16763"/>
                </a:lnTo>
                <a:lnTo>
                  <a:pt x="19811" y="13716"/>
                </a:lnTo>
                <a:lnTo>
                  <a:pt x="18795" y="16763"/>
                </a:lnTo>
                <a:close/>
              </a:path>
              <a:path w="779145" h="27939">
                <a:moveTo>
                  <a:pt x="76200" y="24383"/>
                </a:moveTo>
                <a:lnTo>
                  <a:pt x="14477" y="24383"/>
                </a:lnTo>
                <a:lnTo>
                  <a:pt x="16763" y="22859"/>
                </a:lnTo>
                <a:lnTo>
                  <a:pt x="19811" y="13716"/>
                </a:lnTo>
                <a:lnTo>
                  <a:pt x="22859" y="13716"/>
                </a:lnTo>
                <a:lnTo>
                  <a:pt x="22859" y="15239"/>
                </a:lnTo>
                <a:lnTo>
                  <a:pt x="21335" y="16763"/>
                </a:lnTo>
                <a:lnTo>
                  <a:pt x="778763" y="16763"/>
                </a:lnTo>
                <a:lnTo>
                  <a:pt x="778763" y="18287"/>
                </a:lnTo>
                <a:lnTo>
                  <a:pt x="777239" y="21335"/>
                </a:lnTo>
                <a:lnTo>
                  <a:pt x="105155" y="21335"/>
                </a:lnTo>
                <a:lnTo>
                  <a:pt x="96011" y="22859"/>
                </a:lnTo>
                <a:lnTo>
                  <a:pt x="82295" y="22859"/>
                </a:lnTo>
                <a:lnTo>
                  <a:pt x="76200" y="24383"/>
                </a:lnTo>
                <a:close/>
              </a:path>
              <a:path w="779145" h="27939">
                <a:moveTo>
                  <a:pt x="1523" y="20573"/>
                </a:moveTo>
                <a:lnTo>
                  <a:pt x="0" y="18287"/>
                </a:lnTo>
                <a:lnTo>
                  <a:pt x="914" y="15544"/>
                </a:lnTo>
                <a:lnTo>
                  <a:pt x="1523" y="16763"/>
                </a:lnTo>
                <a:lnTo>
                  <a:pt x="1523" y="20573"/>
                </a:lnTo>
                <a:close/>
              </a:path>
              <a:path w="779145" h="27939">
                <a:moveTo>
                  <a:pt x="2285" y="21716"/>
                </a:moveTo>
                <a:lnTo>
                  <a:pt x="1523" y="21335"/>
                </a:lnTo>
                <a:lnTo>
                  <a:pt x="1523" y="20573"/>
                </a:lnTo>
                <a:lnTo>
                  <a:pt x="2285" y="21716"/>
                </a:lnTo>
                <a:close/>
              </a:path>
              <a:path w="779145" h="27939">
                <a:moveTo>
                  <a:pt x="204215" y="22859"/>
                </a:moveTo>
                <a:lnTo>
                  <a:pt x="172211" y="22859"/>
                </a:lnTo>
                <a:lnTo>
                  <a:pt x="158495" y="21335"/>
                </a:lnTo>
                <a:lnTo>
                  <a:pt x="219455" y="21335"/>
                </a:lnTo>
                <a:lnTo>
                  <a:pt x="204215" y="22859"/>
                </a:lnTo>
                <a:close/>
              </a:path>
              <a:path w="779145" h="27939">
                <a:moveTo>
                  <a:pt x="771143" y="27431"/>
                </a:moveTo>
                <a:lnTo>
                  <a:pt x="762000" y="27431"/>
                </a:lnTo>
                <a:lnTo>
                  <a:pt x="757427" y="25908"/>
                </a:lnTo>
                <a:lnTo>
                  <a:pt x="669035" y="25908"/>
                </a:lnTo>
                <a:lnTo>
                  <a:pt x="652271" y="24383"/>
                </a:lnTo>
                <a:lnTo>
                  <a:pt x="483107" y="24383"/>
                </a:lnTo>
                <a:lnTo>
                  <a:pt x="463295" y="22859"/>
                </a:lnTo>
                <a:lnTo>
                  <a:pt x="441959" y="22859"/>
                </a:lnTo>
                <a:lnTo>
                  <a:pt x="422147" y="21335"/>
                </a:lnTo>
                <a:lnTo>
                  <a:pt x="777239" y="21335"/>
                </a:lnTo>
                <a:lnTo>
                  <a:pt x="771143" y="27431"/>
                </a:lnTo>
                <a:close/>
              </a:path>
              <a:path w="779145" h="27939">
                <a:moveTo>
                  <a:pt x="12191" y="25908"/>
                </a:moveTo>
                <a:lnTo>
                  <a:pt x="3047" y="22859"/>
                </a:lnTo>
                <a:lnTo>
                  <a:pt x="2285" y="21716"/>
                </a:lnTo>
                <a:lnTo>
                  <a:pt x="7619" y="24383"/>
                </a:lnTo>
                <a:lnTo>
                  <a:pt x="14477" y="24383"/>
                </a:lnTo>
                <a:lnTo>
                  <a:pt x="12191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8192" y="1632204"/>
            <a:ext cx="489203" cy="4648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74264" y="2474976"/>
            <a:ext cx="286511" cy="2941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44239" y="2642616"/>
            <a:ext cx="175260" cy="7924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819144" y="2441448"/>
            <a:ext cx="268605" cy="276860"/>
          </a:xfrm>
          <a:custGeom>
            <a:avLst/>
            <a:gdLst/>
            <a:ahLst/>
            <a:cxnLst/>
            <a:rect l="l" t="t" r="r" b="b"/>
            <a:pathLst>
              <a:path w="268604" h="276860">
                <a:moveTo>
                  <a:pt x="217932" y="6350"/>
                </a:moveTo>
                <a:lnTo>
                  <a:pt x="152400" y="6350"/>
                </a:lnTo>
                <a:lnTo>
                  <a:pt x="156972" y="5080"/>
                </a:lnTo>
                <a:lnTo>
                  <a:pt x="158496" y="3810"/>
                </a:lnTo>
                <a:lnTo>
                  <a:pt x="160020" y="3810"/>
                </a:lnTo>
                <a:lnTo>
                  <a:pt x="164591" y="2540"/>
                </a:lnTo>
                <a:lnTo>
                  <a:pt x="166116" y="2540"/>
                </a:lnTo>
                <a:lnTo>
                  <a:pt x="169164" y="1270"/>
                </a:lnTo>
                <a:lnTo>
                  <a:pt x="173736" y="0"/>
                </a:lnTo>
                <a:lnTo>
                  <a:pt x="199644" y="0"/>
                </a:lnTo>
                <a:lnTo>
                  <a:pt x="208788" y="2540"/>
                </a:lnTo>
                <a:lnTo>
                  <a:pt x="211836" y="3810"/>
                </a:lnTo>
                <a:lnTo>
                  <a:pt x="213359" y="5080"/>
                </a:lnTo>
                <a:lnTo>
                  <a:pt x="217932" y="6350"/>
                </a:lnTo>
                <a:close/>
              </a:path>
              <a:path w="268604" h="276860">
                <a:moveTo>
                  <a:pt x="216916" y="30480"/>
                </a:moveTo>
                <a:lnTo>
                  <a:pt x="214883" y="27940"/>
                </a:lnTo>
                <a:lnTo>
                  <a:pt x="216408" y="27940"/>
                </a:lnTo>
                <a:lnTo>
                  <a:pt x="210312" y="25400"/>
                </a:lnTo>
                <a:lnTo>
                  <a:pt x="211836" y="25400"/>
                </a:lnTo>
                <a:lnTo>
                  <a:pt x="207264" y="24130"/>
                </a:lnTo>
                <a:lnTo>
                  <a:pt x="204216" y="21590"/>
                </a:lnTo>
                <a:lnTo>
                  <a:pt x="201167" y="21590"/>
                </a:lnTo>
                <a:lnTo>
                  <a:pt x="198120" y="20320"/>
                </a:lnTo>
                <a:lnTo>
                  <a:pt x="193548" y="19050"/>
                </a:lnTo>
                <a:lnTo>
                  <a:pt x="121920" y="19050"/>
                </a:lnTo>
                <a:lnTo>
                  <a:pt x="140208" y="10160"/>
                </a:lnTo>
                <a:lnTo>
                  <a:pt x="144780" y="8890"/>
                </a:lnTo>
                <a:lnTo>
                  <a:pt x="146304" y="8890"/>
                </a:lnTo>
                <a:lnTo>
                  <a:pt x="150875" y="6350"/>
                </a:lnTo>
                <a:lnTo>
                  <a:pt x="216408" y="6350"/>
                </a:lnTo>
                <a:lnTo>
                  <a:pt x="220980" y="8890"/>
                </a:lnTo>
                <a:lnTo>
                  <a:pt x="220980" y="10160"/>
                </a:lnTo>
                <a:lnTo>
                  <a:pt x="224028" y="11430"/>
                </a:lnTo>
                <a:lnTo>
                  <a:pt x="230124" y="17780"/>
                </a:lnTo>
                <a:lnTo>
                  <a:pt x="231648" y="20320"/>
                </a:lnTo>
                <a:lnTo>
                  <a:pt x="234696" y="24130"/>
                </a:lnTo>
                <a:lnTo>
                  <a:pt x="234696" y="26670"/>
                </a:lnTo>
                <a:lnTo>
                  <a:pt x="236220" y="27940"/>
                </a:lnTo>
                <a:lnTo>
                  <a:pt x="236220" y="29210"/>
                </a:lnTo>
                <a:lnTo>
                  <a:pt x="216408" y="29210"/>
                </a:lnTo>
                <a:lnTo>
                  <a:pt x="216916" y="30480"/>
                </a:lnTo>
                <a:close/>
              </a:path>
              <a:path w="268604" h="276860">
                <a:moveTo>
                  <a:pt x="120396" y="241300"/>
                </a:moveTo>
                <a:lnTo>
                  <a:pt x="33528" y="241300"/>
                </a:lnTo>
                <a:lnTo>
                  <a:pt x="22859" y="232410"/>
                </a:lnTo>
                <a:lnTo>
                  <a:pt x="19812" y="228600"/>
                </a:lnTo>
                <a:lnTo>
                  <a:pt x="15240" y="223520"/>
                </a:lnTo>
                <a:lnTo>
                  <a:pt x="15240" y="222250"/>
                </a:lnTo>
                <a:lnTo>
                  <a:pt x="12191" y="217170"/>
                </a:lnTo>
                <a:lnTo>
                  <a:pt x="10667" y="215900"/>
                </a:lnTo>
                <a:lnTo>
                  <a:pt x="9144" y="209550"/>
                </a:lnTo>
                <a:lnTo>
                  <a:pt x="6096" y="203200"/>
                </a:lnTo>
                <a:lnTo>
                  <a:pt x="4572" y="199390"/>
                </a:lnTo>
                <a:lnTo>
                  <a:pt x="4572" y="196850"/>
                </a:lnTo>
                <a:lnTo>
                  <a:pt x="0" y="179070"/>
                </a:lnTo>
                <a:lnTo>
                  <a:pt x="0" y="157480"/>
                </a:lnTo>
                <a:lnTo>
                  <a:pt x="1524" y="152400"/>
                </a:lnTo>
                <a:lnTo>
                  <a:pt x="1524" y="143510"/>
                </a:lnTo>
                <a:lnTo>
                  <a:pt x="3048" y="142240"/>
                </a:lnTo>
                <a:lnTo>
                  <a:pt x="4572" y="138430"/>
                </a:lnTo>
                <a:lnTo>
                  <a:pt x="6096" y="132080"/>
                </a:lnTo>
                <a:lnTo>
                  <a:pt x="9144" y="125730"/>
                </a:lnTo>
                <a:lnTo>
                  <a:pt x="12191" y="118110"/>
                </a:lnTo>
                <a:lnTo>
                  <a:pt x="15240" y="111760"/>
                </a:lnTo>
                <a:lnTo>
                  <a:pt x="15240" y="110490"/>
                </a:lnTo>
                <a:lnTo>
                  <a:pt x="19812" y="104140"/>
                </a:lnTo>
                <a:lnTo>
                  <a:pt x="24383" y="96520"/>
                </a:lnTo>
                <a:lnTo>
                  <a:pt x="25908" y="96520"/>
                </a:lnTo>
                <a:lnTo>
                  <a:pt x="30480" y="91440"/>
                </a:lnTo>
                <a:lnTo>
                  <a:pt x="54864" y="66040"/>
                </a:lnTo>
                <a:lnTo>
                  <a:pt x="67056" y="57150"/>
                </a:lnTo>
                <a:lnTo>
                  <a:pt x="74675" y="50800"/>
                </a:lnTo>
                <a:lnTo>
                  <a:pt x="73152" y="50800"/>
                </a:lnTo>
                <a:lnTo>
                  <a:pt x="80772" y="44450"/>
                </a:lnTo>
                <a:lnTo>
                  <a:pt x="86867" y="40640"/>
                </a:lnTo>
                <a:lnTo>
                  <a:pt x="88391" y="39370"/>
                </a:lnTo>
                <a:lnTo>
                  <a:pt x="96012" y="35560"/>
                </a:lnTo>
                <a:lnTo>
                  <a:pt x="94488" y="35560"/>
                </a:lnTo>
                <a:lnTo>
                  <a:pt x="100583" y="31750"/>
                </a:lnTo>
                <a:lnTo>
                  <a:pt x="102108" y="31750"/>
                </a:lnTo>
                <a:lnTo>
                  <a:pt x="108204" y="26670"/>
                </a:lnTo>
                <a:lnTo>
                  <a:pt x="114300" y="24130"/>
                </a:lnTo>
                <a:lnTo>
                  <a:pt x="120396" y="19050"/>
                </a:lnTo>
                <a:lnTo>
                  <a:pt x="190500" y="19050"/>
                </a:lnTo>
                <a:lnTo>
                  <a:pt x="185928" y="20320"/>
                </a:lnTo>
                <a:lnTo>
                  <a:pt x="178308" y="20320"/>
                </a:lnTo>
                <a:lnTo>
                  <a:pt x="173736" y="21590"/>
                </a:lnTo>
                <a:lnTo>
                  <a:pt x="169164" y="24130"/>
                </a:lnTo>
                <a:lnTo>
                  <a:pt x="166116" y="25400"/>
                </a:lnTo>
                <a:lnTo>
                  <a:pt x="163067" y="25400"/>
                </a:lnTo>
                <a:lnTo>
                  <a:pt x="158496" y="26670"/>
                </a:lnTo>
                <a:lnTo>
                  <a:pt x="152400" y="27940"/>
                </a:lnTo>
                <a:lnTo>
                  <a:pt x="153924" y="27940"/>
                </a:lnTo>
                <a:lnTo>
                  <a:pt x="151892" y="29210"/>
                </a:lnTo>
                <a:lnTo>
                  <a:pt x="147828" y="29210"/>
                </a:lnTo>
                <a:lnTo>
                  <a:pt x="143256" y="33020"/>
                </a:lnTo>
                <a:lnTo>
                  <a:pt x="141732" y="33020"/>
                </a:lnTo>
                <a:lnTo>
                  <a:pt x="137159" y="35560"/>
                </a:lnTo>
                <a:lnTo>
                  <a:pt x="131064" y="38100"/>
                </a:lnTo>
                <a:lnTo>
                  <a:pt x="132588" y="38100"/>
                </a:lnTo>
                <a:lnTo>
                  <a:pt x="126491" y="41910"/>
                </a:lnTo>
                <a:lnTo>
                  <a:pt x="120396" y="44450"/>
                </a:lnTo>
                <a:lnTo>
                  <a:pt x="118872" y="44450"/>
                </a:lnTo>
                <a:lnTo>
                  <a:pt x="112775" y="49530"/>
                </a:lnTo>
                <a:lnTo>
                  <a:pt x="113080" y="49530"/>
                </a:lnTo>
                <a:lnTo>
                  <a:pt x="108204" y="54610"/>
                </a:lnTo>
                <a:lnTo>
                  <a:pt x="106680" y="54610"/>
                </a:lnTo>
                <a:lnTo>
                  <a:pt x="101600" y="57150"/>
                </a:lnTo>
                <a:lnTo>
                  <a:pt x="100583" y="57150"/>
                </a:lnTo>
                <a:lnTo>
                  <a:pt x="74675" y="78740"/>
                </a:lnTo>
                <a:lnTo>
                  <a:pt x="71018" y="82550"/>
                </a:lnTo>
                <a:lnTo>
                  <a:pt x="68580" y="82550"/>
                </a:lnTo>
                <a:lnTo>
                  <a:pt x="62483" y="88900"/>
                </a:lnTo>
                <a:lnTo>
                  <a:pt x="64008" y="88900"/>
                </a:lnTo>
                <a:lnTo>
                  <a:pt x="47244" y="105410"/>
                </a:lnTo>
                <a:lnTo>
                  <a:pt x="43586" y="110490"/>
                </a:lnTo>
                <a:lnTo>
                  <a:pt x="42672" y="110490"/>
                </a:lnTo>
                <a:lnTo>
                  <a:pt x="39624" y="116840"/>
                </a:lnTo>
                <a:lnTo>
                  <a:pt x="36880" y="120650"/>
                </a:lnTo>
                <a:lnTo>
                  <a:pt x="35052" y="120650"/>
                </a:lnTo>
                <a:lnTo>
                  <a:pt x="32004" y="127000"/>
                </a:lnTo>
                <a:lnTo>
                  <a:pt x="33528" y="127000"/>
                </a:lnTo>
                <a:lnTo>
                  <a:pt x="27432" y="139700"/>
                </a:lnTo>
                <a:lnTo>
                  <a:pt x="25908" y="143510"/>
                </a:lnTo>
                <a:lnTo>
                  <a:pt x="25908" y="146050"/>
                </a:lnTo>
                <a:lnTo>
                  <a:pt x="24891" y="148590"/>
                </a:lnTo>
                <a:lnTo>
                  <a:pt x="24383" y="148590"/>
                </a:lnTo>
                <a:lnTo>
                  <a:pt x="22859" y="154940"/>
                </a:lnTo>
                <a:lnTo>
                  <a:pt x="22859" y="181610"/>
                </a:lnTo>
                <a:lnTo>
                  <a:pt x="23164" y="181610"/>
                </a:lnTo>
                <a:lnTo>
                  <a:pt x="24383" y="186690"/>
                </a:lnTo>
                <a:lnTo>
                  <a:pt x="25908" y="191770"/>
                </a:lnTo>
                <a:lnTo>
                  <a:pt x="26416" y="191770"/>
                </a:lnTo>
                <a:lnTo>
                  <a:pt x="27432" y="194310"/>
                </a:lnTo>
                <a:lnTo>
                  <a:pt x="27432" y="195580"/>
                </a:lnTo>
                <a:lnTo>
                  <a:pt x="30480" y="200660"/>
                </a:lnTo>
                <a:lnTo>
                  <a:pt x="32004" y="207010"/>
                </a:lnTo>
                <a:lnTo>
                  <a:pt x="33020" y="207010"/>
                </a:lnTo>
                <a:lnTo>
                  <a:pt x="34036" y="208280"/>
                </a:lnTo>
                <a:lnTo>
                  <a:pt x="33528" y="208280"/>
                </a:lnTo>
                <a:lnTo>
                  <a:pt x="36575" y="212090"/>
                </a:lnTo>
                <a:lnTo>
                  <a:pt x="40005" y="215900"/>
                </a:lnTo>
                <a:lnTo>
                  <a:pt x="39624" y="215900"/>
                </a:lnTo>
                <a:lnTo>
                  <a:pt x="42672" y="218440"/>
                </a:lnTo>
                <a:lnTo>
                  <a:pt x="47244" y="223520"/>
                </a:lnTo>
                <a:lnTo>
                  <a:pt x="49530" y="223520"/>
                </a:lnTo>
                <a:lnTo>
                  <a:pt x="51816" y="224790"/>
                </a:lnTo>
                <a:lnTo>
                  <a:pt x="50291" y="224790"/>
                </a:lnTo>
                <a:lnTo>
                  <a:pt x="56388" y="228600"/>
                </a:lnTo>
                <a:lnTo>
                  <a:pt x="64008" y="231140"/>
                </a:lnTo>
                <a:lnTo>
                  <a:pt x="65532" y="231140"/>
                </a:lnTo>
                <a:lnTo>
                  <a:pt x="68580" y="232410"/>
                </a:lnTo>
                <a:lnTo>
                  <a:pt x="76200" y="233680"/>
                </a:lnTo>
                <a:lnTo>
                  <a:pt x="85344" y="234950"/>
                </a:lnTo>
                <a:lnTo>
                  <a:pt x="83820" y="234950"/>
                </a:lnTo>
                <a:lnTo>
                  <a:pt x="92964" y="237490"/>
                </a:lnTo>
                <a:lnTo>
                  <a:pt x="91440" y="237490"/>
                </a:lnTo>
                <a:lnTo>
                  <a:pt x="100583" y="238760"/>
                </a:lnTo>
                <a:lnTo>
                  <a:pt x="111252" y="240030"/>
                </a:lnTo>
                <a:lnTo>
                  <a:pt x="120396" y="240030"/>
                </a:lnTo>
                <a:lnTo>
                  <a:pt x="120396" y="241300"/>
                </a:lnTo>
                <a:close/>
              </a:path>
              <a:path w="268604" h="276860">
                <a:moveTo>
                  <a:pt x="147828" y="31750"/>
                </a:moveTo>
                <a:lnTo>
                  <a:pt x="147828" y="29210"/>
                </a:lnTo>
                <a:lnTo>
                  <a:pt x="151892" y="29210"/>
                </a:lnTo>
                <a:lnTo>
                  <a:pt x="147828" y="31750"/>
                </a:lnTo>
                <a:close/>
              </a:path>
              <a:path w="268604" h="276860">
                <a:moveTo>
                  <a:pt x="217932" y="31750"/>
                </a:moveTo>
                <a:lnTo>
                  <a:pt x="216916" y="30480"/>
                </a:lnTo>
                <a:lnTo>
                  <a:pt x="216408" y="29210"/>
                </a:lnTo>
                <a:lnTo>
                  <a:pt x="217932" y="31750"/>
                </a:lnTo>
                <a:close/>
              </a:path>
              <a:path w="268604" h="276860">
                <a:moveTo>
                  <a:pt x="236220" y="48260"/>
                </a:moveTo>
                <a:lnTo>
                  <a:pt x="219456" y="48260"/>
                </a:lnTo>
                <a:lnTo>
                  <a:pt x="219456" y="43180"/>
                </a:lnTo>
                <a:lnTo>
                  <a:pt x="220980" y="40640"/>
                </a:lnTo>
                <a:lnTo>
                  <a:pt x="220980" y="39370"/>
                </a:lnTo>
                <a:lnTo>
                  <a:pt x="219456" y="35560"/>
                </a:lnTo>
                <a:lnTo>
                  <a:pt x="219456" y="34290"/>
                </a:lnTo>
                <a:lnTo>
                  <a:pt x="216408" y="29210"/>
                </a:lnTo>
                <a:lnTo>
                  <a:pt x="236220" y="29210"/>
                </a:lnTo>
                <a:lnTo>
                  <a:pt x="236220" y="34290"/>
                </a:lnTo>
                <a:lnTo>
                  <a:pt x="237744" y="35560"/>
                </a:lnTo>
                <a:lnTo>
                  <a:pt x="237744" y="40640"/>
                </a:lnTo>
                <a:lnTo>
                  <a:pt x="236220" y="43180"/>
                </a:lnTo>
                <a:lnTo>
                  <a:pt x="236220" y="48260"/>
                </a:lnTo>
                <a:close/>
              </a:path>
              <a:path w="268604" h="276860">
                <a:moveTo>
                  <a:pt x="217932" y="33020"/>
                </a:moveTo>
                <a:lnTo>
                  <a:pt x="216916" y="30480"/>
                </a:lnTo>
                <a:lnTo>
                  <a:pt x="217932" y="31750"/>
                </a:lnTo>
                <a:lnTo>
                  <a:pt x="217932" y="33020"/>
                </a:lnTo>
                <a:close/>
              </a:path>
              <a:path w="268604" h="276860">
                <a:moveTo>
                  <a:pt x="220599" y="40005"/>
                </a:moveTo>
                <a:lnTo>
                  <a:pt x="219456" y="38100"/>
                </a:lnTo>
                <a:lnTo>
                  <a:pt x="220980" y="39370"/>
                </a:lnTo>
                <a:lnTo>
                  <a:pt x="220599" y="40005"/>
                </a:lnTo>
                <a:close/>
              </a:path>
              <a:path w="268604" h="276860">
                <a:moveTo>
                  <a:pt x="220980" y="40640"/>
                </a:moveTo>
                <a:lnTo>
                  <a:pt x="220599" y="40005"/>
                </a:lnTo>
                <a:lnTo>
                  <a:pt x="220980" y="39370"/>
                </a:lnTo>
                <a:lnTo>
                  <a:pt x="220980" y="40640"/>
                </a:lnTo>
                <a:close/>
              </a:path>
              <a:path w="268604" h="276860">
                <a:moveTo>
                  <a:pt x="219456" y="41910"/>
                </a:moveTo>
                <a:lnTo>
                  <a:pt x="220599" y="40005"/>
                </a:lnTo>
                <a:lnTo>
                  <a:pt x="220980" y="40640"/>
                </a:lnTo>
                <a:lnTo>
                  <a:pt x="219456" y="41910"/>
                </a:lnTo>
                <a:close/>
              </a:path>
              <a:path w="268604" h="276860">
                <a:moveTo>
                  <a:pt x="216408" y="54610"/>
                </a:moveTo>
                <a:lnTo>
                  <a:pt x="217932" y="49530"/>
                </a:lnTo>
                <a:lnTo>
                  <a:pt x="219456" y="46990"/>
                </a:lnTo>
                <a:lnTo>
                  <a:pt x="219456" y="48260"/>
                </a:lnTo>
                <a:lnTo>
                  <a:pt x="236220" y="48260"/>
                </a:lnTo>
                <a:lnTo>
                  <a:pt x="234696" y="50800"/>
                </a:lnTo>
                <a:lnTo>
                  <a:pt x="234696" y="53340"/>
                </a:lnTo>
                <a:lnTo>
                  <a:pt x="217932" y="53340"/>
                </a:lnTo>
                <a:lnTo>
                  <a:pt x="216408" y="54610"/>
                </a:lnTo>
                <a:close/>
              </a:path>
              <a:path w="268604" h="276860">
                <a:moveTo>
                  <a:pt x="114299" y="48260"/>
                </a:moveTo>
                <a:close/>
              </a:path>
              <a:path w="268604" h="276860">
                <a:moveTo>
                  <a:pt x="113080" y="49530"/>
                </a:moveTo>
                <a:lnTo>
                  <a:pt x="112775" y="49530"/>
                </a:lnTo>
                <a:lnTo>
                  <a:pt x="114299" y="48260"/>
                </a:lnTo>
                <a:lnTo>
                  <a:pt x="113080" y="49530"/>
                </a:lnTo>
                <a:close/>
              </a:path>
              <a:path w="268604" h="276860">
                <a:moveTo>
                  <a:pt x="225552" y="73660"/>
                </a:moveTo>
                <a:lnTo>
                  <a:pt x="213359" y="73660"/>
                </a:lnTo>
                <a:lnTo>
                  <a:pt x="213359" y="63500"/>
                </a:lnTo>
                <a:lnTo>
                  <a:pt x="214883" y="62230"/>
                </a:lnTo>
                <a:lnTo>
                  <a:pt x="214884" y="58419"/>
                </a:lnTo>
                <a:lnTo>
                  <a:pt x="217932" y="53340"/>
                </a:lnTo>
                <a:lnTo>
                  <a:pt x="234696" y="53340"/>
                </a:lnTo>
                <a:lnTo>
                  <a:pt x="227075" y="67310"/>
                </a:lnTo>
                <a:lnTo>
                  <a:pt x="225552" y="69850"/>
                </a:lnTo>
                <a:lnTo>
                  <a:pt x="226314" y="69850"/>
                </a:lnTo>
                <a:lnTo>
                  <a:pt x="225933" y="71120"/>
                </a:lnTo>
                <a:lnTo>
                  <a:pt x="225552" y="71120"/>
                </a:lnTo>
                <a:lnTo>
                  <a:pt x="225552" y="73660"/>
                </a:lnTo>
                <a:close/>
              </a:path>
              <a:path w="268604" h="276860">
                <a:moveTo>
                  <a:pt x="99060" y="58419"/>
                </a:moveTo>
                <a:lnTo>
                  <a:pt x="100583" y="57150"/>
                </a:lnTo>
                <a:lnTo>
                  <a:pt x="101600" y="57150"/>
                </a:lnTo>
                <a:lnTo>
                  <a:pt x="99060" y="58419"/>
                </a:lnTo>
                <a:close/>
              </a:path>
              <a:path w="268604" h="276860">
                <a:moveTo>
                  <a:pt x="99059" y="58420"/>
                </a:moveTo>
                <a:close/>
              </a:path>
              <a:path w="268604" h="276860">
                <a:moveTo>
                  <a:pt x="226314" y="69850"/>
                </a:moveTo>
                <a:lnTo>
                  <a:pt x="225552" y="69850"/>
                </a:lnTo>
                <a:lnTo>
                  <a:pt x="227075" y="67310"/>
                </a:lnTo>
                <a:lnTo>
                  <a:pt x="226314" y="69850"/>
                </a:lnTo>
                <a:close/>
              </a:path>
              <a:path w="268604" h="276860">
                <a:moveTo>
                  <a:pt x="225552" y="72390"/>
                </a:moveTo>
                <a:lnTo>
                  <a:pt x="225552" y="71120"/>
                </a:lnTo>
                <a:lnTo>
                  <a:pt x="225933" y="71120"/>
                </a:lnTo>
                <a:lnTo>
                  <a:pt x="225552" y="72390"/>
                </a:lnTo>
                <a:close/>
              </a:path>
              <a:path w="268604" h="276860">
                <a:moveTo>
                  <a:pt x="219456" y="85090"/>
                </a:moveTo>
                <a:lnTo>
                  <a:pt x="216408" y="82550"/>
                </a:lnTo>
                <a:lnTo>
                  <a:pt x="213359" y="82550"/>
                </a:lnTo>
                <a:lnTo>
                  <a:pt x="211836" y="80010"/>
                </a:lnTo>
                <a:lnTo>
                  <a:pt x="211836" y="77470"/>
                </a:lnTo>
                <a:lnTo>
                  <a:pt x="213359" y="72390"/>
                </a:lnTo>
                <a:lnTo>
                  <a:pt x="213359" y="73660"/>
                </a:lnTo>
                <a:lnTo>
                  <a:pt x="225552" y="73660"/>
                </a:lnTo>
                <a:lnTo>
                  <a:pt x="225552" y="76200"/>
                </a:lnTo>
                <a:lnTo>
                  <a:pt x="224028" y="78740"/>
                </a:lnTo>
                <a:lnTo>
                  <a:pt x="224028" y="82550"/>
                </a:lnTo>
                <a:lnTo>
                  <a:pt x="219456" y="85090"/>
                </a:lnTo>
                <a:close/>
              </a:path>
              <a:path w="268604" h="276860">
                <a:moveTo>
                  <a:pt x="68580" y="85090"/>
                </a:moveTo>
                <a:lnTo>
                  <a:pt x="68580" y="82550"/>
                </a:lnTo>
                <a:lnTo>
                  <a:pt x="71018" y="82550"/>
                </a:lnTo>
                <a:lnTo>
                  <a:pt x="68580" y="85090"/>
                </a:lnTo>
                <a:close/>
              </a:path>
              <a:path w="268604" h="276860">
                <a:moveTo>
                  <a:pt x="42672" y="111760"/>
                </a:moveTo>
                <a:lnTo>
                  <a:pt x="42672" y="110490"/>
                </a:lnTo>
                <a:lnTo>
                  <a:pt x="43586" y="110490"/>
                </a:lnTo>
                <a:lnTo>
                  <a:pt x="42672" y="111760"/>
                </a:lnTo>
                <a:close/>
              </a:path>
              <a:path w="268604" h="276860">
                <a:moveTo>
                  <a:pt x="35052" y="123190"/>
                </a:moveTo>
                <a:lnTo>
                  <a:pt x="35052" y="120650"/>
                </a:lnTo>
                <a:lnTo>
                  <a:pt x="36880" y="120650"/>
                </a:lnTo>
                <a:lnTo>
                  <a:pt x="35052" y="123190"/>
                </a:lnTo>
                <a:close/>
              </a:path>
              <a:path w="268604" h="276860">
                <a:moveTo>
                  <a:pt x="24383" y="149860"/>
                </a:moveTo>
                <a:lnTo>
                  <a:pt x="24383" y="148590"/>
                </a:lnTo>
                <a:lnTo>
                  <a:pt x="24891" y="148590"/>
                </a:lnTo>
                <a:lnTo>
                  <a:pt x="24383" y="149860"/>
                </a:lnTo>
                <a:close/>
              </a:path>
              <a:path w="268604" h="276860">
                <a:moveTo>
                  <a:pt x="23164" y="181610"/>
                </a:moveTo>
                <a:lnTo>
                  <a:pt x="22859" y="181610"/>
                </a:lnTo>
                <a:lnTo>
                  <a:pt x="22859" y="180340"/>
                </a:lnTo>
                <a:lnTo>
                  <a:pt x="23164" y="181610"/>
                </a:lnTo>
                <a:close/>
              </a:path>
              <a:path w="268604" h="276860">
                <a:moveTo>
                  <a:pt x="26416" y="191770"/>
                </a:moveTo>
                <a:lnTo>
                  <a:pt x="25908" y="191770"/>
                </a:lnTo>
                <a:lnTo>
                  <a:pt x="25908" y="190500"/>
                </a:lnTo>
                <a:lnTo>
                  <a:pt x="26416" y="191770"/>
                </a:lnTo>
                <a:close/>
              </a:path>
              <a:path w="268604" h="276860">
                <a:moveTo>
                  <a:pt x="33020" y="207010"/>
                </a:moveTo>
                <a:lnTo>
                  <a:pt x="32004" y="207010"/>
                </a:lnTo>
                <a:lnTo>
                  <a:pt x="32004" y="205740"/>
                </a:lnTo>
                <a:lnTo>
                  <a:pt x="33020" y="207010"/>
                </a:lnTo>
                <a:close/>
              </a:path>
              <a:path w="268604" h="276860">
                <a:moveTo>
                  <a:pt x="35052" y="209550"/>
                </a:moveTo>
                <a:lnTo>
                  <a:pt x="33528" y="208280"/>
                </a:lnTo>
                <a:lnTo>
                  <a:pt x="34036" y="208280"/>
                </a:lnTo>
                <a:lnTo>
                  <a:pt x="35052" y="209550"/>
                </a:lnTo>
                <a:close/>
              </a:path>
              <a:path w="268604" h="276860">
                <a:moveTo>
                  <a:pt x="41148" y="217170"/>
                </a:moveTo>
                <a:lnTo>
                  <a:pt x="39624" y="215900"/>
                </a:lnTo>
                <a:lnTo>
                  <a:pt x="40005" y="215900"/>
                </a:lnTo>
                <a:lnTo>
                  <a:pt x="41148" y="217170"/>
                </a:lnTo>
                <a:close/>
              </a:path>
              <a:path w="268604" h="276860">
                <a:moveTo>
                  <a:pt x="49530" y="223520"/>
                </a:moveTo>
                <a:lnTo>
                  <a:pt x="47244" y="223520"/>
                </a:lnTo>
                <a:lnTo>
                  <a:pt x="47244" y="222250"/>
                </a:lnTo>
                <a:lnTo>
                  <a:pt x="49530" y="223520"/>
                </a:lnTo>
                <a:close/>
              </a:path>
              <a:path w="268604" h="276860">
                <a:moveTo>
                  <a:pt x="65532" y="231140"/>
                </a:moveTo>
                <a:lnTo>
                  <a:pt x="64008" y="231140"/>
                </a:lnTo>
                <a:lnTo>
                  <a:pt x="62483" y="229870"/>
                </a:lnTo>
                <a:lnTo>
                  <a:pt x="65532" y="231140"/>
                </a:lnTo>
                <a:close/>
              </a:path>
              <a:path w="268604" h="276860">
                <a:moveTo>
                  <a:pt x="252983" y="276860"/>
                </a:moveTo>
                <a:lnTo>
                  <a:pt x="237744" y="276860"/>
                </a:lnTo>
                <a:lnTo>
                  <a:pt x="228600" y="273050"/>
                </a:lnTo>
                <a:lnTo>
                  <a:pt x="211836" y="273050"/>
                </a:lnTo>
                <a:lnTo>
                  <a:pt x="207264" y="271780"/>
                </a:lnTo>
                <a:lnTo>
                  <a:pt x="190500" y="271780"/>
                </a:lnTo>
                <a:lnTo>
                  <a:pt x="182880" y="270510"/>
                </a:lnTo>
                <a:lnTo>
                  <a:pt x="167640" y="270510"/>
                </a:lnTo>
                <a:lnTo>
                  <a:pt x="158496" y="269240"/>
                </a:lnTo>
                <a:lnTo>
                  <a:pt x="156972" y="269240"/>
                </a:lnTo>
                <a:lnTo>
                  <a:pt x="147828" y="267970"/>
                </a:lnTo>
                <a:lnTo>
                  <a:pt x="137159" y="267970"/>
                </a:lnTo>
                <a:lnTo>
                  <a:pt x="128016" y="266700"/>
                </a:lnTo>
                <a:lnTo>
                  <a:pt x="117348" y="264160"/>
                </a:lnTo>
                <a:lnTo>
                  <a:pt x="99059" y="261620"/>
                </a:lnTo>
                <a:lnTo>
                  <a:pt x="88391" y="260350"/>
                </a:lnTo>
                <a:lnTo>
                  <a:pt x="80772" y="257810"/>
                </a:lnTo>
                <a:lnTo>
                  <a:pt x="79248" y="257810"/>
                </a:lnTo>
                <a:lnTo>
                  <a:pt x="70104" y="256540"/>
                </a:lnTo>
                <a:lnTo>
                  <a:pt x="62483" y="254000"/>
                </a:lnTo>
                <a:lnTo>
                  <a:pt x="54864" y="252730"/>
                </a:lnTo>
                <a:lnTo>
                  <a:pt x="53340" y="250190"/>
                </a:lnTo>
                <a:lnTo>
                  <a:pt x="41148" y="245110"/>
                </a:lnTo>
                <a:lnTo>
                  <a:pt x="39624" y="245110"/>
                </a:lnTo>
                <a:lnTo>
                  <a:pt x="35052" y="241300"/>
                </a:lnTo>
                <a:lnTo>
                  <a:pt x="131064" y="241300"/>
                </a:lnTo>
                <a:lnTo>
                  <a:pt x="141732" y="243840"/>
                </a:lnTo>
                <a:lnTo>
                  <a:pt x="140208" y="243840"/>
                </a:lnTo>
                <a:lnTo>
                  <a:pt x="150875" y="245110"/>
                </a:lnTo>
                <a:lnTo>
                  <a:pt x="160020" y="246380"/>
                </a:lnTo>
                <a:lnTo>
                  <a:pt x="176783" y="246380"/>
                </a:lnTo>
                <a:lnTo>
                  <a:pt x="184404" y="247650"/>
                </a:lnTo>
                <a:lnTo>
                  <a:pt x="198120" y="247650"/>
                </a:lnTo>
                <a:lnTo>
                  <a:pt x="204216" y="248920"/>
                </a:lnTo>
                <a:lnTo>
                  <a:pt x="230124" y="248920"/>
                </a:lnTo>
                <a:lnTo>
                  <a:pt x="234696" y="250190"/>
                </a:lnTo>
                <a:lnTo>
                  <a:pt x="236220" y="250190"/>
                </a:lnTo>
                <a:lnTo>
                  <a:pt x="240791" y="252730"/>
                </a:lnTo>
                <a:lnTo>
                  <a:pt x="243840" y="254000"/>
                </a:lnTo>
                <a:lnTo>
                  <a:pt x="262128" y="254000"/>
                </a:lnTo>
                <a:lnTo>
                  <a:pt x="266700" y="256540"/>
                </a:lnTo>
                <a:lnTo>
                  <a:pt x="266700" y="261620"/>
                </a:lnTo>
                <a:lnTo>
                  <a:pt x="268224" y="266700"/>
                </a:lnTo>
                <a:lnTo>
                  <a:pt x="266700" y="270510"/>
                </a:lnTo>
                <a:lnTo>
                  <a:pt x="262128" y="273050"/>
                </a:lnTo>
                <a:lnTo>
                  <a:pt x="259080" y="275590"/>
                </a:lnTo>
                <a:lnTo>
                  <a:pt x="252983" y="275590"/>
                </a:lnTo>
                <a:lnTo>
                  <a:pt x="252983" y="276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06240" y="2414016"/>
            <a:ext cx="238125" cy="285115"/>
          </a:xfrm>
          <a:custGeom>
            <a:avLst/>
            <a:gdLst/>
            <a:ahLst/>
            <a:cxnLst/>
            <a:rect l="l" t="t" r="r" b="b"/>
            <a:pathLst>
              <a:path w="238125" h="285114">
                <a:moveTo>
                  <a:pt x="236219" y="15239"/>
                </a:moveTo>
                <a:lnTo>
                  <a:pt x="211835" y="15239"/>
                </a:lnTo>
                <a:lnTo>
                  <a:pt x="211835" y="10667"/>
                </a:lnTo>
                <a:lnTo>
                  <a:pt x="213359" y="4571"/>
                </a:lnTo>
                <a:lnTo>
                  <a:pt x="219456" y="0"/>
                </a:lnTo>
                <a:lnTo>
                  <a:pt x="225551" y="0"/>
                </a:lnTo>
                <a:lnTo>
                  <a:pt x="233171" y="1524"/>
                </a:lnTo>
                <a:lnTo>
                  <a:pt x="237743" y="7620"/>
                </a:lnTo>
                <a:lnTo>
                  <a:pt x="236219" y="15239"/>
                </a:lnTo>
                <a:close/>
              </a:path>
              <a:path w="238125" h="285114">
                <a:moveTo>
                  <a:pt x="227990" y="48767"/>
                </a:moveTo>
                <a:lnTo>
                  <a:pt x="202691" y="48767"/>
                </a:lnTo>
                <a:lnTo>
                  <a:pt x="204216" y="41148"/>
                </a:lnTo>
                <a:lnTo>
                  <a:pt x="205740" y="35051"/>
                </a:lnTo>
                <a:lnTo>
                  <a:pt x="208787" y="25908"/>
                </a:lnTo>
                <a:lnTo>
                  <a:pt x="208787" y="22859"/>
                </a:lnTo>
                <a:lnTo>
                  <a:pt x="210311" y="19812"/>
                </a:lnTo>
                <a:lnTo>
                  <a:pt x="210311" y="16763"/>
                </a:lnTo>
                <a:lnTo>
                  <a:pt x="211835" y="13716"/>
                </a:lnTo>
                <a:lnTo>
                  <a:pt x="211835" y="15239"/>
                </a:lnTo>
                <a:lnTo>
                  <a:pt x="236219" y="15239"/>
                </a:lnTo>
                <a:lnTo>
                  <a:pt x="236219" y="19812"/>
                </a:lnTo>
                <a:lnTo>
                  <a:pt x="234695" y="22859"/>
                </a:lnTo>
                <a:lnTo>
                  <a:pt x="234695" y="25908"/>
                </a:lnTo>
                <a:lnTo>
                  <a:pt x="233171" y="28956"/>
                </a:lnTo>
                <a:lnTo>
                  <a:pt x="231648" y="33527"/>
                </a:lnTo>
                <a:lnTo>
                  <a:pt x="231648" y="36575"/>
                </a:lnTo>
                <a:lnTo>
                  <a:pt x="230505" y="41148"/>
                </a:lnTo>
                <a:lnTo>
                  <a:pt x="230124" y="41148"/>
                </a:lnTo>
                <a:lnTo>
                  <a:pt x="228981" y="45719"/>
                </a:lnTo>
                <a:lnTo>
                  <a:pt x="228600" y="45719"/>
                </a:lnTo>
                <a:lnTo>
                  <a:pt x="227990" y="48767"/>
                </a:lnTo>
                <a:close/>
              </a:path>
              <a:path w="238125" h="285114">
                <a:moveTo>
                  <a:pt x="36575" y="85343"/>
                </a:moveTo>
                <a:lnTo>
                  <a:pt x="33527" y="79248"/>
                </a:lnTo>
                <a:lnTo>
                  <a:pt x="28956" y="74675"/>
                </a:lnTo>
                <a:lnTo>
                  <a:pt x="25908" y="68580"/>
                </a:lnTo>
                <a:lnTo>
                  <a:pt x="22859" y="64008"/>
                </a:lnTo>
                <a:lnTo>
                  <a:pt x="19811" y="60959"/>
                </a:lnTo>
                <a:lnTo>
                  <a:pt x="19811" y="59435"/>
                </a:lnTo>
                <a:lnTo>
                  <a:pt x="7619" y="47243"/>
                </a:lnTo>
                <a:lnTo>
                  <a:pt x="9143" y="47243"/>
                </a:lnTo>
                <a:lnTo>
                  <a:pt x="4571" y="42672"/>
                </a:lnTo>
                <a:lnTo>
                  <a:pt x="1524" y="36575"/>
                </a:lnTo>
                <a:lnTo>
                  <a:pt x="0" y="32003"/>
                </a:lnTo>
                <a:lnTo>
                  <a:pt x="0" y="27432"/>
                </a:lnTo>
                <a:lnTo>
                  <a:pt x="9143" y="21335"/>
                </a:lnTo>
                <a:lnTo>
                  <a:pt x="15240" y="21335"/>
                </a:lnTo>
                <a:lnTo>
                  <a:pt x="18287" y="24383"/>
                </a:lnTo>
                <a:lnTo>
                  <a:pt x="18287" y="25908"/>
                </a:lnTo>
                <a:lnTo>
                  <a:pt x="21335" y="27432"/>
                </a:lnTo>
                <a:lnTo>
                  <a:pt x="19811" y="27432"/>
                </a:lnTo>
                <a:lnTo>
                  <a:pt x="18287" y="39624"/>
                </a:lnTo>
                <a:lnTo>
                  <a:pt x="28955" y="39624"/>
                </a:lnTo>
                <a:lnTo>
                  <a:pt x="32003" y="42672"/>
                </a:lnTo>
                <a:lnTo>
                  <a:pt x="33527" y="42672"/>
                </a:lnTo>
                <a:lnTo>
                  <a:pt x="42671" y="56387"/>
                </a:lnTo>
                <a:lnTo>
                  <a:pt x="47243" y="60959"/>
                </a:lnTo>
                <a:lnTo>
                  <a:pt x="50291" y="67056"/>
                </a:lnTo>
                <a:lnTo>
                  <a:pt x="54863" y="73151"/>
                </a:lnTo>
                <a:lnTo>
                  <a:pt x="58521" y="79248"/>
                </a:lnTo>
                <a:lnTo>
                  <a:pt x="57911" y="79248"/>
                </a:lnTo>
                <a:lnTo>
                  <a:pt x="61340" y="83819"/>
                </a:lnTo>
                <a:lnTo>
                  <a:pt x="36575" y="83819"/>
                </a:lnTo>
                <a:lnTo>
                  <a:pt x="36575" y="85343"/>
                </a:lnTo>
                <a:close/>
              </a:path>
              <a:path w="238125" h="285114">
                <a:moveTo>
                  <a:pt x="18287" y="39624"/>
                </a:moveTo>
                <a:lnTo>
                  <a:pt x="19811" y="27432"/>
                </a:lnTo>
                <a:lnTo>
                  <a:pt x="21335" y="28956"/>
                </a:lnTo>
                <a:lnTo>
                  <a:pt x="21335" y="36575"/>
                </a:lnTo>
                <a:lnTo>
                  <a:pt x="18287" y="39624"/>
                </a:lnTo>
                <a:close/>
              </a:path>
              <a:path w="238125" h="285114">
                <a:moveTo>
                  <a:pt x="21335" y="28956"/>
                </a:moveTo>
                <a:lnTo>
                  <a:pt x="19811" y="27432"/>
                </a:lnTo>
                <a:lnTo>
                  <a:pt x="21335" y="27432"/>
                </a:lnTo>
                <a:lnTo>
                  <a:pt x="21335" y="28956"/>
                </a:lnTo>
                <a:close/>
              </a:path>
              <a:path w="238125" h="285114">
                <a:moveTo>
                  <a:pt x="28955" y="39624"/>
                </a:moveTo>
                <a:lnTo>
                  <a:pt x="18287" y="39624"/>
                </a:lnTo>
                <a:lnTo>
                  <a:pt x="21335" y="36575"/>
                </a:lnTo>
                <a:lnTo>
                  <a:pt x="21335" y="30480"/>
                </a:lnTo>
                <a:lnTo>
                  <a:pt x="27432" y="36575"/>
                </a:lnTo>
                <a:lnTo>
                  <a:pt x="25908" y="36575"/>
                </a:lnTo>
                <a:lnTo>
                  <a:pt x="28955" y="39624"/>
                </a:lnTo>
                <a:close/>
              </a:path>
              <a:path w="238125" h="285114">
                <a:moveTo>
                  <a:pt x="230124" y="42672"/>
                </a:moveTo>
                <a:lnTo>
                  <a:pt x="230124" y="41148"/>
                </a:lnTo>
                <a:lnTo>
                  <a:pt x="230505" y="41148"/>
                </a:lnTo>
                <a:lnTo>
                  <a:pt x="230124" y="42672"/>
                </a:lnTo>
                <a:close/>
              </a:path>
              <a:path w="238125" h="285114">
                <a:moveTo>
                  <a:pt x="228600" y="47243"/>
                </a:moveTo>
                <a:lnTo>
                  <a:pt x="228600" y="45719"/>
                </a:lnTo>
                <a:lnTo>
                  <a:pt x="228981" y="45719"/>
                </a:lnTo>
                <a:lnTo>
                  <a:pt x="228600" y="47243"/>
                </a:lnTo>
                <a:close/>
              </a:path>
              <a:path w="238125" h="285114">
                <a:moveTo>
                  <a:pt x="221741" y="73151"/>
                </a:moveTo>
                <a:lnTo>
                  <a:pt x="196595" y="73151"/>
                </a:lnTo>
                <a:lnTo>
                  <a:pt x="199643" y="54864"/>
                </a:lnTo>
                <a:lnTo>
                  <a:pt x="201167" y="54864"/>
                </a:lnTo>
                <a:lnTo>
                  <a:pt x="202691" y="47243"/>
                </a:lnTo>
                <a:lnTo>
                  <a:pt x="202691" y="48767"/>
                </a:lnTo>
                <a:lnTo>
                  <a:pt x="227990" y="48767"/>
                </a:lnTo>
                <a:lnTo>
                  <a:pt x="227075" y="53340"/>
                </a:lnTo>
                <a:lnTo>
                  <a:pt x="227075" y="54864"/>
                </a:lnTo>
                <a:lnTo>
                  <a:pt x="224027" y="62483"/>
                </a:lnTo>
                <a:lnTo>
                  <a:pt x="224942" y="62483"/>
                </a:lnTo>
                <a:lnTo>
                  <a:pt x="222503" y="68580"/>
                </a:lnTo>
                <a:lnTo>
                  <a:pt x="221741" y="73151"/>
                </a:lnTo>
                <a:close/>
              </a:path>
              <a:path w="238125" h="285114">
                <a:moveTo>
                  <a:pt x="224942" y="62483"/>
                </a:moveTo>
                <a:lnTo>
                  <a:pt x="224027" y="62483"/>
                </a:lnTo>
                <a:lnTo>
                  <a:pt x="225551" y="60959"/>
                </a:lnTo>
                <a:lnTo>
                  <a:pt x="224942" y="62483"/>
                </a:lnTo>
                <a:close/>
              </a:path>
              <a:path w="238125" h="285114">
                <a:moveTo>
                  <a:pt x="217170" y="91440"/>
                </a:moveTo>
                <a:lnTo>
                  <a:pt x="192024" y="91440"/>
                </a:lnTo>
                <a:lnTo>
                  <a:pt x="193548" y="82295"/>
                </a:lnTo>
                <a:lnTo>
                  <a:pt x="193548" y="80772"/>
                </a:lnTo>
                <a:lnTo>
                  <a:pt x="196595" y="71627"/>
                </a:lnTo>
                <a:lnTo>
                  <a:pt x="196595" y="73151"/>
                </a:lnTo>
                <a:lnTo>
                  <a:pt x="221741" y="73151"/>
                </a:lnTo>
                <a:lnTo>
                  <a:pt x="220979" y="77724"/>
                </a:lnTo>
                <a:lnTo>
                  <a:pt x="218367" y="86867"/>
                </a:lnTo>
                <a:lnTo>
                  <a:pt x="217932" y="86867"/>
                </a:lnTo>
                <a:lnTo>
                  <a:pt x="217170" y="91440"/>
                </a:lnTo>
                <a:close/>
              </a:path>
              <a:path w="238125" h="285114">
                <a:moveTo>
                  <a:pt x="59435" y="80772"/>
                </a:moveTo>
                <a:lnTo>
                  <a:pt x="57911" y="79248"/>
                </a:lnTo>
                <a:lnTo>
                  <a:pt x="58521" y="79248"/>
                </a:lnTo>
                <a:lnTo>
                  <a:pt x="59435" y="80772"/>
                </a:lnTo>
                <a:close/>
              </a:path>
              <a:path w="238125" h="285114">
                <a:moveTo>
                  <a:pt x="135331" y="204216"/>
                </a:moveTo>
                <a:lnTo>
                  <a:pt x="109727" y="204216"/>
                </a:lnTo>
                <a:lnTo>
                  <a:pt x="105156" y="198119"/>
                </a:lnTo>
                <a:lnTo>
                  <a:pt x="105156" y="196595"/>
                </a:lnTo>
                <a:lnTo>
                  <a:pt x="96011" y="181356"/>
                </a:lnTo>
                <a:lnTo>
                  <a:pt x="89916" y="173735"/>
                </a:lnTo>
                <a:lnTo>
                  <a:pt x="91440" y="173735"/>
                </a:lnTo>
                <a:lnTo>
                  <a:pt x="86867" y="166116"/>
                </a:lnTo>
                <a:lnTo>
                  <a:pt x="85343" y="166116"/>
                </a:lnTo>
                <a:lnTo>
                  <a:pt x="76200" y="150875"/>
                </a:lnTo>
                <a:lnTo>
                  <a:pt x="71627" y="141732"/>
                </a:lnTo>
                <a:lnTo>
                  <a:pt x="62483" y="126491"/>
                </a:lnTo>
                <a:lnTo>
                  <a:pt x="57911" y="120395"/>
                </a:lnTo>
                <a:lnTo>
                  <a:pt x="57911" y="118872"/>
                </a:lnTo>
                <a:lnTo>
                  <a:pt x="53340" y="111251"/>
                </a:lnTo>
                <a:lnTo>
                  <a:pt x="51816" y="111251"/>
                </a:lnTo>
                <a:lnTo>
                  <a:pt x="48767" y="103632"/>
                </a:lnTo>
                <a:lnTo>
                  <a:pt x="44195" y="97535"/>
                </a:lnTo>
                <a:lnTo>
                  <a:pt x="41148" y="91440"/>
                </a:lnTo>
                <a:lnTo>
                  <a:pt x="39624" y="91440"/>
                </a:lnTo>
                <a:lnTo>
                  <a:pt x="36575" y="83819"/>
                </a:lnTo>
                <a:lnTo>
                  <a:pt x="61340" y="83819"/>
                </a:lnTo>
                <a:lnTo>
                  <a:pt x="62483" y="85343"/>
                </a:lnTo>
                <a:lnTo>
                  <a:pt x="71627" y="100583"/>
                </a:lnTo>
                <a:lnTo>
                  <a:pt x="72389" y="100583"/>
                </a:lnTo>
                <a:lnTo>
                  <a:pt x="76200" y="108203"/>
                </a:lnTo>
                <a:lnTo>
                  <a:pt x="77114" y="108203"/>
                </a:lnTo>
                <a:lnTo>
                  <a:pt x="80771" y="114300"/>
                </a:lnTo>
                <a:lnTo>
                  <a:pt x="82295" y="114300"/>
                </a:lnTo>
                <a:lnTo>
                  <a:pt x="86867" y="123443"/>
                </a:lnTo>
                <a:lnTo>
                  <a:pt x="100583" y="146303"/>
                </a:lnTo>
                <a:lnTo>
                  <a:pt x="100583" y="147827"/>
                </a:lnTo>
                <a:lnTo>
                  <a:pt x="105156" y="155448"/>
                </a:lnTo>
                <a:lnTo>
                  <a:pt x="106070" y="155448"/>
                </a:lnTo>
                <a:lnTo>
                  <a:pt x="114300" y="169164"/>
                </a:lnTo>
                <a:lnTo>
                  <a:pt x="120395" y="176783"/>
                </a:lnTo>
                <a:lnTo>
                  <a:pt x="120395" y="178308"/>
                </a:lnTo>
                <a:lnTo>
                  <a:pt x="124053" y="184403"/>
                </a:lnTo>
                <a:lnTo>
                  <a:pt x="123443" y="184403"/>
                </a:lnTo>
                <a:lnTo>
                  <a:pt x="128016" y="192024"/>
                </a:lnTo>
                <a:lnTo>
                  <a:pt x="129540" y="192024"/>
                </a:lnTo>
                <a:lnTo>
                  <a:pt x="132587" y="199643"/>
                </a:lnTo>
                <a:lnTo>
                  <a:pt x="135331" y="204216"/>
                </a:lnTo>
                <a:close/>
              </a:path>
              <a:path w="238125" h="285114">
                <a:moveTo>
                  <a:pt x="217932" y="88391"/>
                </a:moveTo>
                <a:lnTo>
                  <a:pt x="217932" y="86867"/>
                </a:lnTo>
                <a:lnTo>
                  <a:pt x="218367" y="86867"/>
                </a:lnTo>
                <a:lnTo>
                  <a:pt x="217932" y="88391"/>
                </a:lnTo>
                <a:close/>
              </a:path>
              <a:path w="238125" h="285114">
                <a:moveTo>
                  <a:pt x="198119" y="219456"/>
                </a:moveTo>
                <a:lnTo>
                  <a:pt x="173735" y="219456"/>
                </a:lnTo>
                <a:lnTo>
                  <a:pt x="173735" y="211835"/>
                </a:lnTo>
                <a:lnTo>
                  <a:pt x="175259" y="202691"/>
                </a:lnTo>
                <a:lnTo>
                  <a:pt x="175259" y="193548"/>
                </a:lnTo>
                <a:lnTo>
                  <a:pt x="178308" y="175259"/>
                </a:lnTo>
                <a:lnTo>
                  <a:pt x="178308" y="166116"/>
                </a:lnTo>
                <a:lnTo>
                  <a:pt x="182879" y="138683"/>
                </a:lnTo>
                <a:lnTo>
                  <a:pt x="182879" y="137159"/>
                </a:lnTo>
                <a:lnTo>
                  <a:pt x="185927" y="118872"/>
                </a:lnTo>
                <a:lnTo>
                  <a:pt x="185927" y="117348"/>
                </a:lnTo>
                <a:lnTo>
                  <a:pt x="188975" y="108203"/>
                </a:lnTo>
                <a:lnTo>
                  <a:pt x="190500" y="100583"/>
                </a:lnTo>
                <a:lnTo>
                  <a:pt x="190500" y="99059"/>
                </a:lnTo>
                <a:lnTo>
                  <a:pt x="192024" y="89916"/>
                </a:lnTo>
                <a:lnTo>
                  <a:pt x="192024" y="91440"/>
                </a:lnTo>
                <a:lnTo>
                  <a:pt x="217170" y="91440"/>
                </a:lnTo>
                <a:lnTo>
                  <a:pt x="213359" y="114300"/>
                </a:lnTo>
                <a:lnTo>
                  <a:pt x="210311" y="123443"/>
                </a:lnTo>
                <a:lnTo>
                  <a:pt x="202691" y="169164"/>
                </a:lnTo>
                <a:lnTo>
                  <a:pt x="202691" y="178308"/>
                </a:lnTo>
                <a:lnTo>
                  <a:pt x="199643" y="196595"/>
                </a:lnTo>
                <a:lnTo>
                  <a:pt x="199643" y="205740"/>
                </a:lnTo>
                <a:lnTo>
                  <a:pt x="198119" y="213359"/>
                </a:lnTo>
                <a:lnTo>
                  <a:pt x="198119" y="219456"/>
                </a:lnTo>
                <a:close/>
              </a:path>
              <a:path w="238125" h="285114">
                <a:moveTo>
                  <a:pt x="72389" y="100583"/>
                </a:moveTo>
                <a:lnTo>
                  <a:pt x="71627" y="100583"/>
                </a:lnTo>
                <a:lnTo>
                  <a:pt x="71627" y="99059"/>
                </a:lnTo>
                <a:lnTo>
                  <a:pt x="72389" y="100583"/>
                </a:lnTo>
                <a:close/>
              </a:path>
              <a:path w="238125" h="285114">
                <a:moveTo>
                  <a:pt x="77114" y="108203"/>
                </a:moveTo>
                <a:lnTo>
                  <a:pt x="76200" y="108203"/>
                </a:lnTo>
                <a:lnTo>
                  <a:pt x="76200" y="106680"/>
                </a:lnTo>
                <a:lnTo>
                  <a:pt x="77114" y="108203"/>
                </a:lnTo>
                <a:close/>
              </a:path>
              <a:path w="238125" h="285114">
                <a:moveTo>
                  <a:pt x="106070" y="155448"/>
                </a:moveTo>
                <a:lnTo>
                  <a:pt x="105156" y="155448"/>
                </a:lnTo>
                <a:lnTo>
                  <a:pt x="105156" y="153924"/>
                </a:lnTo>
                <a:lnTo>
                  <a:pt x="106070" y="155448"/>
                </a:lnTo>
                <a:close/>
              </a:path>
              <a:path w="238125" h="285114">
                <a:moveTo>
                  <a:pt x="124967" y="185927"/>
                </a:moveTo>
                <a:lnTo>
                  <a:pt x="123443" y="184403"/>
                </a:lnTo>
                <a:lnTo>
                  <a:pt x="124053" y="184403"/>
                </a:lnTo>
                <a:lnTo>
                  <a:pt x="124967" y="185927"/>
                </a:lnTo>
                <a:close/>
              </a:path>
              <a:path w="238125" h="285114">
                <a:moveTo>
                  <a:pt x="134111" y="252983"/>
                </a:moveTo>
                <a:lnTo>
                  <a:pt x="132587" y="248411"/>
                </a:lnTo>
                <a:lnTo>
                  <a:pt x="129540" y="245364"/>
                </a:lnTo>
                <a:lnTo>
                  <a:pt x="128016" y="240791"/>
                </a:lnTo>
                <a:lnTo>
                  <a:pt x="126491" y="239267"/>
                </a:lnTo>
                <a:lnTo>
                  <a:pt x="124967" y="234695"/>
                </a:lnTo>
                <a:lnTo>
                  <a:pt x="121919" y="230124"/>
                </a:lnTo>
                <a:lnTo>
                  <a:pt x="118871" y="224027"/>
                </a:lnTo>
                <a:lnTo>
                  <a:pt x="115824" y="216408"/>
                </a:lnTo>
                <a:lnTo>
                  <a:pt x="112775" y="210311"/>
                </a:lnTo>
                <a:lnTo>
                  <a:pt x="108203" y="202691"/>
                </a:lnTo>
                <a:lnTo>
                  <a:pt x="109727" y="204216"/>
                </a:lnTo>
                <a:lnTo>
                  <a:pt x="135331" y="204216"/>
                </a:lnTo>
                <a:lnTo>
                  <a:pt x="137159" y="207264"/>
                </a:lnTo>
                <a:lnTo>
                  <a:pt x="143256" y="219456"/>
                </a:lnTo>
                <a:lnTo>
                  <a:pt x="144779" y="224027"/>
                </a:lnTo>
                <a:lnTo>
                  <a:pt x="146303" y="224027"/>
                </a:lnTo>
                <a:lnTo>
                  <a:pt x="147827" y="230124"/>
                </a:lnTo>
                <a:lnTo>
                  <a:pt x="148335" y="230124"/>
                </a:lnTo>
                <a:lnTo>
                  <a:pt x="149351" y="233172"/>
                </a:lnTo>
                <a:lnTo>
                  <a:pt x="152400" y="236219"/>
                </a:lnTo>
                <a:lnTo>
                  <a:pt x="152400" y="237743"/>
                </a:lnTo>
                <a:lnTo>
                  <a:pt x="155448" y="242316"/>
                </a:lnTo>
                <a:lnTo>
                  <a:pt x="155956" y="243840"/>
                </a:lnTo>
                <a:lnTo>
                  <a:pt x="155448" y="243840"/>
                </a:lnTo>
                <a:lnTo>
                  <a:pt x="156971" y="246887"/>
                </a:lnTo>
                <a:lnTo>
                  <a:pt x="158495" y="246887"/>
                </a:lnTo>
                <a:lnTo>
                  <a:pt x="158495" y="249935"/>
                </a:lnTo>
                <a:lnTo>
                  <a:pt x="159257" y="251459"/>
                </a:lnTo>
                <a:lnTo>
                  <a:pt x="134111" y="251459"/>
                </a:lnTo>
                <a:lnTo>
                  <a:pt x="134111" y="252983"/>
                </a:lnTo>
                <a:close/>
              </a:path>
              <a:path w="238125" h="285114">
                <a:moveTo>
                  <a:pt x="190500" y="259080"/>
                </a:moveTo>
                <a:lnTo>
                  <a:pt x="166116" y="259080"/>
                </a:lnTo>
                <a:lnTo>
                  <a:pt x="166116" y="256032"/>
                </a:lnTo>
                <a:lnTo>
                  <a:pt x="167640" y="251459"/>
                </a:lnTo>
                <a:lnTo>
                  <a:pt x="169163" y="248411"/>
                </a:lnTo>
                <a:lnTo>
                  <a:pt x="169163" y="243840"/>
                </a:lnTo>
                <a:lnTo>
                  <a:pt x="170687" y="239267"/>
                </a:lnTo>
                <a:lnTo>
                  <a:pt x="170687" y="237743"/>
                </a:lnTo>
                <a:lnTo>
                  <a:pt x="172211" y="233172"/>
                </a:lnTo>
                <a:lnTo>
                  <a:pt x="170687" y="233172"/>
                </a:lnTo>
                <a:lnTo>
                  <a:pt x="173735" y="217932"/>
                </a:lnTo>
                <a:lnTo>
                  <a:pt x="173735" y="219456"/>
                </a:lnTo>
                <a:lnTo>
                  <a:pt x="198119" y="219456"/>
                </a:lnTo>
                <a:lnTo>
                  <a:pt x="198119" y="222503"/>
                </a:lnTo>
                <a:lnTo>
                  <a:pt x="196900" y="228600"/>
                </a:lnTo>
                <a:lnTo>
                  <a:pt x="196595" y="228600"/>
                </a:lnTo>
                <a:lnTo>
                  <a:pt x="195071" y="236219"/>
                </a:lnTo>
                <a:lnTo>
                  <a:pt x="195071" y="237743"/>
                </a:lnTo>
                <a:lnTo>
                  <a:pt x="193929" y="242316"/>
                </a:lnTo>
                <a:lnTo>
                  <a:pt x="193548" y="242316"/>
                </a:lnTo>
                <a:lnTo>
                  <a:pt x="193548" y="248411"/>
                </a:lnTo>
                <a:lnTo>
                  <a:pt x="192024" y="254508"/>
                </a:lnTo>
                <a:lnTo>
                  <a:pt x="190500" y="259080"/>
                </a:lnTo>
                <a:close/>
              </a:path>
              <a:path w="238125" h="285114">
                <a:moveTo>
                  <a:pt x="148335" y="230124"/>
                </a:moveTo>
                <a:lnTo>
                  <a:pt x="147827" y="230124"/>
                </a:lnTo>
                <a:lnTo>
                  <a:pt x="147827" y="228600"/>
                </a:lnTo>
                <a:lnTo>
                  <a:pt x="148335" y="230124"/>
                </a:lnTo>
                <a:close/>
              </a:path>
              <a:path w="238125" h="285114">
                <a:moveTo>
                  <a:pt x="196595" y="230124"/>
                </a:moveTo>
                <a:lnTo>
                  <a:pt x="196595" y="228600"/>
                </a:lnTo>
                <a:lnTo>
                  <a:pt x="196900" y="228600"/>
                </a:lnTo>
                <a:lnTo>
                  <a:pt x="196595" y="230124"/>
                </a:lnTo>
                <a:close/>
              </a:path>
              <a:path w="238125" h="285114">
                <a:moveTo>
                  <a:pt x="193548" y="243840"/>
                </a:moveTo>
                <a:lnTo>
                  <a:pt x="193548" y="242316"/>
                </a:lnTo>
                <a:lnTo>
                  <a:pt x="193929" y="242316"/>
                </a:lnTo>
                <a:lnTo>
                  <a:pt x="193548" y="243840"/>
                </a:lnTo>
                <a:close/>
              </a:path>
              <a:path w="238125" h="285114">
                <a:moveTo>
                  <a:pt x="156971" y="246887"/>
                </a:moveTo>
                <a:lnTo>
                  <a:pt x="155448" y="243840"/>
                </a:lnTo>
                <a:lnTo>
                  <a:pt x="156209" y="244601"/>
                </a:lnTo>
                <a:lnTo>
                  <a:pt x="156971" y="246887"/>
                </a:lnTo>
                <a:close/>
              </a:path>
              <a:path w="238125" h="285114">
                <a:moveTo>
                  <a:pt x="156209" y="244601"/>
                </a:moveTo>
                <a:lnTo>
                  <a:pt x="155448" y="243840"/>
                </a:lnTo>
                <a:lnTo>
                  <a:pt x="155956" y="243840"/>
                </a:lnTo>
                <a:lnTo>
                  <a:pt x="156209" y="244601"/>
                </a:lnTo>
                <a:close/>
              </a:path>
              <a:path w="238125" h="285114">
                <a:moveTo>
                  <a:pt x="158495" y="246887"/>
                </a:moveTo>
                <a:lnTo>
                  <a:pt x="156971" y="246887"/>
                </a:lnTo>
                <a:lnTo>
                  <a:pt x="156209" y="244601"/>
                </a:lnTo>
                <a:lnTo>
                  <a:pt x="158495" y="246887"/>
                </a:lnTo>
                <a:close/>
              </a:path>
              <a:path w="238125" h="285114">
                <a:moveTo>
                  <a:pt x="163830" y="260603"/>
                </a:moveTo>
                <a:lnTo>
                  <a:pt x="138683" y="260603"/>
                </a:lnTo>
                <a:lnTo>
                  <a:pt x="137159" y="257556"/>
                </a:lnTo>
                <a:lnTo>
                  <a:pt x="135635" y="256032"/>
                </a:lnTo>
                <a:lnTo>
                  <a:pt x="134111" y="251459"/>
                </a:lnTo>
                <a:lnTo>
                  <a:pt x="159257" y="251459"/>
                </a:lnTo>
                <a:lnTo>
                  <a:pt x="160019" y="252983"/>
                </a:lnTo>
                <a:lnTo>
                  <a:pt x="164591" y="257556"/>
                </a:lnTo>
                <a:lnTo>
                  <a:pt x="164591" y="259080"/>
                </a:lnTo>
                <a:lnTo>
                  <a:pt x="163830" y="260603"/>
                </a:lnTo>
                <a:close/>
              </a:path>
              <a:path w="238125" h="285114">
                <a:moveTo>
                  <a:pt x="161543" y="254508"/>
                </a:moveTo>
                <a:lnTo>
                  <a:pt x="160019" y="252983"/>
                </a:lnTo>
                <a:lnTo>
                  <a:pt x="160019" y="251459"/>
                </a:lnTo>
                <a:lnTo>
                  <a:pt x="161543" y="254508"/>
                </a:lnTo>
                <a:close/>
              </a:path>
              <a:path w="238125" h="285114">
                <a:moveTo>
                  <a:pt x="166769" y="261257"/>
                </a:moveTo>
                <a:lnTo>
                  <a:pt x="165099" y="259588"/>
                </a:lnTo>
                <a:lnTo>
                  <a:pt x="166116" y="257556"/>
                </a:lnTo>
                <a:lnTo>
                  <a:pt x="166116" y="259080"/>
                </a:lnTo>
                <a:lnTo>
                  <a:pt x="190500" y="259080"/>
                </a:lnTo>
                <a:lnTo>
                  <a:pt x="189738" y="260603"/>
                </a:lnTo>
                <a:lnTo>
                  <a:pt x="167640" y="260603"/>
                </a:lnTo>
                <a:lnTo>
                  <a:pt x="166769" y="261257"/>
                </a:lnTo>
                <a:close/>
              </a:path>
              <a:path w="238125" h="285114">
                <a:moveTo>
                  <a:pt x="185927" y="271272"/>
                </a:moveTo>
                <a:lnTo>
                  <a:pt x="146303" y="271272"/>
                </a:lnTo>
                <a:lnTo>
                  <a:pt x="141732" y="266700"/>
                </a:lnTo>
                <a:lnTo>
                  <a:pt x="140208" y="263651"/>
                </a:lnTo>
                <a:lnTo>
                  <a:pt x="138683" y="262127"/>
                </a:lnTo>
                <a:lnTo>
                  <a:pt x="137159" y="259080"/>
                </a:lnTo>
                <a:lnTo>
                  <a:pt x="138683" y="260603"/>
                </a:lnTo>
                <a:lnTo>
                  <a:pt x="163830" y="260603"/>
                </a:lnTo>
                <a:lnTo>
                  <a:pt x="163067" y="262127"/>
                </a:lnTo>
                <a:lnTo>
                  <a:pt x="161543" y="263651"/>
                </a:lnTo>
                <a:lnTo>
                  <a:pt x="162305" y="263651"/>
                </a:lnTo>
                <a:lnTo>
                  <a:pt x="161543" y="265175"/>
                </a:lnTo>
                <a:lnTo>
                  <a:pt x="188213" y="265175"/>
                </a:lnTo>
                <a:lnTo>
                  <a:pt x="187451" y="266700"/>
                </a:lnTo>
                <a:lnTo>
                  <a:pt x="187451" y="268224"/>
                </a:lnTo>
                <a:lnTo>
                  <a:pt x="185927" y="271272"/>
                </a:lnTo>
                <a:close/>
              </a:path>
              <a:path w="238125" h="285114">
                <a:moveTo>
                  <a:pt x="162559" y="263143"/>
                </a:moveTo>
                <a:lnTo>
                  <a:pt x="164591" y="259080"/>
                </a:lnTo>
                <a:lnTo>
                  <a:pt x="164591" y="260603"/>
                </a:lnTo>
                <a:lnTo>
                  <a:pt x="165898" y="261910"/>
                </a:lnTo>
                <a:lnTo>
                  <a:pt x="165608" y="262127"/>
                </a:lnTo>
                <a:lnTo>
                  <a:pt x="164591" y="262127"/>
                </a:lnTo>
                <a:lnTo>
                  <a:pt x="162559" y="263143"/>
                </a:lnTo>
                <a:close/>
              </a:path>
              <a:path w="238125" h="285114">
                <a:moveTo>
                  <a:pt x="164591" y="260603"/>
                </a:moveTo>
                <a:lnTo>
                  <a:pt x="164591" y="259080"/>
                </a:lnTo>
                <a:lnTo>
                  <a:pt x="165099" y="259588"/>
                </a:lnTo>
                <a:lnTo>
                  <a:pt x="164591" y="260603"/>
                </a:lnTo>
                <a:close/>
              </a:path>
              <a:path w="238125" h="285114">
                <a:moveTo>
                  <a:pt x="166420" y="261518"/>
                </a:moveTo>
                <a:lnTo>
                  <a:pt x="164591" y="260603"/>
                </a:lnTo>
                <a:lnTo>
                  <a:pt x="165099" y="259588"/>
                </a:lnTo>
                <a:lnTo>
                  <a:pt x="166769" y="261257"/>
                </a:lnTo>
                <a:lnTo>
                  <a:pt x="166420" y="261518"/>
                </a:lnTo>
                <a:close/>
              </a:path>
              <a:path w="238125" h="285114">
                <a:moveTo>
                  <a:pt x="165898" y="261910"/>
                </a:moveTo>
                <a:lnTo>
                  <a:pt x="164591" y="260603"/>
                </a:lnTo>
                <a:lnTo>
                  <a:pt x="166420" y="261518"/>
                </a:lnTo>
                <a:lnTo>
                  <a:pt x="165898" y="261910"/>
                </a:lnTo>
                <a:close/>
              </a:path>
              <a:path w="238125" h="285114">
                <a:moveTo>
                  <a:pt x="188975" y="263651"/>
                </a:moveTo>
                <a:lnTo>
                  <a:pt x="169163" y="263651"/>
                </a:lnTo>
                <a:lnTo>
                  <a:pt x="168147" y="263143"/>
                </a:lnTo>
                <a:lnTo>
                  <a:pt x="167640" y="262127"/>
                </a:lnTo>
                <a:lnTo>
                  <a:pt x="167030" y="261518"/>
                </a:lnTo>
                <a:lnTo>
                  <a:pt x="166986" y="261257"/>
                </a:lnTo>
                <a:lnTo>
                  <a:pt x="167640" y="260603"/>
                </a:lnTo>
                <a:lnTo>
                  <a:pt x="189738" y="260603"/>
                </a:lnTo>
                <a:lnTo>
                  <a:pt x="189084" y="261910"/>
                </a:lnTo>
                <a:lnTo>
                  <a:pt x="188975" y="263651"/>
                </a:lnTo>
                <a:close/>
              </a:path>
              <a:path w="238125" h="285114">
                <a:moveTo>
                  <a:pt x="166624" y="261619"/>
                </a:moveTo>
                <a:lnTo>
                  <a:pt x="166420" y="261518"/>
                </a:lnTo>
                <a:lnTo>
                  <a:pt x="166769" y="261257"/>
                </a:lnTo>
                <a:lnTo>
                  <a:pt x="166624" y="261619"/>
                </a:lnTo>
                <a:close/>
              </a:path>
              <a:path w="238125" h="285114">
                <a:moveTo>
                  <a:pt x="167640" y="262127"/>
                </a:moveTo>
                <a:lnTo>
                  <a:pt x="166624" y="261619"/>
                </a:lnTo>
                <a:lnTo>
                  <a:pt x="166878" y="261365"/>
                </a:lnTo>
                <a:lnTo>
                  <a:pt x="167640" y="262127"/>
                </a:lnTo>
                <a:close/>
              </a:path>
              <a:path w="238125" h="285114">
                <a:moveTo>
                  <a:pt x="168249" y="263347"/>
                </a:moveTo>
                <a:lnTo>
                  <a:pt x="166877" y="262889"/>
                </a:lnTo>
                <a:lnTo>
                  <a:pt x="165898" y="261910"/>
                </a:lnTo>
                <a:lnTo>
                  <a:pt x="166420" y="261518"/>
                </a:lnTo>
                <a:lnTo>
                  <a:pt x="166624" y="261619"/>
                </a:lnTo>
                <a:lnTo>
                  <a:pt x="166116" y="262127"/>
                </a:lnTo>
                <a:lnTo>
                  <a:pt x="168147" y="263143"/>
                </a:lnTo>
                <a:lnTo>
                  <a:pt x="168249" y="263347"/>
                </a:lnTo>
                <a:close/>
              </a:path>
              <a:path w="238125" h="285114">
                <a:moveTo>
                  <a:pt x="168148" y="263143"/>
                </a:moveTo>
                <a:lnTo>
                  <a:pt x="166116" y="262127"/>
                </a:lnTo>
                <a:lnTo>
                  <a:pt x="166624" y="261619"/>
                </a:lnTo>
                <a:lnTo>
                  <a:pt x="167640" y="262127"/>
                </a:lnTo>
                <a:lnTo>
                  <a:pt x="168148" y="263143"/>
                </a:lnTo>
                <a:close/>
              </a:path>
              <a:path w="238125" h="285114">
                <a:moveTo>
                  <a:pt x="166877" y="262889"/>
                </a:moveTo>
                <a:lnTo>
                  <a:pt x="165295" y="262362"/>
                </a:lnTo>
                <a:lnTo>
                  <a:pt x="165898" y="261910"/>
                </a:lnTo>
                <a:lnTo>
                  <a:pt x="166877" y="262889"/>
                </a:lnTo>
                <a:close/>
              </a:path>
              <a:path w="238125" h="285114">
                <a:moveTo>
                  <a:pt x="161543" y="265175"/>
                </a:moveTo>
                <a:lnTo>
                  <a:pt x="162559" y="263143"/>
                </a:lnTo>
                <a:lnTo>
                  <a:pt x="164591" y="262127"/>
                </a:lnTo>
                <a:lnTo>
                  <a:pt x="165295" y="262362"/>
                </a:lnTo>
                <a:lnTo>
                  <a:pt x="161543" y="265175"/>
                </a:lnTo>
                <a:close/>
              </a:path>
              <a:path w="238125" h="285114">
                <a:moveTo>
                  <a:pt x="165295" y="262362"/>
                </a:moveTo>
                <a:lnTo>
                  <a:pt x="164591" y="262127"/>
                </a:lnTo>
                <a:lnTo>
                  <a:pt x="165608" y="262127"/>
                </a:lnTo>
                <a:lnTo>
                  <a:pt x="165295" y="262362"/>
                </a:lnTo>
                <a:close/>
              </a:path>
              <a:path w="238125" h="285114">
                <a:moveTo>
                  <a:pt x="169163" y="265175"/>
                </a:moveTo>
                <a:lnTo>
                  <a:pt x="161543" y="265175"/>
                </a:lnTo>
                <a:lnTo>
                  <a:pt x="165295" y="262362"/>
                </a:lnTo>
                <a:lnTo>
                  <a:pt x="166877" y="262889"/>
                </a:lnTo>
                <a:lnTo>
                  <a:pt x="169163" y="265175"/>
                </a:lnTo>
                <a:close/>
              </a:path>
              <a:path w="238125" h="285114">
                <a:moveTo>
                  <a:pt x="169163" y="265175"/>
                </a:moveTo>
                <a:lnTo>
                  <a:pt x="166877" y="262889"/>
                </a:lnTo>
                <a:lnTo>
                  <a:pt x="168249" y="263347"/>
                </a:lnTo>
                <a:lnTo>
                  <a:pt x="169163" y="265175"/>
                </a:lnTo>
                <a:close/>
              </a:path>
              <a:path w="238125" h="285114">
                <a:moveTo>
                  <a:pt x="162305" y="263651"/>
                </a:moveTo>
                <a:lnTo>
                  <a:pt x="161543" y="263651"/>
                </a:lnTo>
                <a:lnTo>
                  <a:pt x="162559" y="263143"/>
                </a:lnTo>
                <a:lnTo>
                  <a:pt x="162305" y="263651"/>
                </a:lnTo>
                <a:close/>
              </a:path>
              <a:path w="238125" h="285114">
                <a:moveTo>
                  <a:pt x="169163" y="263651"/>
                </a:moveTo>
                <a:lnTo>
                  <a:pt x="168249" y="263347"/>
                </a:lnTo>
                <a:lnTo>
                  <a:pt x="168148" y="263143"/>
                </a:lnTo>
                <a:lnTo>
                  <a:pt x="169163" y="263651"/>
                </a:lnTo>
                <a:close/>
              </a:path>
              <a:path w="238125" h="285114">
                <a:moveTo>
                  <a:pt x="188213" y="265175"/>
                </a:moveTo>
                <a:lnTo>
                  <a:pt x="169163" y="265175"/>
                </a:lnTo>
                <a:lnTo>
                  <a:pt x="168249" y="263347"/>
                </a:lnTo>
                <a:lnTo>
                  <a:pt x="169163" y="263651"/>
                </a:lnTo>
                <a:lnTo>
                  <a:pt x="188975" y="263651"/>
                </a:lnTo>
                <a:lnTo>
                  <a:pt x="188213" y="265175"/>
                </a:lnTo>
                <a:close/>
              </a:path>
              <a:path w="238125" h="285114">
                <a:moveTo>
                  <a:pt x="175259" y="283464"/>
                </a:moveTo>
                <a:lnTo>
                  <a:pt x="156971" y="283464"/>
                </a:lnTo>
                <a:lnTo>
                  <a:pt x="155448" y="281940"/>
                </a:lnTo>
                <a:lnTo>
                  <a:pt x="153924" y="281940"/>
                </a:lnTo>
                <a:lnTo>
                  <a:pt x="150875" y="278891"/>
                </a:lnTo>
                <a:lnTo>
                  <a:pt x="149351" y="278891"/>
                </a:lnTo>
                <a:lnTo>
                  <a:pt x="149351" y="277367"/>
                </a:lnTo>
                <a:lnTo>
                  <a:pt x="147827" y="274319"/>
                </a:lnTo>
                <a:lnTo>
                  <a:pt x="146303" y="272795"/>
                </a:lnTo>
                <a:lnTo>
                  <a:pt x="144779" y="269748"/>
                </a:lnTo>
                <a:lnTo>
                  <a:pt x="146303" y="271272"/>
                </a:lnTo>
                <a:lnTo>
                  <a:pt x="185927" y="271272"/>
                </a:lnTo>
                <a:lnTo>
                  <a:pt x="182879" y="274319"/>
                </a:lnTo>
                <a:lnTo>
                  <a:pt x="182879" y="275843"/>
                </a:lnTo>
                <a:lnTo>
                  <a:pt x="179832" y="278891"/>
                </a:lnTo>
                <a:lnTo>
                  <a:pt x="178308" y="281940"/>
                </a:lnTo>
                <a:lnTo>
                  <a:pt x="175259" y="283464"/>
                </a:lnTo>
                <a:close/>
              </a:path>
              <a:path w="238125" h="285114">
                <a:moveTo>
                  <a:pt x="170687" y="284987"/>
                </a:moveTo>
                <a:lnTo>
                  <a:pt x="160019" y="284987"/>
                </a:lnTo>
                <a:lnTo>
                  <a:pt x="158495" y="283464"/>
                </a:lnTo>
                <a:lnTo>
                  <a:pt x="173735" y="283464"/>
                </a:lnTo>
                <a:lnTo>
                  <a:pt x="170687" y="2849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55820" y="2346960"/>
            <a:ext cx="406908" cy="31496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210555" y="2564892"/>
            <a:ext cx="760730" cy="32384"/>
          </a:xfrm>
          <a:custGeom>
            <a:avLst/>
            <a:gdLst/>
            <a:ahLst/>
            <a:cxnLst/>
            <a:rect l="l" t="t" r="r" b="b"/>
            <a:pathLst>
              <a:path w="760729" h="32385">
                <a:moveTo>
                  <a:pt x="484632" y="1524"/>
                </a:moveTo>
                <a:lnTo>
                  <a:pt x="420624" y="1524"/>
                </a:lnTo>
                <a:lnTo>
                  <a:pt x="435864" y="0"/>
                </a:lnTo>
                <a:lnTo>
                  <a:pt x="469392" y="0"/>
                </a:lnTo>
                <a:lnTo>
                  <a:pt x="484632" y="1524"/>
                </a:lnTo>
                <a:close/>
              </a:path>
              <a:path w="760729" h="32385">
                <a:moveTo>
                  <a:pt x="68580" y="3048"/>
                </a:moveTo>
                <a:lnTo>
                  <a:pt x="62483" y="3048"/>
                </a:lnTo>
                <a:lnTo>
                  <a:pt x="68580" y="1524"/>
                </a:lnTo>
                <a:lnTo>
                  <a:pt x="68580" y="3048"/>
                </a:lnTo>
                <a:close/>
              </a:path>
              <a:path w="760729" h="32385">
                <a:moveTo>
                  <a:pt x="94488" y="3048"/>
                </a:moveTo>
                <a:lnTo>
                  <a:pt x="68580" y="3048"/>
                </a:lnTo>
                <a:lnTo>
                  <a:pt x="76200" y="1524"/>
                </a:lnTo>
                <a:lnTo>
                  <a:pt x="85344" y="1524"/>
                </a:lnTo>
                <a:lnTo>
                  <a:pt x="94488" y="3048"/>
                </a:lnTo>
                <a:close/>
              </a:path>
              <a:path w="760729" h="32385">
                <a:moveTo>
                  <a:pt x="137160" y="3048"/>
                </a:moveTo>
                <a:lnTo>
                  <a:pt x="103632" y="3048"/>
                </a:lnTo>
                <a:lnTo>
                  <a:pt x="114300" y="1524"/>
                </a:lnTo>
                <a:lnTo>
                  <a:pt x="126492" y="1524"/>
                </a:lnTo>
                <a:lnTo>
                  <a:pt x="137160" y="3048"/>
                </a:lnTo>
                <a:close/>
              </a:path>
              <a:path w="760729" h="32385">
                <a:moveTo>
                  <a:pt x="531876" y="3048"/>
                </a:moveTo>
                <a:lnTo>
                  <a:pt x="370332" y="3048"/>
                </a:lnTo>
                <a:lnTo>
                  <a:pt x="387096" y="1524"/>
                </a:lnTo>
                <a:lnTo>
                  <a:pt x="516636" y="1524"/>
                </a:lnTo>
                <a:lnTo>
                  <a:pt x="531876" y="3048"/>
                </a:lnTo>
                <a:close/>
              </a:path>
              <a:path w="760729" h="32385">
                <a:moveTo>
                  <a:pt x="627888" y="3048"/>
                </a:moveTo>
                <a:lnTo>
                  <a:pt x="531876" y="3048"/>
                </a:lnTo>
                <a:lnTo>
                  <a:pt x="547116" y="1524"/>
                </a:lnTo>
                <a:lnTo>
                  <a:pt x="615696" y="1524"/>
                </a:lnTo>
                <a:lnTo>
                  <a:pt x="627888" y="3048"/>
                </a:lnTo>
                <a:close/>
              </a:path>
              <a:path w="760729" h="32385">
                <a:moveTo>
                  <a:pt x="678180" y="6096"/>
                </a:moveTo>
                <a:lnTo>
                  <a:pt x="18287" y="6096"/>
                </a:lnTo>
                <a:lnTo>
                  <a:pt x="24383" y="3048"/>
                </a:lnTo>
                <a:lnTo>
                  <a:pt x="178308" y="3048"/>
                </a:lnTo>
                <a:lnTo>
                  <a:pt x="193548" y="4572"/>
                </a:lnTo>
                <a:lnTo>
                  <a:pt x="669036" y="4572"/>
                </a:lnTo>
                <a:lnTo>
                  <a:pt x="678180" y="6096"/>
                </a:lnTo>
                <a:close/>
              </a:path>
              <a:path w="760729" h="32385">
                <a:moveTo>
                  <a:pt x="303276" y="4572"/>
                </a:moveTo>
                <a:lnTo>
                  <a:pt x="207264" y="4572"/>
                </a:lnTo>
                <a:lnTo>
                  <a:pt x="222504" y="3048"/>
                </a:lnTo>
                <a:lnTo>
                  <a:pt x="288036" y="3048"/>
                </a:lnTo>
                <a:lnTo>
                  <a:pt x="303276" y="4572"/>
                </a:lnTo>
                <a:close/>
              </a:path>
              <a:path w="760729" h="32385">
                <a:moveTo>
                  <a:pt x="659892" y="4572"/>
                </a:moveTo>
                <a:lnTo>
                  <a:pt x="353567" y="4572"/>
                </a:lnTo>
                <a:lnTo>
                  <a:pt x="371856" y="3048"/>
                </a:lnTo>
                <a:lnTo>
                  <a:pt x="649224" y="3048"/>
                </a:lnTo>
                <a:lnTo>
                  <a:pt x="659892" y="4572"/>
                </a:lnTo>
                <a:close/>
              </a:path>
              <a:path w="760729" h="32385">
                <a:moveTo>
                  <a:pt x="15240" y="7619"/>
                </a:moveTo>
                <a:lnTo>
                  <a:pt x="18287" y="6096"/>
                </a:lnTo>
                <a:lnTo>
                  <a:pt x="15240" y="7619"/>
                </a:lnTo>
                <a:close/>
              </a:path>
              <a:path w="760729" h="32385">
                <a:moveTo>
                  <a:pt x="12192" y="30480"/>
                </a:moveTo>
                <a:lnTo>
                  <a:pt x="6096" y="30480"/>
                </a:lnTo>
                <a:lnTo>
                  <a:pt x="3048" y="27432"/>
                </a:lnTo>
                <a:lnTo>
                  <a:pt x="1524" y="24383"/>
                </a:lnTo>
                <a:lnTo>
                  <a:pt x="1524" y="22859"/>
                </a:lnTo>
                <a:lnTo>
                  <a:pt x="0" y="21335"/>
                </a:lnTo>
                <a:lnTo>
                  <a:pt x="0" y="18288"/>
                </a:lnTo>
                <a:lnTo>
                  <a:pt x="1524" y="16764"/>
                </a:lnTo>
                <a:lnTo>
                  <a:pt x="3048" y="13716"/>
                </a:lnTo>
                <a:lnTo>
                  <a:pt x="3048" y="12191"/>
                </a:lnTo>
                <a:lnTo>
                  <a:pt x="4572" y="12191"/>
                </a:lnTo>
                <a:lnTo>
                  <a:pt x="6096" y="10667"/>
                </a:lnTo>
                <a:lnTo>
                  <a:pt x="7620" y="10667"/>
                </a:lnTo>
                <a:lnTo>
                  <a:pt x="13716" y="7619"/>
                </a:lnTo>
                <a:lnTo>
                  <a:pt x="15240" y="7619"/>
                </a:lnTo>
                <a:lnTo>
                  <a:pt x="18288" y="6096"/>
                </a:lnTo>
                <a:lnTo>
                  <a:pt x="685800" y="6096"/>
                </a:lnTo>
                <a:lnTo>
                  <a:pt x="694944" y="7619"/>
                </a:lnTo>
                <a:lnTo>
                  <a:pt x="702564" y="9143"/>
                </a:lnTo>
                <a:lnTo>
                  <a:pt x="755904" y="9143"/>
                </a:lnTo>
                <a:lnTo>
                  <a:pt x="757428" y="10667"/>
                </a:lnTo>
                <a:lnTo>
                  <a:pt x="758951" y="15240"/>
                </a:lnTo>
                <a:lnTo>
                  <a:pt x="760476" y="21335"/>
                </a:lnTo>
                <a:lnTo>
                  <a:pt x="27432" y="21335"/>
                </a:lnTo>
                <a:lnTo>
                  <a:pt x="24383" y="22859"/>
                </a:lnTo>
                <a:lnTo>
                  <a:pt x="16764" y="22859"/>
                </a:lnTo>
                <a:lnTo>
                  <a:pt x="15748" y="24891"/>
                </a:lnTo>
                <a:lnTo>
                  <a:pt x="13716" y="25908"/>
                </a:lnTo>
                <a:lnTo>
                  <a:pt x="16002" y="25908"/>
                </a:lnTo>
                <a:lnTo>
                  <a:pt x="15240" y="27432"/>
                </a:lnTo>
                <a:lnTo>
                  <a:pt x="12192" y="30480"/>
                </a:lnTo>
                <a:close/>
              </a:path>
              <a:path w="760729" h="32385">
                <a:moveTo>
                  <a:pt x="755904" y="9143"/>
                </a:moveTo>
                <a:lnTo>
                  <a:pt x="734567" y="9143"/>
                </a:lnTo>
                <a:lnTo>
                  <a:pt x="740664" y="7619"/>
                </a:lnTo>
                <a:lnTo>
                  <a:pt x="746760" y="7619"/>
                </a:lnTo>
                <a:lnTo>
                  <a:pt x="752856" y="6096"/>
                </a:lnTo>
                <a:lnTo>
                  <a:pt x="755904" y="9143"/>
                </a:lnTo>
                <a:close/>
              </a:path>
              <a:path w="760729" h="32385">
                <a:moveTo>
                  <a:pt x="70104" y="22859"/>
                </a:moveTo>
                <a:lnTo>
                  <a:pt x="48767" y="22859"/>
                </a:lnTo>
                <a:lnTo>
                  <a:pt x="44196" y="21335"/>
                </a:lnTo>
                <a:lnTo>
                  <a:pt x="77724" y="21335"/>
                </a:lnTo>
                <a:lnTo>
                  <a:pt x="70104" y="22859"/>
                </a:lnTo>
                <a:close/>
              </a:path>
              <a:path w="760729" h="32385">
                <a:moveTo>
                  <a:pt x="745236" y="28956"/>
                </a:moveTo>
                <a:lnTo>
                  <a:pt x="656844" y="28956"/>
                </a:lnTo>
                <a:lnTo>
                  <a:pt x="647700" y="27432"/>
                </a:lnTo>
                <a:lnTo>
                  <a:pt x="637032" y="27432"/>
                </a:lnTo>
                <a:lnTo>
                  <a:pt x="626364" y="25908"/>
                </a:lnTo>
                <a:lnTo>
                  <a:pt x="624840" y="25908"/>
                </a:lnTo>
                <a:lnTo>
                  <a:pt x="612648" y="24383"/>
                </a:lnTo>
                <a:lnTo>
                  <a:pt x="483108" y="24383"/>
                </a:lnTo>
                <a:lnTo>
                  <a:pt x="467867" y="22859"/>
                </a:lnTo>
                <a:lnTo>
                  <a:pt x="92964" y="22859"/>
                </a:lnTo>
                <a:lnTo>
                  <a:pt x="83820" y="21335"/>
                </a:lnTo>
                <a:lnTo>
                  <a:pt x="760476" y="21335"/>
                </a:lnTo>
                <a:lnTo>
                  <a:pt x="755904" y="25908"/>
                </a:lnTo>
                <a:lnTo>
                  <a:pt x="751332" y="27432"/>
                </a:lnTo>
                <a:lnTo>
                  <a:pt x="745236" y="28956"/>
                </a:lnTo>
                <a:close/>
              </a:path>
              <a:path w="760729" h="32385">
                <a:moveTo>
                  <a:pt x="15748" y="24891"/>
                </a:moveTo>
                <a:lnTo>
                  <a:pt x="16764" y="22859"/>
                </a:lnTo>
                <a:lnTo>
                  <a:pt x="16764" y="24383"/>
                </a:lnTo>
                <a:lnTo>
                  <a:pt x="15748" y="24891"/>
                </a:lnTo>
                <a:close/>
              </a:path>
              <a:path w="760729" h="32385">
                <a:moveTo>
                  <a:pt x="16764" y="24383"/>
                </a:moveTo>
                <a:lnTo>
                  <a:pt x="16764" y="22859"/>
                </a:lnTo>
                <a:lnTo>
                  <a:pt x="19812" y="22859"/>
                </a:lnTo>
                <a:lnTo>
                  <a:pt x="16764" y="24383"/>
                </a:lnTo>
                <a:close/>
              </a:path>
              <a:path w="760729" h="32385">
                <a:moveTo>
                  <a:pt x="18288" y="24383"/>
                </a:moveTo>
                <a:lnTo>
                  <a:pt x="19812" y="22859"/>
                </a:lnTo>
                <a:lnTo>
                  <a:pt x="21336" y="22859"/>
                </a:lnTo>
                <a:lnTo>
                  <a:pt x="18288" y="24383"/>
                </a:lnTo>
                <a:close/>
              </a:path>
              <a:path w="760729" h="32385">
                <a:moveTo>
                  <a:pt x="420624" y="24383"/>
                </a:moveTo>
                <a:lnTo>
                  <a:pt x="149351" y="24383"/>
                </a:lnTo>
                <a:lnTo>
                  <a:pt x="135636" y="22859"/>
                </a:lnTo>
                <a:lnTo>
                  <a:pt x="437388" y="22859"/>
                </a:lnTo>
                <a:lnTo>
                  <a:pt x="420624" y="24383"/>
                </a:lnTo>
                <a:close/>
              </a:path>
              <a:path w="760729" h="32385">
                <a:moveTo>
                  <a:pt x="15240" y="25908"/>
                </a:moveTo>
                <a:lnTo>
                  <a:pt x="15748" y="24891"/>
                </a:lnTo>
                <a:lnTo>
                  <a:pt x="16764" y="24383"/>
                </a:lnTo>
                <a:lnTo>
                  <a:pt x="15240" y="25908"/>
                </a:lnTo>
                <a:close/>
              </a:path>
              <a:path w="760729" h="32385">
                <a:moveTo>
                  <a:pt x="16002" y="25908"/>
                </a:moveTo>
                <a:lnTo>
                  <a:pt x="15240" y="25908"/>
                </a:lnTo>
                <a:lnTo>
                  <a:pt x="16764" y="24383"/>
                </a:lnTo>
                <a:lnTo>
                  <a:pt x="16002" y="25908"/>
                </a:lnTo>
                <a:close/>
              </a:path>
              <a:path w="760729" h="32385">
                <a:moveTo>
                  <a:pt x="16764" y="25908"/>
                </a:moveTo>
                <a:lnTo>
                  <a:pt x="16002" y="25908"/>
                </a:lnTo>
                <a:lnTo>
                  <a:pt x="16764" y="24383"/>
                </a:lnTo>
                <a:lnTo>
                  <a:pt x="18288" y="24383"/>
                </a:lnTo>
                <a:lnTo>
                  <a:pt x="16764" y="25908"/>
                </a:lnTo>
                <a:close/>
              </a:path>
              <a:path w="760729" h="32385">
                <a:moveTo>
                  <a:pt x="208788" y="25908"/>
                </a:moveTo>
                <a:lnTo>
                  <a:pt x="192024" y="25908"/>
                </a:lnTo>
                <a:lnTo>
                  <a:pt x="176783" y="24383"/>
                </a:lnTo>
                <a:lnTo>
                  <a:pt x="224028" y="24383"/>
                </a:lnTo>
                <a:lnTo>
                  <a:pt x="208788" y="25908"/>
                </a:lnTo>
                <a:close/>
              </a:path>
              <a:path w="760729" h="32385">
                <a:moveTo>
                  <a:pt x="371856" y="25908"/>
                </a:moveTo>
                <a:lnTo>
                  <a:pt x="286512" y="25908"/>
                </a:lnTo>
                <a:lnTo>
                  <a:pt x="271272" y="24383"/>
                </a:lnTo>
                <a:lnTo>
                  <a:pt x="388620" y="24383"/>
                </a:lnTo>
                <a:lnTo>
                  <a:pt x="371856" y="25908"/>
                </a:lnTo>
                <a:close/>
              </a:path>
              <a:path w="760729" h="32385">
                <a:moveTo>
                  <a:pt x="533400" y="25908"/>
                </a:moveTo>
                <a:lnTo>
                  <a:pt x="531876" y="25908"/>
                </a:lnTo>
                <a:lnTo>
                  <a:pt x="516636" y="24383"/>
                </a:lnTo>
                <a:lnTo>
                  <a:pt x="547116" y="24383"/>
                </a:lnTo>
                <a:lnTo>
                  <a:pt x="533400" y="25908"/>
                </a:lnTo>
                <a:close/>
              </a:path>
              <a:path w="760729" h="32385">
                <a:moveTo>
                  <a:pt x="15240" y="25908"/>
                </a:moveTo>
                <a:lnTo>
                  <a:pt x="13716" y="25908"/>
                </a:lnTo>
                <a:lnTo>
                  <a:pt x="15748" y="24891"/>
                </a:lnTo>
                <a:lnTo>
                  <a:pt x="15240" y="25908"/>
                </a:lnTo>
                <a:close/>
              </a:path>
              <a:path w="760729" h="32385">
                <a:moveTo>
                  <a:pt x="737616" y="32004"/>
                </a:moveTo>
                <a:lnTo>
                  <a:pt x="699516" y="32004"/>
                </a:lnTo>
                <a:lnTo>
                  <a:pt x="691896" y="30480"/>
                </a:lnTo>
                <a:lnTo>
                  <a:pt x="684276" y="30480"/>
                </a:lnTo>
                <a:lnTo>
                  <a:pt x="676656" y="28956"/>
                </a:lnTo>
                <a:lnTo>
                  <a:pt x="746760" y="28956"/>
                </a:lnTo>
                <a:lnTo>
                  <a:pt x="740664" y="30480"/>
                </a:lnTo>
                <a:lnTo>
                  <a:pt x="737616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53328" y="2307336"/>
            <a:ext cx="484632" cy="4127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4904" y="3424428"/>
            <a:ext cx="643127" cy="16383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472183" y="3157727"/>
            <a:ext cx="388620" cy="283845"/>
          </a:xfrm>
          <a:custGeom>
            <a:avLst/>
            <a:gdLst/>
            <a:ahLst/>
            <a:cxnLst/>
            <a:rect l="l" t="t" r="r" b="b"/>
            <a:pathLst>
              <a:path w="388619" h="283845">
                <a:moveTo>
                  <a:pt x="15240" y="18288"/>
                </a:moveTo>
                <a:lnTo>
                  <a:pt x="6095" y="18288"/>
                </a:lnTo>
                <a:lnTo>
                  <a:pt x="4571" y="15240"/>
                </a:lnTo>
                <a:lnTo>
                  <a:pt x="3048" y="15240"/>
                </a:lnTo>
                <a:lnTo>
                  <a:pt x="1524" y="12191"/>
                </a:lnTo>
                <a:lnTo>
                  <a:pt x="0" y="7620"/>
                </a:lnTo>
                <a:lnTo>
                  <a:pt x="3048" y="4572"/>
                </a:lnTo>
                <a:lnTo>
                  <a:pt x="3048" y="3048"/>
                </a:lnTo>
                <a:lnTo>
                  <a:pt x="4571" y="1524"/>
                </a:lnTo>
                <a:lnTo>
                  <a:pt x="7620" y="0"/>
                </a:lnTo>
                <a:lnTo>
                  <a:pt x="22860" y="0"/>
                </a:lnTo>
                <a:lnTo>
                  <a:pt x="28956" y="3048"/>
                </a:lnTo>
                <a:lnTo>
                  <a:pt x="30479" y="3048"/>
                </a:lnTo>
                <a:lnTo>
                  <a:pt x="33528" y="6096"/>
                </a:lnTo>
                <a:lnTo>
                  <a:pt x="35052" y="6096"/>
                </a:lnTo>
                <a:lnTo>
                  <a:pt x="39624" y="9144"/>
                </a:lnTo>
                <a:lnTo>
                  <a:pt x="38100" y="9144"/>
                </a:lnTo>
                <a:lnTo>
                  <a:pt x="42671" y="10668"/>
                </a:lnTo>
                <a:lnTo>
                  <a:pt x="42671" y="12191"/>
                </a:lnTo>
                <a:lnTo>
                  <a:pt x="15240" y="12191"/>
                </a:lnTo>
                <a:lnTo>
                  <a:pt x="14478" y="14478"/>
                </a:lnTo>
                <a:lnTo>
                  <a:pt x="13716" y="15240"/>
                </a:lnTo>
                <a:lnTo>
                  <a:pt x="4571" y="15240"/>
                </a:lnTo>
                <a:lnTo>
                  <a:pt x="4571" y="16764"/>
                </a:lnTo>
                <a:lnTo>
                  <a:pt x="12192" y="16764"/>
                </a:lnTo>
                <a:lnTo>
                  <a:pt x="15240" y="18288"/>
                </a:lnTo>
                <a:close/>
              </a:path>
              <a:path w="388619" h="283845">
                <a:moveTo>
                  <a:pt x="378714" y="41148"/>
                </a:moveTo>
                <a:lnTo>
                  <a:pt x="352044" y="41148"/>
                </a:lnTo>
                <a:lnTo>
                  <a:pt x="353567" y="35052"/>
                </a:lnTo>
                <a:lnTo>
                  <a:pt x="355091" y="30480"/>
                </a:lnTo>
                <a:lnTo>
                  <a:pt x="356616" y="28955"/>
                </a:lnTo>
                <a:lnTo>
                  <a:pt x="358140" y="24383"/>
                </a:lnTo>
                <a:lnTo>
                  <a:pt x="361187" y="19812"/>
                </a:lnTo>
                <a:lnTo>
                  <a:pt x="361187" y="18288"/>
                </a:lnTo>
                <a:lnTo>
                  <a:pt x="364236" y="15240"/>
                </a:lnTo>
                <a:lnTo>
                  <a:pt x="365760" y="12191"/>
                </a:lnTo>
                <a:lnTo>
                  <a:pt x="368808" y="10668"/>
                </a:lnTo>
                <a:lnTo>
                  <a:pt x="371856" y="6096"/>
                </a:lnTo>
                <a:lnTo>
                  <a:pt x="379475" y="6096"/>
                </a:lnTo>
                <a:lnTo>
                  <a:pt x="384048" y="10668"/>
                </a:lnTo>
                <a:lnTo>
                  <a:pt x="388620" y="13716"/>
                </a:lnTo>
                <a:lnTo>
                  <a:pt x="388620" y="21336"/>
                </a:lnTo>
                <a:lnTo>
                  <a:pt x="385571" y="25908"/>
                </a:lnTo>
                <a:lnTo>
                  <a:pt x="384048" y="28956"/>
                </a:lnTo>
                <a:lnTo>
                  <a:pt x="384556" y="28956"/>
                </a:lnTo>
                <a:lnTo>
                  <a:pt x="384048" y="30480"/>
                </a:lnTo>
                <a:lnTo>
                  <a:pt x="382524" y="30480"/>
                </a:lnTo>
                <a:lnTo>
                  <a:pt x="381380" y="35052"/>
                </a:lnTo>
                <a:lnTo>
                  <a:pt x="381000" y="35052"/>
                </a:lnTo>
                <a:lnTo>
                  <a:pt x="379984" y="38100"/>
                </a:lnTo>
                <a:lnTo>
                  <a:pt x="379475" y="38100"/>
                </a:lnTo>
                <a:lnTo>
                  <a:pt x="378714" y="41148"/>
                </a:lnTo>
                <a:close/>
              </a:path>
              <a:path w="388619" h="283845">
                <a:moveTo>
                  <a:pt x="14478" y="14478"/>
                </a:moveTo>
                <a:lnTo>
                  <a:pt x="15240" y="12191"/>
                </a:lnTo>
                <a:lnTo>
                  <a:pt x="15240" y="13716"/>
                </a:lnTo>
                <a:lnTo>
                  <a:pt x="14478" y="14478"/>
                </a:lnTo>
                <a:close/>
              </a:path>
              <a:path w="388619" h="283845">
                <a:moveTo>
                  <a:pt x="24383" y="22860"/>
                </a:moveTo>
                <a:lnTo>
                  <a:pt x="19812" y="19812"/>
                </a:lnTo>
                <a:lnTo>
                  <a:pt x="21336" y="19812"/>
                </a:lnTo>
                <a:lnTo>
                  <a:pt x="15849" y="17068"/>
                </a:lnTo>
                <a:lnTo>
                  <a:pt x="15240" y="15240"/>
                </a:lnTo>
                <a:lnTo>
                  <a:pt x="15240" y="12191"/>
                </a:lnTo>
                <a:lnTo>
                  <a:pt x="42671" y="12191"/>
                </a:lnTo>
                <a:lnTo>
                  <a:pt x="47244" y="15240"/>
                </a:lnTo>
                <a:lnTo>
                  <a:pt x="48767" y="15240"/>
                </a:lnTo>
                <a:lnTo>
                  <a:pt x="54864" y="19812"/>
                </a:lnTo>
                <a:lnTo>
                  <a:pt x="56388" y="21336"/>
                </a:lnTo>
                <a:lnTo>
                  <a:pt x="22860" y="21336"/>
                </a:lnTo>
                <a:lnTo>
                  <a:pt x="24383" y="22860"/>
                </a:lnTo>
                <a:close/>
              </a:path>
              <a:path w="388619" h="283845">
                <a:moveTo>
                  <a:pt x="13716" y="16764"/>
                </a:moveTo>
                <a:lnTo>
                  <a:pt x="14478" y="14478"/>
                </a:lnTo>
                <a:lnTo>
                  <a:pt x="15240" y="13716"/>
                </a:lnTo>
                <a:lnTo>
                  <a:pt x="13716" y="16764"/>
                </a:lnTo>
                <a:close/>
              </a:path>
              <a:path w="388619" h="283845">
                <a:moveTo>
                  <a:pt x="15240" y="16764"/>
                </a:moveTo>
                <a:lnTo>
                  <a:pt x="13716" y="16764"/>
                </a:lnTo>
                <a:lnTo>
                  <a:pt x="15240" y="13716"/>
                </a:lnTo>
                <a:lnTo>
                  <a:pt x="15240" y="16764"/>
                </a:lnTo>
                <a:close/>
              </a:path>
              <a:path w="388619" h="283845">
                <a:moveTo>
                  <a:pt x="16256" y="18288"/>
                </a:moveTo>
                <a:lnTo>
                  <a:pt x="15240" y="18288"/>
                </a:lnTo>
                <a:lnTo>
                  <a:pt x="12191" y="16764"/>
                </a:lnTo>
                <a:lnTo>
                  <a:pt x="14478" y="14478"/>
                </a:lnTo>
                <a:lnTo>
                  <a:pt x="13716" y="16764"/>
                </a:lnTo>
                <a:lnTo>
                  <a:pt x="15240" y="16764"/>
                </a:lnTo>
                <a:lnTo>
                  <a:pt x="15849" y="17068"/>
                </a:lnTo>
                <a:lnTo>
                  <a:pt x="16256" y="18288"/>
                </a:lnTo>
                <a:close/>
              </a:path>
              <a:path w="388619" h="283845">
                <a:moveTo>
                  <a:pt x="6095" y="18288"/>
                </a:moveTo>
                <a:lnTo>
                  <a:pt x="4572" y="16764"/>
                </a:lnTo>
                <a:lnTo>
                  <a:pt x="4571" y="15240"/>
                </a:lnTo>
                <a:lnTo>
                  <a:pt x="6095" y="18288"/>
                </a:lnTo>
                <a:close/>
              </a:path>
              <a:path w="388619" h="283845">
                <a:moveTo>
                  <a:pt x="15849" y="17068"/>
                </a:moveTo>
                <a:lnTo>
                  <a:pt x="15240" y="16764"/>
                </a:lnTo>
                <a:lnTo>
                  <a:pt x="15240" y="15240"/>
                </a:lnTo>
                <a:lnTo>
                  <a:pt x="15849" y="17068"/>
                </a:lnTo>
                <a:close/>
              </a:path>
              <a:path w="388619" h="283845">
                <a:moveTo>
                  <a:pt x="12191" y="27432"/>
                </a:moveTo>
                <a:lnTo>
                  <a:pt x="6095" y="21336"/>
                </a:lnTo>
                <a:lnTo>
                  <a:pt x="6095" y="19812"/>
                </a:lnTo>
                <a:lnTo>
                  <a:pt x="4571" y="18288"/>
                </a:lnTo>
                <a:lnTo>
                  <a:pt x="4571" y="16764"/>
                </a:lnTo>
                <a:lnTo>
                  <a:pt x="6095" y="18288"/>
                </a:lnTo>
                <a:lnTo>
                  <a:pt x="16256" y="18288"/>
                </a:lnTo>
                <a:lnTo>
                  <a:pt x="16764" y="19812"/>
                </a:lnTo>
                <a:lnTo>
                  <a:pt x="18287" y="21336"/>
                </a:lnTo>
                <a:lnTo>
                  <a:pt x="16764" y="24383"/>
                </a:lnTo>
                <a:lnTo>
                  <a:pt x="15240" y="25908"/>
                </a:lnTo>
                <a:lnTo>
                  <a:pt x="12191" y="27432"/>
                </a:lnTo>
                <a:close/>
              </a:path>
              <a:path w="388619" h="283845">
                <a:moveTo>
                  <a:pt x="18287" y="18288"/>
                </a:moveTo>
                <a:lnTo>
                  <a:pt x="16256" y="18288"/>
                </a:lnTo>
                <a:lnTo>
                  <a:pt x="15849" y="17068"/>
                </a:lnTo>
                <a:lnTo>
                  <a:pt x="18287" y="18288"/>
                </a:lnTo>
                <a:close/>
              </a:path>
              <a:path w="388619" h="283845">
                <a:moveTo>
                  <a:pt x="33527" y="28955"/>
                </a:moveTo>
                <a:lnTo>
                  <a:pt x="28956" y="25908"/>
                </a:lnTo>
                <a:lnTo>
                  <a:pt x="27432" y="24383"/>
                </a:lnTo>
                <a:lnTo>
                  <a:pt x="22860" y="21336"/>
                </a:lnTo>
                <a:lnTo>
                  <a:pt x="56388" y="21336"/>
                </a:lnTo>
                <a:lnTo>
                  <a:pt x="59436" y="24383"/>
                </a:lnTo>
                <a:lnTo>
                  <a:pt x="63500" y="27432"/>
                </a:lnTo>
                <a:lnTo>
                  <a:pt x="32004" y="27432"/>
                </a:lnTo>
                <a:lnTo>
                  <a:pt x="33527" y="28955"/>
                </a:lnTo>
                <a:close/>
              </a:path>
              <a:path w="388619" h="283845">
                <a:moveTo>
                  <a:pt x="384556" y="28956"/>
                </a:moveTo>
                <a:lnTo>
                  <a:pt x="384048" y="28956"/>
                </a:lnTo>
                <a:lnTo>
                  <a:pt x="385571" y="25908"/>
                </a:lnTo>
                <a:lnTo>
                  <a:pt x="384556" y="28956"/>
                </a:lnTo>
                <a:close/>
              </a:path>
              <a:path w="388619" h="283845">
                <a:moveTo>
                  <a:pt x="65532" y="28956"/>
                </a:moveTo>
                <a:lnTo>
                  <a:pt x="33527" y="28955"/>
                </a:lnTo>
                <a:lnTo>
                  <a:pt x="32004" y="27432"/>
                </a:lnTo>
                <a:lnTo>
                  <a:pt x="63500" y="27432"/>
                </a:lnTo>
                <a:lnTo>
                  <a:pt x="65532" y="28956"/>
                </a:lnTo>
                <a:close/>
              </a:path>
              <a:path w="388619" h="283845">
                <a:moveTo>
                  <a:pt x="51816" y="45720"/>
                </a:moveTo>
                <a:lnTo>
                  <a:pt x="45720" y="41148"/>
                </a:lnTo>
                <a:lnTo>
                  <a:pt x="45720" y="39624"/>
                </a:lnTo>
                <a:lnTo>
                  <a:pt x="41148" y="35052"/>
                </a:lnTo>
                <a:lnTo>
                  <a:pt x="35052" y="30480"/>
                </a:lnTo>
                <a:lnTo>
                  <a:pt x="33527" y="28955"/>
                </a:lnTo>
                <a:lnTo>
                  <a:pt x="65532" y="28956"/>
                </a:lnTo>
                <a:lnTo>
                  <a:pt x="65532" y="30480"/>
                </a:lnTo>
                <a:lnTo>
                  <a:pt x="71628" y="35052"/>
                </a:lnTo>
                <a:lnTo>
                  <a:pt x="79248" y="41148"/>
                </a:lnTo>
                <a:lnTo>
                  <a:pt x="79248" y="42672"/>
                </a:lnTo>
                <a:lnTo>
                  <a:pt x="80772" y="44196"/>
                </a:lnTo>
                <a:lnTo>
                  <a:pt x="51816" y="44196"/>
                </a:lnTo>
                <a:lnTo>
                  <a:pt x="51816" y="45720"/>
                </a:lnTo>
                <a:close/>
              </a:path>
              <a:path w="388619" h="283845">
                <a:moveTo>
                  <a:pt x="381000" y="36575"/>
                </a:moveTo>
                <a:lnTo>
                  <a:pt x="381000" y="35052"/>
                </a:lnTo>
                <a:lnTo>
                  <a:pt x="381380" y="35052"/>
                </a:lnTo>
                <a:lnTo>
                  <a:pt x="381000" y="36575"/>
                </a:lnTo>
                <a:close/>
              </a:path>
              <a:path w="388619" h="283845">
                <a:moveTo>
                  <a:pt x="379475" y="39624"/>
                </a:moveTo>
                <a:lnTo>
                  <a:pt x="379475" y="38100"/>
                </a:lnTo>
                <a:lnTo>
                  <a:pt x="379984" y="38100"/>
                </a:lnTo>
                <a:lnTo>
                  <a:pt x="379475" y="39624"/>
                </a:lnTo>
                <a:close/>
              </a:path>
              <a:path w="388619" h="283845">
                <a:moveTo>
                  <a:pt x="351173" y="121920"/>
                </a:moveTo>
                <a:lnTo>
                  <a:pt x="326136" y="121920"/>
                </a:lnTo>
                <a:lnTo>
                  <a:pt x="329183" y="112775"/>
                </a:lnTo>
                <a:lnTo>
                  <a:pt x="329183" y="111252"/>
                </a:lnTo>
                <a:lnTo>
                  <a:pt x="335279" y="92964"/>
                </a:lnTo>
                <a:lnTo>
                  <a:pt x="336804" y="83820"/>
                </a:lnTo>
                <a:lnTo>
                  <a:pt x="339852" y="76200"/>
                </a:lnTo>
                <a:lnTo>
                  <a:pt x="342900" y="67056"/>
                </a:lnTo>
                <a:lnTo>
                  <a:pt x="344424" y="60960"/>
                </a:lnTo>
                <a:lnTo>
                  <a:pt x="347471" y="53340"/>
                </a:lnTo>
                <a:lnTo>
                  <a:pt x="348996" y="45720"/>
                </a:lnTo>
                <a:lnTo>
                  <a:pt x="350520" y="45720"/>
                </a:lnTo>
                <a:lnTo>
                  <a:pt x="352044" y="39624"/>
                </a:lnTo>
                <a:lnTo>
                  <a:pt x="352044" y="41148"/>
                </a:lnTo>
                <a:lnTo>
                  <a:pt x="378714" y="41148"/>
                </a:lnTo>
                <a:lnTo>
                  <a:pt x="377952" y="44196"/>
                </a:lnTo>
                <a:lnTo>
                  <a:pt x="374904" y="50291"/>
                </a:lnTo>
                <a:lnTo>
                  <a:pt x="373760" y="54864"/>
                </a:lnTo>
                <a:lnTo>
                  <a:pt x="373379" y="54864"/>
                </a:lnTo>
                <a:lnTo>
                  <a:pt x="370332" y="60960"/>
                </a:lnTo>
                <a:lnTo>
                  <a:pt x="368808" y="68580"/>
                </a:lnTo>
                <a:lnTo>
                  <a:pt x="366369" y="74675"/>
                </a:lnTo>
                <a:lnTo>
                  <a:pt x="365760" y="74675"/>
                </a:lnTo>
                <a:lnTo>
                  <a:pt x="364236" y="82296"/>
                </a:lnTo>
                <a:lnTo>
                  <a:pt x="358140" y="100583"/>
                </a:lnTo>
                <a:lnTo>
                  <a:pt x="356616" y="109728"/>
                </a:lnTo>
                <a:lnTo>
                  <a:pt x="352697" y="118872"/>
                </a:lnTo>
                <a:lnTo>
                  <a:pt x="352044" y="118872"/>
                </a:lnTo>
                <a:lnTo>
                  <a:pt x="351173" y="121920"/>
                </a:lnTo>
                <a:close/>
              </a:path>
              <a:path w="388619" h="283845">
                <a:moveTo>
                  <a:pt x="76200" y="71628"/>
                </a:moveTo>
                <a:lnTo>
                  <a:pt x="64008" y="56388"/>
                </a:lnTo>
                <a:lnTo>
                  <a:pt x="51816" y="44196"/>
                </a:lnTo>
                <a:lnTo>
                  <a:pt x="80772" y="44196"/>
                </a:lnTo>
                <a:lnTo>
                  <a:pt x="92964" y="56388"/>
                </a:lnTo>
                <a:lnTo>
                  <a:pt x="100583" y="65532"/>
                </a:lnTo>
                <a:lnTo>
                  <a:pt x="104241" y="70104"/>
                </a:lnTo>
                <a:lnTo>
                  <a:pt x="76200" y="70104"/>
                </a:lnTo>
                <a:lnTo>
                  <a:pt x="76200" y="71628"/>
                </a:lnTo>
                <a:close/>
              </a:path>
              <a:path w="388619" h="283845">
                <a:moveTo>
                  <a:pt x="373379" y="56388"/>
                </a:moveTo>
                <a:lnTo>
                  <a:pt x="373379" y="54864"/>
                </a:lnTo>
                <a:lnTo>
                  <a:pt x="373760" y="54864"/>
                </a:lnTo>
                <a:lnTo>
                  <a:pt x="373379" y="56388"/>
                </a:lnTo>
                <a:close/>
              </a:path>
              <a:path w="388619" h="283845">
                <a:moveTo>
                  <a:pt x="111252" y="114300"/>
                </a:moveTo>
                <a:lnTo>
                  <a:pt x="103632" y="105156"/>
                </a:lnTo>
                <a:lnTo>
                  <a:pt x="97536" y="96012"/>
                </a:lnTo>
                <a:lnTo>
                  <a:pt x="89916" y="86868"/>
                </a:lnTo>
                <a:lnTo>
                  <a:pt x="83820" y="79248"/>
                </a:lnTo>
                <a:lnTo>
                  <a:pt x="76200" y="70104"/>
                </a:lnTo>
                <a:lnTo>
                  <a:pt x="104241" y="70104"/>
                </a:lnTo>
                <a:lnTo>
                  <a:pt x="106679" y="73152"/>
                </a:lnTo>
                <a:lnTo>
                  <a:pt x="121920" y="91440"/>
                </a:lnTo>
                <a:lnTo>
                  <a:pt x="120395" y="91440"/>
                </a:lnTo>
                <a:lnTo>
                  <a:pt x="128016" y="99060"/>
                </a:lnTo>
                <a:lnTo>
                  <a:pt x="128016" y="100583"/>
                </a:lnTo>
                <a:lnTo>
                  <a:pt x="135636" y="109728"/>
                </a:lnTo>
                <a:lnTo>
                  <a:pt x="137667" y="112775"/>
                </a:lnTo>
                <a:lnTo>
                  <a:pt x="111252" y="112775"/>
                </a:lnTo>
                <a:lnTo>
                  <a:pt x="111252" y="114300"/>
                </a:lnTo>
                <a:close/>
              </a:path>
              <a:path w="388619" h="283845">
                <a:moveTo>
                  <a:pt x="365760" y="76200"/>
                </a:moveTo>
                <a:lnTo>
                  <a:pt x="365760" y="74675"/>
                </a:lnTo>
                <a:lnTo>
                  <a:pt x="366369" y="74675"/>
                </a:lnTo>
                <a:lnTo>
                  <a:pt x="365760" y="76200"/>
                </a:lnTo>
                <a:close/>
              </a:path>
              <a:path w="388619" h="283845">
                <a:moveTo>
                  <a:pt x="167640" y="192024"/>
                </a:moveTo>
                <a:lnTo>
                  <a:pt x="161544" y="182880"/>
                </a:lnTo>
                <a:lnTo>
                  <a:pt x="153924" y="173736"/>
                </a:lnTo>
                <a:lnTo>
                  <a:pt x="155448" y="173736"/>
                </a:lnTo>
                <a:lnTo>
                  <a:pt x="147828" y="166116"/>
                </a:lnTo>
                <a:lnTo>
                  <a:pt x="135636" y="147828"/>
                </a:lnTo>
                <a:lnTo>
                  <a:pt x="129540" y="140208"/>
                </a:lnTo>
                <a:lnTo>
                  <a:pt x="111252" y="112775"/>
                </a:lnTo>
                <a:lnTo>
                  <a:pt x="137667" y="112775"/>
                </a:lnTo>
                <a:lnTo>
                  <a:pt x="141732" y="118872"/>
                </a:lnTo>
                <a:lnTo>
                  <a:pt x="147828" y="126491"/>
                </a:lnTo>
                <a:lnTo>
                  <a:pt x="153924" y="135636"/>
                </a:lnTo>
                <a:lnTo>
                  <a:pt x="160020" y="143256"/>
                </a:lnTo>
                <a:lnTo>
                  <a:pt x="166116" y="152400"/>
                </a:lnTo>
                <a:lnTo>
                  <a:pt x="172212" y="160020"/>
                </a:lnTo>
                <a:lnTo>
                  <a:pt x="179832" y="169164"/>
                </a:lnTo>
                <a:lnTo>
                  <a:pt x="178308" y="169164"/>
                </a:lnTo>
                <a:lnTo>
                  <a:pt x="185928" y="178308"/>
                </a:lnTo>
                <a:lnTo>
                  <a:pt x="195681" y="190500"/>
                </a:lnTo>
                <a:lnTo>
                  <a:pt x="167640" y="190500"/>
                </a:lnTo>
                <a:lnTo>
                  <a:pt x="167640" y="192024"/>
                </a:lnTo>
                <a:close/>
              </a:path>
              <a:path w="388619" h="283845">
                <a:moveTo>
                  <a:pt x="352044" y="120396"/>
                </a:moveTo>
                <a:lnTo>
                  <a:pt x="352044" y="118872"/>
                </a:lnTo>
                <a:lnTo>
                  <a:pt x="352697" y="118872"/>
                </a:lnTo>
                <a:lnTo>
                  <a:pt x="352044" y="120396"/>
                </a:lnTo>
                <a:close/>
              </a:path>
              <a:path w="388619" h="283845">
                <a:moveTo>
                  <a:pt x="302513" y="246888"/>
                </a:moveTo>
                <a:lnTo>
                  <a:pt x="277367" y="246888"/>
                </a:lnTo>
                <a:lnTo>
                  <a:pt x="278891" y="240791"/>
                </a:lnTo>
                <a:lnTo>
                  <a:pt x="283464" y="234696"/>
                </a:lnTo>
                <a:lnTo>
                  <a:pt x="281940" y="234696"/>
                </a:lnTo>
                <a:lnTo>
                  <a:pt x="284987" y="228600"/>
                </a:lnTo>
                <a:lnTo>
                  <a:pt x="288036" y="219456"/>
                </a:lnTo>
                <a:lnTo>
                  <a:pt x="292608" y="211836"/>
                </a:lnTo>
                <a:lnTo>
                  <a:pt x="298704" y="193548"/>
                </a:lnTo>
                <a:lnTo>
                  <a:pt x="303275" y="182880"/>
                </a:lnTo>
                <a:lnTo>
                  <a:pt x="306324" y="172212"/>
                </a:lnTo>
                <a:lnTo>
                  <a:pt x="315467" y="150875"/>
                </a:lnTo>
                <a:lnTo>
                  <a:pt x="318516" y="140208"/>
                </a:lnTo>
                <a:lnTo>
                  <a:pt x="323087" y="131064"/>
                </a:lnTo>
                <a:lnTo>
                  <a:pt x="326136" y="120396"/>
                </a:lnTo>
                <a:lnTo>
                  <a:pt x="326136" y="121920"/>
                </a:lnTo>
                <a:lnTo>
                  <a:pt x="351173" y="121920"/>
                </a:lnTo>
                <a:lnTo>
                  <a:pt x="345948" y="140208"/>
                </a:lnTo>
                <a:lnTo>
                  <a:pt x="341375" y="149352"/>
                </a:lnTo>
                <a:lnTo>
                  <a:pt x="338328" y="160020"/>
                </a:lnTo>
                <a:lnTo>
                  <a:pt x="329183" y="181356"/>
                </a:lnTo>
                <a:lnTo>
                  <a:pt x="326136" y="192024"/>
                </a:lnTo>
                <a:lnTo>
                  <a:pt x="322217" y="201168"/>
                </a:lnTo>
                <a:lnTo>
                  <a:pt x="321564" y="201168"/>
                </a:lnTo>
                <a:lnTo>
                  <a:pt x="318516" y="211836"/>
                </a:lnTo>
                <a:lnTo>
                  <a:pt x="313944" y="220980"/>
                </a:lnTo>
                <a:lnTo>
                  <a:pt x="310895" y="230124"/>
                </a:lnTo>
                <a:lnTo>
                  <a:pt x="307848" y="237744"/>
                </a:lnTo>
                <a:lnTo>
                  <a:pt x="304800" y="243840"/>
                </a:lnTo>
                <a:lnTo>
                  <a:pt x="303275" y="245364"/>
                </a:lnTo>
                <a:lnTo>
                  <a:pt x="302513" y="246888"/>
                </a:lnTo>
                <a:close/>
              </a:path>
              <a:path w="388619" h="283845">
                <a:moveTo>
                  <a:pt x="252983" y="252983"/>
                </a:moveTo>
                <a:lnTo>
                  <a:pt x="220979" y="252983"/>
                </a:lnTo>
                <a:lnTo>
                  <a:pt x="208787" y="240791"/>
                </a:lnTo>
                <a:lnTo>
                  <a:pt x="210312" y="240791"/>
                </a:lnTo>
                <a:lnTo>
                  <a:pt x="204216" y="236220"/>
                </a:lnTo>
                <a:lnTo>
                  <a:pt x="204216" y="234696"/>
                </a:lnTo>
                <a:lnTo>
                  <a:pt x="198120" y="228600"/>
                </a:lnTo>
                <a:lnTo>
                  <a:pt x="193548" y="222504"/>
                </a:lnTo>
                <a:lnTo>
                  <a:pt x="181356" y="207264"/>
                </a:lnTo>
                <a:lnTo>
                  <a:pt x="173736" y="199644"/>
                </a:lnTo>
                <a:lnTo>
                  <a:pt x="167640" y="190500"/>
                </a:lnTo>
                <a:lnTo>
                  <a:pt x="195681" y="190500"/>
                </a:lnTo>
                <a:lnTo>
                  <a:pt x="204216" y="201168"/>
                </a:lnTo>
                <a:lnTo>
                  <a:pt x="210312" y="207264"/>
                </a:lnTo>
                <a:lnTo>
                  <a:pt x="214883" y="214883"/>
                </a:lnTo>
                <a:lnTo>
                  <a:pt x="236220" y="236220"/>
                </a:lnTo>
                <a:lnTo>
                  <a:pt x="236220" y="237744"/>
                </a:lnTo>
                <a:lnTo>
                  <a:pt x="245364" y="246888"/>
                </a:lnTo>
                <a:lnTo>
                  <a:pt x="246126" y="246888"/>
                </a:lnTo>
                <a:lnTo>
                  <a:pt x="248412" y="248412"/>
                </a:lnTo>
                <a:lnTo>
                  <a:pt x="251460" y="251460"/>
                </a:lnTo>
                <a:lnTo>
                  <a:pt x="252983" y="252983"/>
                </a:lnTo>
                <a:close/>
              </a:path>
              <a:path w="388619" h="283845">
                <a:moveTo>
                  <a:pt x="321564" y="202691"/>
                </a:moveTo>
                <a:lnTo>
                  <a:pt x="321564" y="201168"/>
                </a:lnTo>
                <a:lnTo>
                  <a:pt x="322217" y="201168"/>
                </a:lnTo>
                <a:lnTo>
                  <a:pt x="321564" y="202691"/>
                </a:lnTo>
                <a:close/>
              </a:path>
              <a:path w="388619" h="283845">
                <a:moveTo>
                  <a:pt x="246126" y="246888"/>
                </a:moveTo>
                <a:lnTo>
                  <a:pt x="245364" y="246888"/>
                </a:lnTo>
                <a:lnTo>
                  <a:pt x="243840" y="245364"/>
                </a:lnTo>
                <a:lnTo>
                  <a:pt x="246126" y="246888"/>
                </a:lnTo>
                <a:close/>
              </a:path>
              <a:path w="388619" h="283845">
                <a:moveTo>
                  <a:pt x="271271" y="254508"/>
                </a:moveTo>
                <a:lnTo>
                  <a:pt x="277367" y="245364"/>
                </a:lnTo>
                <a:lnTo>
                  <a:pt x="277367" y="246888"/>
                </a:lnTo>
                <a:lnTo>
                  <a:pt x="302513" y="246888"/>
                </a:lnTo>
                <a:lnTo>
                  <a:pt x="300227" y="251460"/>
                </a:lnTo>
                <a:lnTo>
                  <a:pt x="299212" y="252983"/>
                </a:lnTo>
                <a:lnTo>
                  <a:pt x="272795" y="252983"/>
                </a:lnTo>
                <a:lnTo>
                  <a:pt x="271271" y="254508"/>
                </a:lnTo>
                <a:close/>
              </a:path>
              <a:path w="388619" h="283845">
                <a:moveTo>
                  <a:pt x="277367" y="281940"/>
                </a:moveTo>
                <a:lnTo>
                  <a:pt x="259079" y="281940"/>
                </a:lnTo>
                <a:lnTo>
                  <a:pt x="252983" y="278891"/>
                </a:lnTo>
                <a:lnTo>
                  <a:pt x="251460" y="278891"/>
                </a:lnTo>
                <a:lnTo>
                  <a:pt x="246887" y="275844"/>
                </a:lnTo>
                <a:lnTo>
                  <a:pt x="243840" y="274320"/>
                </a:lnTo>
                <a:lnTo>
                  <a:pt x="239267" y="269748"/>
                </a:lnTo>
                <a:lnTo>
                  <a:pt x="237744" y="269748"/>
                </a:lnTo>
                <a:lnTo>
                  <a:pt x="233171" y="266700"/>
                </a:lnTo>
                <a:lnTo>
                  <a:pt x="224028" y="257556"/>
                </a:lnTo>
                <a:lnTo>
                  <a:pt x="219456" y="251460"/>
                </a:lnTo>
                <a:lnTo>
                  <a:pt x="220979" y="252983"/>
                </a:lnTo>
                <a:lnTo>
                  <a:pt x="253745" y="252983"/>
                </a:lnTo>
                <a:lnTo>
                  <a:pt x="256032" y="254508"/>
                </a:lnTo>
                <a:lnTo>
                  <a:pt x="254508" y="254508"/>
                </a:lnTo>
                <a:lnTo>
                  <a:pt x="259079" y="257556"/>
                </a:lnTo>
                <a:lnTo>
                  <a:pt x="260604" y="257556"/>
                </a:lnTo>
                <a:lnTo>
                  <a:pt x="262128" y="259080"/>
                </a:lnTo>
                <a:lnTo>
                  <a:pt x="263651" y="259080"/>
                </a:lnTo>
                <a:lnTo>
                  <a:pt x="266700" y="260604"/>
                </a:lnTo>
                <a:lnTo>
                  <a:pt x="295148" y="260604"/>
                </a:lnTo>
                <a:lnTo>
                  <a:pt x="294132" y="262128"/>
                </a:lnTo>
                <a:lnTo>
                  <a:pt x="295656" y="262128"/>
                </a:lnTo>
                <a:lnTo>
                  <a:pt x="292608" y="265175"/>
                </a:lnTo>
                <a:lnTo>
                  <a:pt x="291083" y="268224"/>
                </a:lnTo>
                <a:lnTo>
                  <a:pt x="288036" y="271272"/>
                </a:lnTo>
                <a:lnTo>
                  <a:pt x="286512" y="274320"/>
                </a:lnTo>
                <a:lnTo>
                  <a:pt x="284987" y="274320"/>
                </a:lnTo>
                <a:lnTo>
                  <a:pt x="283464" y="277368"/>
                </a:lnTo>
                <a:lnTo>
                  <a:pt x="281940" y="278891"/>
                </a:lnTo>
                <a:lnTo>
                  <a:pt x="278891" y="280416"/>
                </a:lnTo>
                <a:lnTo>
                  <a:pt x="277367" y="281940"/>
                </a:lnTo>
                <a:close/>
              </a:path>
              <a:path w="388619" h="283845">
                <a:moveTo>
                  <a:pt x="253745" y="252983"/>
                </a:moveTo>
                <a:lnTo>
                  <a:pt x="252983" y="252983"/>
                </a:lnTo>
                <a:lnTo>
                  <a:pt x="251460" y="251460"/>
                </a:lnTo>
                <a:lnTo>
                  <a:pt x="253745" y="252983"/>
                </a:lnTo>
                <a:close/>
              </a:path>
              <a:path w="388619" h="283845">
                <a:moveTo>
                  <a:pt x="295148" y="260604"/>
                </a:moveTo>
                <a:lnTo>
                  <a:pt x="266700" y="260604"/>
                </a:lnTo>
                <a:lnTo>
                  <a:pt x="269748" y="259080"/>
                </a:lnTo>
                <a:lnTo>
                  <a:pt x="268224" y="259080"/>
                </a:lnTo>
                <a:lnTo>
                  <a:pt x="269748" y="256032"/>
                </a:lnTo>
                <a:lnTo>
                  <a:pt x="271271" y="256032"/>
                </a:lnTo>
                <a:lnTo>
                  <a:pt x="272795" y="252983"/>
                </a:lnTo>
                <a:lnTo>
                  <a:pt x="299212" y="252983"/>
                </a:lnTo>
                <a:lnTo>
                  <a:pt x="297179" y="256032"/>
                </a:lnTo>
                <a:lnTo>
                  <a:pt x="297179" y="257556"/>
                </a:lnTo>
                <a:lnTo>
                  <a:pt x="295148" y="260604"/>
                </a:lnTo>
                <a:close/>
              </a:path>
              <a:path w="388619" h="283845">
                <a:moveTo>
                  <a:pt x="260604" y="257556"/>
                </a:moveTo>
                <a:lnTo>
                  <a:pt x="259079" y="257556"/>
                </a:lnTo>
                <a:lnTo>
                  <a:pt x="259079" y="256032"/>
                </a:lnTo>
                <a:lnTo>
                  <a:pt x="260604" y="257556"/>
                </a:lnTo>
                <a:close/>
              </a:path>
              <a:path w="388619" h="283845">
                <a:moveTo>
                  <a:pt x="263651" y="259080"/>
                </a:moveTo>
                <a:lnTo>
                  <a:pt x="262128" y="259080"/>
                </a:lnTo>
                <a:lnTo>
                  <a:pt x="260604" y="257556"/>
                </a:lnTo>
                <a:lnTo>
                  <a:pt x="263651" y="259080"/>
                </a:lnTo>
                <a:close/>
              </a:path>
              <a:path w="388619" h="283845">
                <a:moveTo>
                  <a:pt x="269748" y="283464"/>
                </a:moveTo>
                <a:lnTo>
                  <a:pt x="265175" y="283464"/>
                </a:lnTo>
                <a:lnTo>
                  <a:pt x="263652" y="281940"/>
                </a:lnTo>
                <a:lnTo>
                  <a:pt x="271271" y="281940"/>
                </a:lnTo>
                <a:lnTo>
                  <a:pt x="269748" y="2834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72183" y="3538728"/>
            <a:ext cx="792480" cy="81280"/>
          </a:xfrm>
          <a:custGeom>
            <a:avLst/>
            <a:gdLst/>
            <a:ahLst/>
            <a:cxnLst/>
            <a:rect l="l" t="t" r="r" b="b"/>
            <a:pathLst>
              <a:path w="792480" h="81279">
                <a:moveTo>
                  <a:pt x="745235" y="32004"/>
                </a:moveTo>
                <a:lnTo>
                  <a:pt x="559308" y="32004"/>
                </a:lnTo>
                <a:lnTo>
                  <a:pt x="577596" y="28956"/>
                </a:lnTo>
                <a:lnTo>
                  <a:pt x="595883" y="27432"/>
                </a:lnTo>
                <a:lnTo>
                  <a:pt x="626364" y="24383"/>
                </a:lnTo>
                <a:lnTo>
                  <a:pt x="627887" y="24383"/>
                </a:lnTo>
                <a:lnTo>
                  <a:pt x="643128" y="22860"/>
                </a:lnTo>
                <a:lnTo>
                  <a:pt x="641604" y="22860"/>
                </a:lnTo>
                <a:lnTo>
                  <a:pt x="656844" y="19812"/>
                </a:lnTo>
                <a:lnTo>
                  <a:pt x="672083" y="18288"/>
                </a:lnTo>
                <a:lnTo>
                  <a:pt x="685800" y="16764"/>
                </a:lnTo>
                <a:lnTo>
                  <a:pt x="684275" y="16764"/>
                </a:lnTo>
                <a:lnTo>
                  <a:pt x="697992" y="15240"/>
                </a:lnTo>
                <a:lnTo>
                  <a:pt x="710183" y="13716"/>
                </a:lnTo>
                <a:lnTo>
                  <a:pt x="720852" y="10668"/>
                </a:lnTo>
                <a:lnTo>
                  <a:pt x="731520" y="9144"/>
                </a:lnTo>
                <a:lnTo>
                  <a:pt x="749808" y="6096"/>
                </a:lnTo>
                <a:lnTo>
                  <a:pt x="760475" y="4572"/>
                </a:lnTo>
                <a:lnTo>
                  <a:pt x="768096" y="3048"/>
                </a:lnTo>
                <a:lnTo>
                  <a:pt x="774192" y="1524"/>
                </a:lnTo>
                <a:lnTo>
                  <a:pt x="775716" y="1524"/>
                </a:lnTo>
                <a:lnTo>
                  <a:pt x="781812" y="0"/>
                </a:lnTo>
                <a:lnTo>
                  <a:pt x="789432" y="3048"/>
                </a:lnTo>
                <a:lnTo>
                  <a:pt x="792479" y="15240"/>
                </a:lnTo>
                <a:lnTo>
                  <a:pt x="789432" y="21336"/>
                </a:lnTo>
                <a:lnTo>
                  <a:pt x="783336" y="22860"/>
                </a:lnTo>
                <a:lnTo>
                  <a:pt x="778764" y="24383"/>
                </a:lnTo>
                <a:lnTo>
                  <a:pt x="777240" y="25908"/>
                </a:lnTo>
                <a:lnTo>
                  <a:pt x="772667" y="25908"/>
                </a:lnTo>
                <a:lnTo>
                  <a:pt x="765048" y="27432"/>
                </a:lnTo>
                <a:lnTo>
                  <a:pt x="754379" y="30480"/>
                </a:lnTo>
                <a:lnTo>
                  <a:pt x="745235" y="32004"/>
                </a:lnTo>
                <a:close/>
              </a:path>
              <a:path w="792480" h="81279">
                <a:moveTo>
                  <a:pt x="688848" y="41148"/>
                </a:moveTo>
                <a:lnTo>
                  <a:pt x="425196" y="41148"/>
                </a:lnTo>
                <a:lnTo>
                  <a:pt x="560832" y="30480"/>
                </a:lnTo>
                <a:lnTo>
                  <a:pt x="559308" y="32004"/>
                </a:lnTo>
                <a:lnTo>
                  <a:pt x="745235" y="32004"/>
                </a:lnTo>
                <a:lnTo>
                  <a:pt x="736092" y="33528"/>
                </a:lnTo>
                <a:lnTo>
                  <a:pt x="725424" y="35052"/>
                </a:lnTo>
                <a:lnTo>
                  <a:pt x="713232" y="36575"/>
                </a:lnTo>
                <a:lnTo>
                  <a:pt x="707136" y="38100"/>
                </a:lnTo>
                <a:lnTo>
                  <a:pt x="701040" y="38100"/>
                </a:lnTo>
                <a:lnTo>
                  <a:pt x="688848" y="41148"/>
                </a:lnTo>
                <a:close/>
              </a:path>
              <a:path w="792480" h="81279">
                <a:moveTo>
                  <a:pt x="701040" y="39624"/>
                </a:moveTo>
                <a:lnTo>
                  <a:pt x="701040" y="38100"/>
                </a:lnTo>
                <a:lnTo>
                  <a:pt x="707136" y="38100"/>
                </a:lnTo>
                <a:lnTo>
                  <a:pt x="701040" y="39624"/>
                </a:lnTo>
                <a:close/>
              </a:path>
              <a:path w="792480" h="81279">
                <a:moveTo>
                  <a:pt x="646175" y="45720"/>
                </a:moveTo>
                <a:lnTo>
                  <a:pt x="306324" y="45720"/>
                </a:lnTo>
                <a:lnTo>
                  <a:pt x="326136" y="44196"/>
                </a:lnTo>
                <a:lnTo>
                  <a:pt x="365760" y="44196"/>
                </a:lnTo>
                <a:lnTo>
                  <a:pt x="405383" y="41148"/>
                </a:lnTo>
                <a:lnTo>
                  <a:pt x="687324" y="41148"/>
                </a:lnTo>
                <a:lnTo>
                  <a:pt x="675132" y="42672"/>
                </a:lnTo>
                <a:lnTo>
                  <a:pt x="659892" y="44196"/>
                </a:lnTo>
                <a:lnTo>
                  <a:pt x="646175" y="45720"/>
                </a:lnTo>
                <a:close/>
              </a:path>
              <a:path w="792480" h="81279">
                <a:moveTo>
                  <a:pt x="505967" y="59436"/>
                </a:moveTo>
                <a:lnTo>
                  <a:pt x="21336" y="59436"/>
                </a:lnTo>
                <a:lnTo>
                  <a:pt x="24383" y="57912"/>
                </a:lnTo>
                <a:lnTo>
                  <a:pt x="30479" y="57912"/>
                </a:lnTo>
                <a:lnTo>
                  <a:pt x="36575" y="56388"/>
                </a:lnTo>
                <a:lnTo>
                  <a:pt x="47244" y="56388"/>
                </a:lnTo>
                <a:lnTo>
                  <a:pt x="53340" y="54864"/>
                </a:lnTo>
                <a:lnTo>
                  <a:pt x="86867" y="54864"/>
                </a:lnTo>
                <a:lnTo>
                  <a:pt x="108204" y="51816"/>
                </a:lnTo>
                <a:lnTo>
                  <a:pt x="118871" y="51816"/>
                </a:lnTo>
                <a:lnTo>
                  <a:pt x="131064" y="50291"/>
                </a:lnTo>
                <a:lnTo>
                  <a:pt x="155448" y="50291"/>
                </a:lnTo>
                <a:lnTo>
                  <a:pt x="169164" y="48768"/>
                </a:lnTo>
                <a:lnTo>
                  <a:pt x="198120" y="48768"/>
                </a:lnTo>
                <a:lnTo>
                  <a:pt x="214883" y="47244"/>
                </a:lnTo>
                <a:lnTo>
                  <a:pt x="269748" y="47244"/>
                </a:lnTo>
                <a:lnTo>
                  <a:pt x="288036" y="45720"/>
                </a:lnTo>
                <a:lnTo>
                  <a:pt x="644652" y="45720"/>
                </a:lnTo>
                <a:lnTo>
                  <a:pt x="629412" y="47244"/>
                </a:lnTo>
                <a:lnTo>
                  <a:pt x="614171" y="50291"/>
                </a:lnTo>
                <a:lnTo>
                  <a:pt x="544067" y="56388"/>
                </a:lnTo>
                <a:lnTo>
                  <a:pt x="505967" y="59436"/>
                </a:lnTo>
                <a:close/>
              </a:path>
              <a:path w="792480" h="81279">
                <a:moveTo>
                  <a:pt x="446532" y="62483"/>
                </a:moveTo>
                <a:lnTo>
                  <a:pt x="7620" y="62483"/>
                </a:lnTo>
                <a:lnTo>
                  <a:pt x="13716" y="59436"/>
                </a:lnTo>
                <a:lnTo>
                  <a:pt x="486156" y="59436"/>
                </a:lnTo>
                <a:lnTo>
                  <a:pt x="446532" y="62483"/>
                </a:lnTo>
                <a:close/>
              </a:path>
              <a:path w="792480" h="81279">
                <a:moveTo>
                  <a:pt x="13716" y="80772"/>
                </a:moveTo>
                <a:lnTo>
                  <a:pt x="6095" y="80772"/>
                </a:lnTo>
                <a:lnTo>
                  <a:pt x="3048" y="77724"/>
                </a:lnTo>
                <a:lnTo>
                  <a:pt x="0" y="68580"/>
                </a:lnTo>
                <a:lnTo>
                  <a:pt x="6095" y="62483"/>
                </a:lnTo>
                <a:lnTo>
                  <a:pt x="426720" y="62483"/>
                </a:lnTo>
                <a:lnTo>
                  <a:pt x="387096" y="65532"/>
                </a:lnTo>
                <a:lnTo>
                  <a:pt x="365760" y="65532"/>
                </a:lnTo>
                <a:lnTo>
                  <a:pt x="345948" y="67056"/>
                </a:lnTo>
                <a:lnTo>
                  <a:pt x="307848" y="67056"/>
                </a:lnTo>
                <a:lnTo>
                  <a:pt x="288036" y="68580"/>
                </a:lnTo>
                <a:lnTo>
                  <a:pt x="19812" y="68580"/>
                </a:lnTo>
                <a:lnTo>
                  <a:pt x="13716" y="79248"/>
                </a:lnTo>
                <a:lnTo>
                  <a:pt x="15240" y="79248"/>
                </a:lnTo>
                <a:lnTo>
                  <a:pt x="13716" y="80772"/>
                </a:lnTo>
                <a:close/>
              </a:path>
              <a:path w="792480" h="81279">
                <a:moveTo>
                  <a:pt x="15240" y="79248"/>
                </a:moveTo>
                <a:lnTo>
                  <a:pt x="13716" y="79248"/>
                </a:lnTo>
                <a:lnTo>
                  <a:pt x="19812" y="68580"/>
                </a:lnTo>
                <a:lnTo>
                  <a:pt x="19812" y="76200"/>
                </a:lnTo>
                <a:lnTo>
                  <a:pt x="18288" y="77724"/>
                </a:lnTo>
                <a:lnTo>
                  <a:pt x="16764" y="77724"/>
                </a:lnTo>
                <a:lnTo>
                  <a:pt x="15240" y="79248"/>
                </a:lnTo>
                <a:close/>
              </a:path>
              <a:path w="792480" h="81279">
                <a:moveTo>
                  <a:pt x="33528" y="77724"/>
                </a:moveTo>
                <a:lnTo>
                  <a:pt x="18288" y="77724"/>
                </a:lnTo>
                <a:lnTo>
                  <a:pt x="19812" y="76200"/>
                </a:lnTo>
                <a:lnTo>
                  <a:pt x="19812" y="68580"/>
                </a:lnTo>
                <a:lnTo>
                  <a:pt x="216408" y="68580"/>
                </a:lnTo>
                <a:lnTo>
                  <a:pt x="199644" y="70104"/>
                </a:lnTo>
                <a:lnTo>
                  <a:pt x="184404" y="70104"/>
                </a:lnTo>
                <a:lnTo>
                  <a:pt x="170687" y="71628"/>
                </a:lnTo>
                <a:lnTo>
                  <a:pt x="132587" y="71628"/>
                </a:lnTo>
                <a:lnTo>
                  <a:pt x="120395" y="73152"/>
                </a:lnTo>
                <a:lnTo>
                  <a:pt x="109728" y="73152"/>
                </a:lnTo>
                <a:lnTo>
                  <a:pt x="99060" y="74675"/>
                </a:lnTo>
                <a:lnTo>
                  <a:pt x="56387" y="74675"/>
                </a:lnTo>
                <a:lnTo>
                  <a:pt x="48767" y="76200"/>
                </a:lnTo>
                <a:lnTo>
                  <a:pt x="38100" y="76200"/>
                </a:lnTo>
                <a:lnTo>
                  <a:pt x="33528" y="77724"/>
                </a:lnTo>
                <a:close/>
              </a:path>
              <a:path w="792480" h="81279">
                <a:moveTo>
                  <a:pt x="88391" y="76200"/>
                </a:moveTo>
                <a:lnTo>
                  <a:pt x="79248" y="76200"/>
                </a:lnTo>
                <a:lnTo>
                  <a:pt x="70104" y="74675"/>
                </a:lnTo>
                <a:lnTo>
                  <a:pt x="89916" y="74675"/>
                </a:lnTo>
                <a:lnTo>
                  <a:pt x="88391" y="76200"/>
                </a:lnTo>
                <a:close/>
              </a:path>
              <a:path w="792480" h="81279">
                <a:moveTo>
                  <a:pt x="16764" y="79248"/>
                </a:moveTo>
                <a:lnTo>
                  <a:pt x="15240" y="79248"/>
                </a:lnTo>
                <a:lnTo>
                  <a:pt x="16764" y="77724"/>
                </a:lnTo>
                <a:lnTo>
                  <a:pt x="18288" y="77724"/>
                </a:lnTo>
                <a:lnTo>
                  <a:pt x="16764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34311" y="3718560"/>
            <a:ext cx="400811" cy="3368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9756" y="3496056"/>
            <a:ext cx="207263" cy="10363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113532" y="3075432"/>
            <a:ext cx="294640" cy="394970"/>
          </a:xfrm>
          <a:custGeom>
            <a:avLst/>
            <a:gdLst/>
            <a:ahLst/>
            <a:cxnLst/>
            <a:rect l="l" t="t" r="r" b="b"/>
            <a:pathLst>
              <a:path w="294639" h="394970">
                <a:moveTo>
                  <a:pt x="4063" y="3555"/>
                </a:moveTo>
                <a:lnTo>
                  <a:pt x="4571" y="1524"/>
                </a:lnTo>
                <a:lnTo>
                  <a:pt x="10667" y="0"/>
                </a:lnTo>
                <a:lnTo>
                  <a:pt x="6095" y="1524"/>
                </a:lnTo>
                <a:lnTo>
                  <a:pt x="4063" y="3555"/>
                </a:lnTo>
                <a:close/>
              </a:path>
              <a:path w="294639" h="394970">
                <a:moveTo>
                  <a:pt x="12191" y="22859"/>
                </a:moveTo>
                <a:lnTo>
                  <a:pt x="7619" y="19811"/>
                </a:lnTo>
                <a:lnTo>
                  <a:pt x="3048" y="18287"/>
                </a:lnTo>
                <a:lnTo>
                  <a:pt x="1524" y="12191"/>
                </a:lnTo>
                <a:lnTo>
                  <a:pt x="3048" y="9143"/>
                </a:lnTo>
                <a:lnTo>
                  <a:pt x="3048" y="7619"/>
                </a:lnTo>
                <a:lnTo>
                  <a:pt x="4063" y="3555"/>
                </a:lnTo>
                <a:lnTo>
                  <a:pt x="6095" y="1524"/>
                </a:lnTo>
                <a:lnTo>
                  <a:pt x="10667" y="0"/>
                </a:lnTo>
                <a:lnTo>
                  <a:pt x="15240" y="0"/>
                </a:lnTo>
                <a:lnTo>
                  <a:pt x="19811" y="1524"/>
                </a:lnTo>
                <a:lnTo>
                  <a:pt x="22859" y="6095"/>
                </a:lnTo>
                <a:lnTo>
                  <a:pt x="23875" y="9143"/>
                </a:lnTo>
                <a:lnTo>
                  <a:pt x="22859" y="12191"/>
                </a:lnTo>
                <a:lnTo>
                  <a:pt x="22859" y="15240"/>
                </a:lnTo>
                <a:lnTo>
                  <a:pt x="19812" y="18287"/>
                </a:lnTo>
                <a:lnTo>
                  <a:pt x="18287" y="18287"/>
                </a:lnTo>
                <a:lnTo>
                  <a:pt x="16764" y="21335"/>
                </a:lnTo>
                <a:lnTo>
                  <a:pt x="10667" y="21335"/>
                </a:lnTo>
                <a:lnTo>
                  <a:pt x="12191" y="22859"/>
                </a:lnTo>
                <a:close/>
              </a:path>
              <a:path w="294639" h="394970">
                <a:moveTo>
                  <a:pt x="23875" y="9143"/>
                </a:moveTo>
                <a:lnTo>
                  <a:pt x="22859" y="6095"/>
                </a:lnTo>
                <a:lnTo>
                  <a:pt x="19811" y="1524"/>
                </a:lnTo>
                <a:lnTo>
                  <a:pt x="24383" y="7619"/>
                </a:lnTo>
                <a:lnTo>
                  <a:pt x="23875" y="9143"/>
                </a:lnTo>
                <a:close/>
              </a:path>
              <a:path w="294639" h="394970">
                <a:moveTo>
                  <a:pt x="3048" y="7619"/>
                </a:moveTo>
                <a:lnTo>
                  <a:pt x="3048" y="4571"/>
                </a:lnTo>
                <a:lnTo>
                  <a:pt x="4063" y="3555"/>
                </a:lnTo>
                <a:lnTo>
                  <a:pt x="3048" y="7619"/>
                </a:lnTo>
                <a:close/>
              </a:path>
              <a:path w="294639" h="394970">
                <a:moveTo>
                  <a:pt x="1524" y="12191"/>
                </a:moveTo>
                <a:lnTo>
                  <a:pt x="3048" y="7619"/>
                </a:lnTo>
                <a:lnTo>
                  <a:pt x="3048" y="9143"/>
                </a:lnTo>
                <a:lnTo>
                  <a:pt x="1524" y="12191"/>
                </a:lnTo>
                <a:close/>
              </a:path>
              <a:path w="294639" h="394970">
                <a:moveTo>
                  <a:pt x="22859" y="15240"/>
                </a:moveTo>
                <a:lnTo>
                  <a:pt x="22859" y="12191"/>
                </a:lnTo>
                <a:lnTo>
                  <a:pt x="23875" y="9143"/>
                </a:lnTo>
                <a:lnTo>
                  <a:pt x="24383" y="10667"/>
                </a:lnTo>
                <a:lnTo>
                  <a:pt x="22859" y="15240"/>
                </a:lnTo>
                <a:close/>
              </a:path>
              <a:path w="294639" h="394970">
                <a:moveTo>
                  <a:pt x="7619" y="198119"/>
                </a:moveTo>
                <a:lnTo>
                  <a:pt x="6095" y="185927"/>
                </a:lnTo>
                <a:lnTo>
                  <a:pt x="6095" y="161543"/>
                </a:lnTo>
                <a:lnTo>
                  <a:pt x="4571" y="149351"/>
                </a:lnTo>
                <a:lnTo>
                  <a:pt x="4571" y="80771"/>
                </a:lnTo>
                <a:lnTo>
                  <a:pt x="3048" y="70103"/>
                </a:lnTo>
                <a:lnTo>
                  <a:pt x="3048" y="60959"/>
                </a:lnTo>
                <a:lnTo>
                  <a:pt x="1524" y="50291"/>
                </a:lnTo>
                <a:lnTo>
                  <a:pt x="1524" y="42671"/>
                </a:lnTo>
                <a:lnTo>
                  <a:pt x="0" y="35051"/>
                </a:lnTo>
                <a:lnTo>
                  <a:pt x="0" y="22859"/>
                </a:lnTo>
                <a:lnTo>
                  <a:pt x="1524" y="18287"/>
                </a:lnTo>
                <a:lnTo>
                  <a:pt x="1524" y="12191"/>
                </a:lnTo>
                <a:lnTo>
                  <a:pt x="3048" y="18287"/>
                </a:lnTo>
                <a:lnTo>
                  <a:pt x="7620" y="19812"/>
                </a:lnTo>
                <a:lnTo>
                  <a:pt x="12191" y="22859"/>
                </a:lnTo>
                <a:lnTo>
                  <a:pt x="12191" y="24383"/>
                </a:lnTo>
                <a:lnTo>
                  <a:pt x="13716" y="27432"/>
                </a:lnTo>
                <a:lnTo>
                  <a:pt x="13716" y="28956"/>
                </a:lnTo>
                <a:lnTo>
                  <a:pt x="22859" y="28956"/>
                </a:lnTo>
                <a:lnTo>
                  <a:pt x="22859" y="41148"/>
                </a:lnTo>
                <a:lnTo>
                  <a:pt x="24383" y="48767"/>
                </a:lnTo>
                <a:lnTo>
                  <a:pt x="24383" y="57911"/>
                </a:lnTo>
                <a:lnTo>
                  <a:pt x="25908" y="68579"/>
                </a:lnTo>
                <a:lnTo>
                  <a:pt x="25908" y="79248"/>
                </a:lnTo>
                <a:lnTo>
                  <a:pt x="27432" y="88391"/>
                </a:lnTo>
                <a:lnTo>
                  <a:pt x="27432" y="147827"/>
                </a:lnTo>
                <a:lnTo>
                  <a:pt x="28956" y="160019"/>
                </a:lnTo>
                <a:lnTo>
                  <a:pt x="28956" y="184403"/>
                </a:lnTo>
                <a:lnTo>
                  <a:pt x="30479" y="196595"/>
                </a:lnTo>
                <a:lnTo>
                  <a:pt x="7619" y="196595"/>
                </a:lnTo>
                <a:lnTo>
                  <a:pt x="7619" y="198119"/>
                </a:lnTo>
                <a:close/>
              </a:path>
              <a:path w="294639" h="394970">
                <a:moveTo>
                  <a:pt x="22859" y="28956"/>
                </a:moveTo>
                <a:lnTo>
                  <a:pt x="18287" y="28956"/>
                </a:lnTo>
                <a:lnTo>
                  <a:pt x="19811" y="27432"/>
                </a:lnTo>
                <a:lnTo>
                  <a:pt x="19811" y="24383"/>
                </a:lnTo>
                <a:lnTo>
                  <a:pt x="18287" y="22859"/>
                </a:lnTo>
                <a:lnTo>
                  <a:pt x="18288" y="19811"/>
                </a:lnTo>
                <a:lnTo>
                  <a:pt x="22859" y="15240"/>
                </a:lnTo>
                <a:lnTo>
                  <a:pt x="22859" y="19812"/>
                </a:lnTo>
                <a:lnTo>
                  <a:pt x="21335" y="24383"/>
                </a:lnTo>
                <a:lnTo>
                  <a:pt x="22859" y="24383"/>
                </a:lnTo>
                <a:lnTo>
                  <a:pt x="22859" y="28956"/>
                </a:lnTo>
                <a:close/>
              </a:path>
              <a:path w="294639" h="394970">
                <a:moveTo>
                  <a:pt x="16764" y="21335"/>
                </a:moveTo>
                <a:lnTo>
                  <a:pt x="18287" y="18287"/>
                </a:lnTo>
                <a:lnTo>
                  <a:pt x="18287" y="19812"/>
                </a:lnTo>
                <a:lnTo>
                  <a:pt x="16764" y="21335"/>
                </a:lnTo>
                <a:close/>
              </a:path>
              <a:path w="294639" h="394970">
                <a:moveTo>
                  <a:pt x="18287" y="19812"/>
                </a:moveTo>
                <a:lnTo>
                  <a:pt x="18287" y="18287"/>
                </a:lnTo>
                <a:lnTo>
                  <a:pt x="19812" y="18287"/>
                </a:lnTo>
                <a:lnTo>
                  <a:pt x="18287" y="19812"/>
                </a:lnTo>
                <a:close/>
              </a:path>
              <a:path w="294639" h="394970">
                <a:moveTo>
                  <a:pt x="18287" y="28956"/>
                </a:moveTo>
                <a:lnTo>
                  <a:pt x="13716" y="28956"/>
                </a:lnTo>
                <a:lnTo>
                  <a:pt x="13716" y="27432"/>
                </a:lnTo>
                <a:lnTo>
                  <a:pt x="12191" y="24383"/>
                </a:lnTo>
                <a:lnTo>
                  <a:pt x="12191" y="22859"/>
                </a:lnTo>
                <a:lnTo>
                  <a:pt x="10667" y="21335"/>
                </a:lnTo>
                <a:lnTo>
                  <a:pt x="16764" y="21335"/>
                </a:lnTo>
                <a:lnTo>
                  <a:pt x="18287" y="19812"/>
                </a:lnTo>
                <a:lnTo>
                  <a:pt x="18287" y="22859"/>
                </a:lnTo>
                <a:lnTo>
                  <a:pt x="19811" y="24383"/>
                </a:lnTo>
                <a:lnTo>
                  <a:pt x="19811" y="27432"/>
                </a:lnTo>
                <a:lnTo>
                  <a:pt x="18287" y="28956"/>
                </a:lnTo>
                <a:close/>
              </a:path>
              <a:path w="294639" h="394970">
                <a:moveTo>
                  <a:pt x="22859" y="24383"/>
                </a:moveTo>
                <a:lnTo>
                  <a:pt x="21335" y="24383"/>
                </a:lnTo>
                <a:lnTo>
                  <a:pt x="22859" y="22859"/>
                </a:lnTo>
                <a:lnTo>
                  <a:pt x="22859" y="24383"/>
                </a:lnTo>
                <a:close/>
              </a:path>
              <a:path w="294639" h="394970">
                <a:moveTo>
                  <a:pt x="15240" y="387095"/>
                </a:moveTo>
                <a:lnTo>
                  <a:pt x="12191" y="385571"/>
                </a:lnTo>
                <a:lnTo>
                  <a:pt x="7619" y="381000"/>
                </a:lnTo>
                <a:lnTo>
                  <a:pt x="4571" y="374903"/>
                </a:lnTo>
                <a:lnTo>
                  <a:pt x="4571" y="371856"/>
                </a:lnTo>
                <a:lnTo>
                  <a:pt x="3048" y="370332"/>
                </a:lnTo>
                <a:lnTo>
                  <a:pt x="3048" y="365759"/>
                </a:lnTo>
                <a:lnTo>
                  <a:pt x="1524" y="362711"/>
                </a:lnTo>
                <a:lnTo>
                  <a:pt x="1524" y="320040"/>
                </a:lnTo>
                <a:lnTo>
                  <a:pt x="3048" y="310895"/>
                </a:lnTo>
                <a:lnTo>
                  <a:pt x="4571" y="300227"/>
                </a:lnTo>
                <a:lnTo>
                  <a:pt x="3048" y="300227"/>
                </a:lnTo>
                <a:lnTo>
                  <a:pt x="4571" y="289559"/>
                </a:lnTo>
                <a:lnTo>
                  <a:pt x="6095" y="280416"/>
                </a:lnTo>
                <a:lnTo>
                  <a:pt x="7619" y="269748"/>
                </a:lnTo>
                <a:lnTo>
                  <a:pt x="7619" y="196595"/>
                </a:lnTo>
                <a:lnTo>
                  <a:pt x="30479" y="196595"/>
                </a:lnTo>
                <a:lnTo>
                  <a:pt x="30479" y="271271"/>
                </a:lnTo>
                <a:lnTo>
                  <a:pt x="25908" y="303275"/>
                </a:lnTo>
                <a:lnTo>
                  <a:pt x="25908" y="312419"/>
                </a:lnTo>
                <a:lnTo>
                  <a:pt x="24383" y="321564"/>
                </a:lnTo>
                <a:lnTo>
                  <a:pt x="24383" y="359664"/>
                </a:lnTo>
                <a:lnTo>
                  <a:pt x="25908" y="364235"/>
                </a:lnTo>
                <a:lnTo>
                  <a:pt x="24383" y="364235"/>
                </a:lnTo>
                <a:lnTo>
                  <a:pt x="25908" y="365759"/>
                </a:lnTo>
                <a:lnTo>
                  <a:pt x="24383" y="365759"/>
                </a:lnTo>
                <a:lnTo>
                  <a:pt x="26416" y="366775"/>
                </a:lnTo>
                <a:lnTo>
                  <a:pt x="27432" y="368808"/>
                </a:lnTo>
                <a:lnTo>
                  <a:pt x="30479" y="370332"/>
                </a:lnTo>
                <a:lnTo>
                  <a:pt x="39624" y="370332"/>
                </a:lnTo>
                <a:lnTo>
                  <a:pt x="42671" y="371856"/>
                </a:lnTo>
                <a:lnTo>
                  <a:pt x="288035" y="371856"/>
                </a:lnTo>
                <a:lnTo>
                  <a:pt x="283464" y="376427"/>
                </a:lnTo>
                <a:lnTo>
                  <a:pt x="280416" y="377951"/>
                </a:lnTo>
                <a:lnTo>
                  <a:pt x="278891" y="377951"/>
                </a:lnTo>
                <a:lnTo>
                  <a:pt x="274319" y="379475"/>
                </a:lnTo>
                <a:lnTo>
                  <a:pt x="269748" y="382524"/>
                </a:lnTo>
                <a:lnTo>
                  <a:pt x="263651" y="384048"/>
                </a:lnTo>
                <a:lnTo>
                  <a:pt x="260603" y="384048"/>
                </a:lnTo>
                <a:lnTo>
                  <a:pt x="254508" y="385571"/>
                </a:lnTo>
                <a:lnTo>
                  <a:pt x="13716" y="385571"/>
                </a:lnTo>
                <a:lnTo>
                  <a:pt x="15240" y="387095"/>
                </a:lnTo>
                <a:close/>
              </a:path>
              <a:path w="294639" h="394970">
                <a:moveTo>
                  <a:pt x="273405" y="354787"/>
                </a:moveTo>
                <a:lnTo>
                  <a:pt x="274319" y="352043"/>
                </a:lnTo>
                <a:lnTo>
                  <a:pt x="277367" y="348995"/>
                </a:lnTo>
                <a:lnTo>
                  <a:pt x="281940" y="345948"/>
                </a:lnTo>
                <a:lnTo>
                  <a:pt x="291083" y="348995"/>
                </a:lnTo>
                <a:lnTo>
                  <a:pt x="294132" y="353567"/>
                </a:lnTo>
                <a:lnTo>
                  <a:pt x="275843" y="353567"/>
                </a:lnTo>
                <a:lnTo>
                  <a:pt x="273405" y="354787"/>
                </a:lnTo>
                <a:close/>
              </a:path>
              <a:path w="294639" h="394970">
                <a:moveTo>
                  <a:pt x="272795" y="356616"/>
                </a:moveTo>
                <a:lnTo>
                  <a:pt x="273405" y="354787"/>
                </a:lnTo>
                <a:lnTo>
                  <a:pt x="275843" y="353567"/>
                </a:lnTo>
                <a:lnTo>
                  <a:pt x="272795" y="356616"/>
                </a:lnTo>
                <a:close/>
              </a:path>
              <a:path w="294639" h="394970">
                <a:moveTo>
                  <a:pt x="288035" y="371856"/>
                </a:moveTo>
                <a:lnTo>
                  <a:pt x="44195" y="371856"/>
                </a:lnTo>
                <a:lnTo>
                  <a:pt x="50291" y="370332"/>
                </a:lnTo>
                <a:lnTo>
                  <a:pt x="94487" y="370332"/>
                </a:lnTo>
                <a:lnTo>
                  <a:pt x="103632" y="368808"/>
                </a:lnTo>
                <a:lnTo>
                  <a:pt x="126491" y="368808"/>
                </a:lnTo>
                <a:lnTo>
                  <a:pt x="137159" y="367283"/>
                </a:lnTo>
                <a:lnTo>
                  <a:pt x="147827" y="367283"/>
                </a:lnTo>
                <a:lnTo>
                  <a:pt x="160019" y="365759"/>
                </a:lnTo>
                <a:lnTo>
                  <a:pt x="170687" y="364235"/>
                </a:lnTo>
                <a:lnTo>
                  <a:pt x="204216" y="364235"/>
                </a:lnTo>
                <a:lnTo>
                  <a:pt x="214883" y="362711"/>
                </a:lnTo>
                <a:lnTo>
                  <a:pt x="225551" y="362711"/>
                </a:lnTo>
                <a:lnTo>
                  <a:pt x="234695" y="361187"/>
                </a:lnTo>
                <a:lnTo>
                  <a:pt x="251459" y="361187"/>
                </a:lnTo>
                <a:lnTo>
                  <a:pt x="259079" y="359664"/>
                </a:lnTo>
                <a:lnTo>
                  <a:pt x="260603" y="359664"/>
                </a:lnTo>
                <a:lnTo>
                  <a:pt x="266700" y="356616"/>
                </a:lnTo>
                <a:lnTo>
                  <a:pt x="272795" y="356616"/>
                </a:lnTo>
                <a:lnTo>
                  <a:pt x="275843" y="353567"/>
                </a:lnTo>
                <a:lnTo>
                  <a:pt x="294132" y="353567"/>
                </a:lnTo>
                <a:lnTo>
                  <a:pt x="292608" y="358140"/>
                </a:lnTo>
                <a:lnTo>
                  <a:pt x="292608" y="362711"/>
                </a:lnTo>
                <a:lnTo>
                  <a:pt x="288035" y="371856"/>
                </a:lnTo>
                <a:close/>
              </a:path>
              <a:path w="294639" h="394970">
                <a:moveTo>
                  <a:pt x="272795" y="356616"/>
                </a:moveTo>
                <a:lnTo>
                  <a:pt x="269748" y="356616"/>
                </a:lnTo>
                <a:lnTo>
                  <a:pt x="273405" y="354787"/>
                </a:lnTo>
                <a:lnTo>
                  <a:pt x="272795" y="356616"/>
                </a:lnTo>
                <a:close/>
              </a:path>
              <a:path w="294639" h="394970">
                <a:moveTo>
                  <a:pt x="260603" y="359664"/>
                </a:moveTo>
                <a:lnTo>
                  <a:pt x="256032" y="359664"/>
                </a:lnTo>
                <a:lnTo>
                  <a:pt x="262127" y="358140"/>
                </a:lnTo>
                <a:lnTo>
                  <a:pt x="260603" y="359664"/>
                </a:lnTo>
                <a:close/>
              </a:path>
              <a:path w="294639" h="394970">
                <a:moveTo>
                  <a:pt x="25908" y="365759"/>
                </a:moveTo>
                <a:lnTo>
                  <a:pt x="24383" y="364235"/>
                </a:lnTo>
                <a:lnTo>
                  <a:pt x="25908" y="364235"/>
                </a:lnTo>
                <a:lnTo>
                  <a:pt x="25908" y="365759"/>
                </a:lnTo>
                <a:close/>
              </a:path>
              <a:path w="294639" h="394970">
                <a:moveTo>
                  <a:pt x="26416" y="366775"/>
                </a:moveTo>
                <a:lnTo>
                  <a:pt x="24383" y="365759"/>
                </a:lnTo>
                <a:lnTo>
                  <a:pt x="25908" y="365759"/>
                </a:lnTo>
                <a:lnTo>
                  <a:pt x="26416" y="366775"/>
                </a:lnTo>
                <a:close/>
              </a:path>
              <a:path w="294639" h="394970">
                <a:moveTo>
                  <a:pt x="27432" y="367283"/>
                </a:moveTo>
                <a:lnTo>
                  <a:pt x="26416" y="366775"/>
                </a:lnTo>
                <a:lnTo>
                  <a:pt x="25908" y="365759"/>
                </a:lnTo>
                <a:lnTo>
                  <a:pt x="27432" y="367283"/>
                </a:lnTo>
                <a:close/>
              </a:path>
              <a:path w="294639" h="394970">
                <a:moveTo>
                  <a:pt x="30479" y="370332"/>
                </a:moveTo>
                <a:lnTo>
                  <a:pt x="27432" y="368808"/>
                </a:lnTo>
                <a:lnTo>
                  <a:pt x="26416" y="366775"/>
                </a:lnTo>
                <a:lnTo>
                  <a:pt x="27432" y="367283"/>
                </a:lnTo>
                <a:lnTo>
                  <a:pt x="30479" y="370332"/>
                </a:lnTo>
                <a:close/>
              </a:path>
              <a:path w="294639" h="394970">
                <a:moveTo>
                  <a:pt x="33527" y="370332"/>
                </a:moveTo>
                <a:lnTo>
                  <a:pt x="30479" y="370332"/>
                </a:lnTo>
                <a:lnTo>
                  <a:pt x="28955" y="368808"/>
                </a:lnTo>
                <a:lnTo>
                  <a:pt x="30479" y="368808"/>
                </a:lnTo>
                <a:lnTo>
                  <a:pt x="33527" y="370332"/>
                </a:lnTo>
                <a:close/>
              </a:path>
              <a:path w="294639" h="394970">
                <a:moveTo>
                  <a:pt x="22859" y="391667"/>
                </a:moveTo>
                <a:lnTo>
                  <a:pt x="16764" y="388619"/>
                </a:lnTo>
                <a:lnTo>
                  <a:pt x="13716" y="385571"/>
                </a:lnTo>
                <a:lnTo>
                  <a:pt x="236219" y="385571"/>
                </a:lnTo>
                <a:lnTo>
                  <a:pt x="227075" y="387095"/>
                </a:lnTo>
                <a:lnTo>
                  <a:pt x="216408" y="387095"/>
                </a:lnTo>
                <a:lnTo>
                  <a:pt x="205740" y="388619"/>
                </a:lnTo>
                <a:lnTo>
                  <a:pt x="172211" y="388619"/>
                </a:lnTo>
                <a:lnTo>
                  <a:pt x="161543" y="390143"/>
                </a:lnTo>
                <a:lnTo>
                  <a:pt x="21335" y="390143"/>
                </a:lnTo>
                <a:lnTo>
                  <a:pt x="22859" y="391667"/>
                </a:lnTo>
                <a:close/>
              </a:path>
              <a:path w="294639" h="394970">
                <a:moveTo>
                  <a:pt x="172211" y="390143"/>
                </a:moveTo>
                <a:lnTo>
                  <a:pt x="172211" y="388619"/>
                </a:lnTo>
                <a:lnTo>
                  <a:pt x="182879" y="388619"/>
                </a:lnTo>
                <a:lnTo>
                  <a:pt x="172211" y="390143"/>
                </a:lnTo>
                <a:close/>
              </a:path>
              <a:path w="294639" h="394970">
                <a:moveTo>
                  <a:pt x="128016" y="393192"/>
                </a:moveTo>
                <a:lnTo>
                  <a:pt x="27432" y="393192"/>
                </a:lnTo>
                <a:lnTo>
                  <a:pt x="21335" y="390143"/>
                </a:lnTo>
                <a:lnTo>
                  <a:pt x="161543" y="390143"/>
                </a:lnTo>
                <a:lnTo>
                  <a:pt x="150875" y="391667"/>
                </a:lnTo>
                <a:lnTo>
                  <a:pt x="138683" y="391667"/>
                </a:lnTo>
                <a:lnTo>
                  <a:pt x="128016" y="393192"/>
                </a:lnTo>
                <a:close/>
              </a:path>
              <a:path w="294639" h="394970">
                <a:moveTo>
                  <a:pt x="47243" y="394716"/>
                </a:moveTo>
                <a:lnTo>
                  <a:pt x="38100" y="394716"/>
                </a:lnTo>
                <a:lnTo>
                  <a:pt x="33527" y="393192"/>
                </a:lnTo>
                <a:lnTo>
                  <a:pt x="53340" y="393192"/>
                </a:lnTo>
                <a:lnTo>
                  <a:pt x="47243" y="394716"/>
                </a:lnTo>
                <a:close/>
              </a:path>
              <a:path w="294639" h="394970">
                <a:moveTo>
                  <a:pt x="85343" y="394716"/>
                </a:moveTo>
                <a:lnTo>
                  <a:pt x="51816" y="394716"/>
                </a:lnTo>
                <a:lnTo>
                  <a:pt x="53340" y="393192"/>
                </a:lnTo>
                <a:lnTo>
                  <a:pt x="94487" y="393192"/>
                </a:lnTo>
                <a:lnTo>
                  <a:pt x="85343" y="394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06723" y="3122676"/>
            <a:ext cx="292608" cy="29565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945892" y="3526535"/>
            <a:ext cx="1763395" cy="116205"/>
          </a:xfrm>
          <a:custGeom>
            <a:avLst/>
            <a:gdLst/>
            <a:ahLst/>
            <a:cxnLst/>
            <a:rect l="l" t="t" r="r" b="b"/>
            <a:pathLst>
              <a:path w="1763395" h="116204">
                <a:moveTo>
                  <a:pt x="36575" y="102108"/>
                </a:moveTo>
                <a:lnTo>
                  <a:pt x="21335" y="102108"/>
                </a:lnTo>
                <a:lnTo>
                  <a:pt x="18288" y="99060"/>
                </a:lnTo>
                <a:lnTo>
                  <a:pt x="16764" y="94488"/>
                </a:lnTo>
                <a:lnTo>
                  <a:pt x="10667" y="92964"/>
                </a:lnTo>
                <a:lnTo>
                  <a:pt x="18288" y="92964"/>
                </a:lnTo>
                <a:lnTo>
                  <a:pt x="22859" y="91440"/>
                </a:lnTo>
                <a:lnTo>
                  <a:pt x="147827" y="91440"/>
                </a:lnTo>
                <a:lnTo>
                  <a:pt x="163067" y="89916"/>
                </a:lnTo>
                <a:lnTo>
                  <a:pt x="234696" y="89916"/>
                </a:lnTo>
                <a:lnTo>
                  <a:pt x="254508" y="88391"/>
                </a:lnTo>
                <a:lnTo>
                  <a:pt x="252983" y="88391"/>
                </a:lnTo>
                <a:lnTo>
                  <a:pt x="272796" y="86867"/>
                </a:lnTo>
                <a:lnTo>
                  <a:pt x="274319" y="86867"/>
                </a:lnTo>
                <a:lnTo>
                  <a:pt x="294132" y="85344"/>
                </a:lnTo>
                <a:lnTo>
                  <a:pt x="315467" y="85344"/>
                </a:lnTo>
                <a:lnTo>
                  <a:pt x="338327" y="83820"/>
                </a:lnTo>
                <a:lnTo>
                  <a:pt x="336804" y="83820"/>
                </a:lnTo>
                <a:lnTo>
                  <a:pt x="359664" y="82296"/>
                </a:lnTo>
                <a:lnTo>
                  <a:pt x="384048" y="82296"/>
                </a:lnTo>
                <a:lnTo>
                  <a:pt x="405383" y="80772"/>
                </a:lnTo>
                <a:lnTo>
                  <a:pt x="428243" y="80772"/>
                </a:lnTo>
                <a:lnTo>
                  <a:pt x="452627" y="79248"/>
                </a:lnTo>
                <a:lnTo>
                  <a:pt x="475488" y="79248"/>
                </a:lnTo>
                <a:lnTo>
                  <a:pt x="498348" y="77724"/>
                </a:lnTo>
                <a:lnTo>
                  <a:pt x="917448" y="77724"/>
                </a:lnTo>
                <a:lnTo>
                  <a:pt x="941832" y="76200"/>
                </a:lnTo>
                <a:lnTo>
                  <a:pt x="992124" y="76200"/>
                </a:lnTo>
                <a:lnTo>
                  <a:pt x="1040892" y="73152"/>
                </a:lnTo>
                <a:lnTo>
                  <a:pt x="1065275" y="73152"/>
                </a:lnTo>
                <a:lnTo>
                  <a:pt x="1091184" y="71628"/>
                </a:lnTo>
                <a:lnTo>
                  <a:pt x="1115567" y="71628"/>
                </a:lnTo>
                <a:lnTo>
                  <a:pt x="1167384" y="68580"/>
                </a:lnTo>
                <a:lnTo>
                  <a:pt x="1193292" y="65532"/>
                </a:lnTo>
                <a:lnTo>
                  <a:pt x="1191767" y="65532"/>
                </a:lnTo>
                <a:lnTo>
                  <a:pt x="1363980" y="54864"/>
                </a:lnTo>
                <a:lnTo>
                  <a:pt x="1388364" y="51816"/>
                </a:lnTo>
                <a:lnTo>
                  <a:pt x="1411224" y="50291"/>
                </a:lnTo>
                <a:lnTo>
                  <a:pt x="1432559" y="47244"/>
                </a:lnTo>
                <a:lnTo>
                  <a:pt x="1476756" y="44196"/>
                </a:lnTo>
                <a:lnTo>
                  <a:pt x="1496567" y="41148"/>
                </a:lnTo>
                <a:lnTo>
                  <a:pt x="1516380" y="39624"/>
                </a:lnTo>
                <a:lnTo>
                  <a:pt x="1534667" y="36575"/>
                </a:lnTo>
                <a:lnTo>
                  <a:pt x="1552956" y="35052"/>
                </a:lnTo>
                <a:lnTo>
                  <a:pt x="1551432" y="35052"/>
                </a:lnTo>
                <a:lnTo>
                  <a:pt x="1569719" y="32004"/>
                </a:lnTo>
                <a:lnTo>
                  <a:pt x="1586484" y="30480"/>
                </a:lnTo>
                <a:lnTo>
                  <a:pt x="1601724" y="27432"/>
                </a:lnTo>
                <a:lnTo>
                  <a:pt x="1616964" y="25908"/>
                </a:lnTo>
                <a:lnTo>
                  <a:pt x="1630680" y="24383"/>
                </a:lnTo>
                <a:lnTo>
                  <a:pt x="1632204" y="22860"/>
                </a:lnTo>
                <a:lnTo>
                  <a:pt x="1645919" y="21336"/>
                </a:lnTo>
                <a:lnTo>
                  <a:pt x="1644396" y="21336"/>
                </a:lnTo>
                <a:lnTo>
                  <a:pt x="1658111" y="18288"/>
                </a:lnTo>
                <a:lnTo>
                  <a:pt x="1659635" y="18288"/>
                </a:lnTo>
                <a:lnTo>
                  <a:pt x="1671827" y="16764"/>
                </a:lnTo>
                <a:lnTo>
                  <a:pt x="1670304" y="16764"/>
                </a:lnTo>
                <a:lnTo>
                  <a:pt x="1682496" y="15240"/>
                </a:lnTo>
                <a:lnTo>
                  <a:pt x="1693164" y="13716"/>
                </a:lnTo>
                <a:lnTo>
                  <a:pt x="1691640" y="13716"/>
                </a:lnTo>
                <a:lnTo>
                  <a:pt x="1702308" y="10667"/>
                </a:lnTo>
                <a:lnTo>
                  <a:pt x="1716024" y="9144"/>
                </a:lnTo>
                <a:lnTo>
                  <a:pt x="1714500" y="9144"/>
                </a:lnTo>
                <a:lnTo>
                  <a:pt x="1725168" y="7620"/>
                </a:lnTo>
                <a:lnTo>
                  <a:pt x="1732788" y="4572"/>
                </a:lnTo>
                <a:lnTo>
                  <a:pt x="1738884" y="3048"/>
                </a:lnTo>
                <a:lnTo>
                  <a:pt x="1740408" y="3048"/>
                </a:lnTo>
                <a:lnTo>
                  <a:pt x="1746504" y="1524"/>
                </a:lnTo>
                <a:lnTo>
                  <a:pt x="1749551" y="1524"/>
                </a:lnTo>
                <a:lnTo>
                  <a:pt x="1755648" y="0"/>
                </a:lnTo>
                <a:lnTo>
                  <a:pt x="1760219" y="3048"/>
                </a:lnTo>
                <a:lnTo>
                  <a:pt x="1761743" y="9144"/>
                </a:lnTo>
                <a:lnTo>
                  <a:pt x="1763268" y="13716"/>
                </a:lnTo>
                <a:lnTo>
                  <a:pt x="1761743" y="19812"/>
                </a:lnTo>
                <a:lnTo>
                  <a:pt x="1755648" y="21336"/>
                </a:lnTo>
                <a:lnTo>
                  <a:pt x="1749551" y="24383"/>
                </a:lnTo>
                <a:lnTo>
                  <a:pt x="1746504" y="24383"/>
                </a:lnTo>
                <a:lnTo>
                  <a:pt x="1738884" y="27432"/>
                </a:lnTo>
                <a:lnTo>
                  <a:pt x="1731264" y="28956"/>
                </a:lnTo>
                <a:lnTo>
                  <a:pt x="1729740" y="28956"/>
                </a:lnTo>
                <a:lnTo>
                  <a:pt x="1720596" y="32004"/>
                </a:lnTo>
                <a:lnTo>
                  <a:pt x="1719072" y="32004"/>
                </a:lnTo>
                <a:lnTo>
                  <a:pt x="1706880" y="35052"/>
                </a:lnTo>
                <a:lnTo>
                  <a:pt x="1697735" y="36575"/>
                </a:lnTo>
                <a:lnTo>
                  <a:pt x="1696211" y="36575"/>
                </a:lnTo>
                <a:lnTo>
                  <a:pt x="1687068" y="38100"/>
                </a:lnTo>
                <a:lnTo>
                  <a:pt x="1674876" y="39624"/>
                </a:lnTo>
                <a:lnTo>
                  <a:pt x="1674876" y="41148"/>
                </a:lnTo>
                <a:lnTo>
                  <a:pt x="1662684" y="42672"/>
                </a:lnTo>
                <a:lnTo>
                  <a:pt x="1650492" y="45720"/>
                </a:lnTo>
                <a:lnTo>
                  <a:pt x="1648968" y="45720"/>
                </a:lnTo>
                <a:lnTo>
                  <a:pt x="1635251" y="47244"/>
                </a:lnTo>
                <a:lnTo>
                  <a:pt x="1620011" y="48767"/>
                </a:lnTo>
                <a:lnTo>
                  <a:pt x="1604772" y="51816"/>
                </a:lnTo>
                <a:lnTo>
                  <a:pt x="1572767" y="54864"/>
                </a:lnTo>
                <a:lnTo>
                  <a:pt x="1556004" y="57912"/>
                </a:lnTo>
                <a:lnTo>
                  <a:pt x="1554480" y="57912"/>
                </a:lnTo>
                <a:lnTo>
                  <a:pt x="1537716" y="59436"/>
                </a:lnTo>
                <a:lnTo>
                  <a:pt x="1519427" y="62483"/>
                </a:lnTo>
                <a:lnTo>
                  <a:pt x="1499616" y="64008"/>
                </a:lnTo>
                <a:lnTo>
                  <a:pt x="1478280" y="67056"/>
                </a:lnTo>
                <a:lnTo>
                  <a:pt x="1435608" y="70104"/>
                </a:lnTo>
                <a:lnTo>
                  <a:pt x="1412748" y="73152"/>
                </a:lnTo>
                <a:lnTo>
                  <a:pt x="1389888" y="74675"/>
                </a:lnTo>
                <a:lnTo>
                  <a:pt x="1367027" y="77724"/>
                </a:lnTo>
                <a:lnTo>
                  <a:pt x="1194816" y="88391"/>
                </a:lnTo>
                <a:lnTo>
                  <a:pt x="1168908" y="91440"/>
                </a:lnTo>
                <a:lnTo>
                  <a:pt x="1117092" y="94488"/>
                </a:lnTo>
                <a:lnTo>
                  <a:pt x="1091184" y="94488"/>
                </a:lnTo>
                <a:lnTo>
                  <a:pt x="1066800" y="96012"/>
                </a:lnTo>
                <a:lnTo>
                  <a:pt x="1042416" y="96012"/>
                </a:lnTo>
                <a:lnTo>
                  <a:pt x="1016508" y="97536"/>
                </a:lnTo>
                <a:lnTo>
                  <a:pt x="992124" y="97536"/>
                </a:lnTo>
                <a:lnTo>
                  <a:pt x="967740" y="99060"/>
                </a:lnTo>
                <a:lnTo>
                  <a:pt x="19811" y="99060"/>
                </a:lnTo>
                <a:lnTo>
                  <a:pt x="21335" y="100583"/>
                </a:lnTo>
                <a:lnTo>
                  <a:pt x="35051" y="100583"/>
                </a:lnTo>
                <a:lnTo>
                  <a:pt x="36575" y="102108"/>
                </a:lnTo>
                <a:close/>
              </a:path>
              <a:path w="1763395" h="116204">
                <a:moveTo>
                  <a:pt x="2438" y="97231"/>
                </a:moveTo>
                <a:lnTo>
                  <a:pt x="3048" y="96012"/>
                </a:lnTo>
                <a:lnTo>
                  <a:pt x="7619" y="94488"/>
                </a:lnTo>
                <a:lnTo>
                  <a:pt x="10667" y="92964"/>
                </a:lnTo>
                <a:lnTo>
                  <a:pt x="6096" y="96012"/>
                </a:lnTo>
                <a:lnTo>
                  <a:pt x="2438" y="97231"/>
                </a:lnTo>
                <a:close/>
              </a:path>
              <a:path w="1763395" h="116204">
                <a:moveTo>
                  <a:pt x="13716" y="114300"/>
                </a:moveTo>
                <a:lnTo>
                  <a:pt x="9143" y="114300"/>
                </a:lnTo>
                <a:lnTo>
                  <a:pt x="3048" y="111252"/>
                </a:lnTo>
                <a:lnTo>
                  <a:pt x="2032" y="109728"/>
                </a:lnTo>
                <a:lnTo>
                  <a:pt x="0" y="103632"/>
                </a:lnTo>
                <a:lnTo>
                  <a:pt x="1524" y="99060"/>
                </a:lnTo>
                <a:lnTo>
                  <a:pt x="2438" y="97231"/>
                </a:lnTo>
                <a:lnTo>
                  <a:pt x="6096" y="96012"/>
                </a:lnTo>
                <a:lnTo>
                  <a:pt x="10667" y="92964"/>
                </a:lnTo>
                <a:lnTo>
                  <a:pt x="16764" y="94488"/>
                </a:lnTo>
                <a:lnTo>
                  <a:pt x="18288" y="99060"/>
                </a:lnTo>
                <a:lnTo>
                  <a:pt x="16764" y="99060"/>
                </a:lnTo>
                <a:lnTo>
                  <a:pt x="21335" y="102108"/>
                </a:lnTo>
                <a:lnTo>
                  <a:pt x="36575" y="102108"/>
                </a:lnTo>
                <a:lnTo>
                  <a:pt x="36575" y="106680"/>
                </a:lnTo>
                <a:lnTo>
                  <a:pt x="35051" y="109728"/>
                </a:lnTo>
                <a:lnTo>
                  <a:pt x="19811" y="109728"/>
                </a:lnTo>
                <a:lnTo>
                  <a:pt x="16764" y="111252"/>
                </a:lnTo>
                <a:lnTo>
                  <a:pt x="13716" y="114300"/>
                </a:lnTo>
                <a:close/>
              </a:path>
              <a:path w="1763395" h="116204">
                <a:moveTo>
                  <a:pt x="0" y="103632"/>
                </a:moveTo>
                <a:lnTo>
                  <a:pt x="1524" y="97536"/>
                </a:lnTo>
                <a:lnTo>
                  <a:pt x="2438" y="97231"/>
                </a:lnTo>
                <a:lnTo>
                  <a:pt x="1524" y="99060"/>
                </a:lnTo>
                <a:lnTo>
                  <a:pt x="0" y="103632"/>
                </a:lnTo>
                <a:close/>
              </a:path>
              <a:path w="1763395" h="116204">
                <a:moveTo>
                  <a:pt x="21335" y="102108"/>
                </a:moveTo>
                <a:lnTo>
                  <a:pt x="16764" y="99060"/>
                </a:lnTo>
                <a:lnTo>
                  <a:pt x="18288" y="99060"/>
                </a:lnTo>
                <a:lnTo>
                  <a:pt x="21335" y="102108"/>
                </a:lnTo>
                <a:close/>
              </a:path>
              <a:path w="1763395" h="116204">
                <a:moveTo>
                  <a:pt x="475488" y="100583"/>
                </a:moveTo>
                <a:lnTo>
                  <a:pt x="21335" y="100583"/>
                </a:lnTo>
                <a:lnTo>
                  <a:pt x="19811" y="99060"/>
                </a:lnTo>
                <a:lnTo>
                  <a:pt x="499872" y="99060"/>
                </a:lnTo>
                <a:lnTo>
                  <a:pt x="475488" y="100583"/>
                </a:lnTo>
                <a:close/>
              </a:path>
              <a:path w="1763395" h="116204">
                <a:moveTo>
                  <a:pt x="894588" y="100583"/>
                </a:moveTo>
                <a:lnTo>
                  <a:pt x="536448" y="100583"/>
                </a:lnTo>
                <a:lnTo>
                  <a:pt x="516635" y="99060"/>
                </a:lnTo>
                <a:lnTo>
                  <a:pt x="918972" y="99060"/>
                </a:lnTo>
                <a:lnTo>
                  <a:pt x="894588" y="100583"/>
                </a:lnTo>
                <a:close/>
              </a:path>
              <a:path w="1763395" h="116204">
                <a:moveTo>
                  <a:pt x="13716" y="114300"/>
                </a:moveTo>
                <a:lnTo>
                  <a:pt x="16764" y="111252"/>
                </a:lnTo>
                <a:lnTo>
                  <a:pt x="19811" y="109728"/>
                </a:lnTo>
                <a:lnTo>
                  <a:pt x="35051" y="109728"/>
                </a:lnTo>
                <a:lnTo>
                  <a:pt x="36575" y="106680"/>
                </a:lnTo>
                <a:lnTo>
                  <a:pt x="36575" y="102108"/>
                </a:lnTo>
                <a:lnTo>
                  <a:pt x="35051" y="100583"/>
                </a:lnTo>
                <a:lnTo>
                  <a:pt x="452627" y="100583"/>
                </a:lnTo>
                <a:lnTo>
                  <a:pt x="429767" y="102108"/>
                </a:lnTo>
                <a:lnTo>
                  <a:pt x="406908" y="102108"/>
                </a:lnTo>
                <a:lnTo>
                  <a:pt x="338327" y="106680"/>
                </a:lnTo>
                <a:lnTo>
                  <a:pt x="295656" y="106680"/>
                </a:lnTo>
                <a:lnTo>
                  <a:pt x="274319" y="108204"/>
                </a:lnTo>
                <a:lnTo>
                  <a:pt x="275843" y="108204"/>
                </a:lnTo>
                <a:lnTo>
                  <a:pt x="256032" y="111252"/>
                </a:lnTo>
                <a:lnTo>
                  <a:pt x="27432" y="111252"/>
                </a:lnTo>
                <a:lnTo>
                  <a:pt x="22859" y="112775"/>
                </a:lnTo>
                <a:lnTo>
                  <a:pt x="16764" y="112775"/>
                </a:lnTo>
                <a:lnTo>
                  <a:pt x="13716" y="114300"/>
                </a:lnTo>
                <a:close/>
              </a:path>
              <a:path w="1763395" h="116204">
                <a:moveTo>
                  <a:pt x="2032" y="109728"/>
                </a:moveTo>
                <a:lnTo>
                  <a:pt x="0" y="106680"/>
                </a:lnTo>
                <a:lnTo>
                  <a:pt x="0" y="103632"/>
                </a:lnTo>
                <a:lnTo>
                  <a:pt x="2032" y="109728"/>
                </a:lnTo>
                <a:close/>
              </a:path>
              <a:path w="1763395" h="116204">
                <a:moveTo>
                  <a:pt x="9143" y="115824"/>
                </a:moveTo>
                <a:lnTo>
                  <a:pt x="3048" y="112775"/>
                </a:lnTo>
                <a:lnTo>
                  <a:pt x="2032" y="109728"/>
                </a:lnTo>
                <a:lnTo>
                  <a:pt x="3048" y="111252"/>
                </a:lnTo>
                <a:lnTo>
                  <a:pt x="9143" y="114300"/>
                </a:lnTo>
                <a:lnTo>
                  <a:pt x="13716" y="114300"/>
                </a:lnTo>
                <a:lnTo>
                  <a:pt x="9143" y="115824"/>
                </a:lnTo>
                <a:close/>
              </a:path>
              <a:path w="1763395" h="116204">
                <a:moveTo>
                  <a:pt x="150875" y="112775"/>
                </a:moveTo>
                <a:lnTo>
                  <a:pt x="74675" y="112775"/>
                </a:lnTo>
                <a:lnTo>
                  <a:pt x="65532" y="111252"/>
                </a:lnTo>
                <a:lnTo>
                  <a:pt x="166116" y="111252"/>
                </a:lnTo>
                <a:lnTo>
                  <a:pt x="150875" y="1127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99816" y="3793235"/>
            <a:ext cx="390525" cy="317500"/>
          </a:xfrm>
          <a:custGeom>
            <a:avLst/>
            <a:gdLst/>
            <a:ahLst/>
            <a:cxnLst/>
            <a:rect l="l" t="t" r="r" b="b"/>
            <a:pathLst>
              <a:path w="390525" h="317500">
                <a:moveTo>
                  <a:pt x="173735" y="1270"/>
                </a:moveTo>
                <a:lnTo>
                  <a:pt x="147827" y="1270"/>
                </a:lnTo>
                <a:lnTo>
                  <a:pt x="153924" y="0"/>
                </a:lnTo>
                <a:lnTo>
                  <a:pt x="169164" y="0"/>
                </a:lnTo>
                <a:lnTo>
                  <a:pt x="173735" y="1270"/>
                </a:lnTo>
                <a:close/>
              </a:path>
              <a:path w="390525" h="317500">
                <a:moveTo>
                  <a:pt x="213105" y="17780"/>
                </a:moveTo>
                <a:lnTo>
                  <a:pt x="108203" y="17780"/>
                </a:lnTo>
                <a:lnTo>
                  <a:pt x="114300" y="12700"/>
                </a:lnTo>
                <a:lnTo>
                  <a:pt x="115824" y="12700"/>
                </a:lnTo>
                <a:lnTo>
                  <a:pt x="121919" y="10160"/>
                </a:lnTo>
                <a:lnTo>
                  <a:pt x="120395" y="10160"/>
                </a:lnTo>
                <a:lnTo>
                  <a:pt x="126491" y="7620"/>
                </a:lnTo>
                <a:lnTo>
                  <a:pt x="128016" y="7620"/>
                </a:lnTo>
                <a:lnTo>
                  <a:pt x="134111" y="3810"/>
                </a:lnTo>
                <a:lnTo>
                  <a:pt x="146303" y="1270"/>
                </a:lnTo>
                <a:lnTo>
                  <a:pt x="179832" y="1270"/>
                </a:lnTo>
                <a:lnTo>
                  <a:pt x="184403" y="2540"/>
                </a:lnTo>
                <a:lnTo>
                  <a:pt x="182880" y="2540"/>
                </a:lnTo>
                <a:lnTo>
                  <a:pt x="187451" y="3810"/>
                </a:lnTo>
                <a:lnTo>
                  <a:pt x="188975" y="3810"/>
                </a:lnTo>
                <a:lnTo>
                  <a:pt x="193548" y="5080"/>
                </a:lnTo>
                <a:lnTo>
                  <a:pt x="195072" y="5080"/>
                </a:lnTo>
                <a:lnTo>
                  <a:pt x="199643" y="8890"/>
                </a:lnTo>
                <a:lnTo>
                  <a:pt x="201167" y="8890"/>
                </a:lnTo>
                <a:lnTo>
                  <a:pt x="208787" y="15240"/>
                </a:lnTo>
                <a:lnTo>
                  <a:pt x="207264" y="15240"/>
                </a:lnTo>
                <a:lnTo>
                  <a:pt x="211835" y="16510"/>
                </a:lnTo>
                <a:lnTo>
                  <a:pt x="213105" y="17780"/>
                </a:lnTo>
                <a:close/>
              </a:path>
              <a:path w="390525" h="317500">
                <a:moveTo>
                  <a:pt x="103632" y="45720"/>
                </a:moveTo>
                <a:lnTo>
                  <a:pt x="68580" y="45720"/>
                </a:lnTo>
                <a:lnTo>
                  <a:pt x="80772" y="33020"/>
                </a:lnTo>
                <a:lnTo>
                  <a:pt x="82295" y="33020"/>
                </a:lnTo>
                <a:lnTo>
                  <a:pt x="88391" y="27940"/>
                </a:lnTo>
                <a:lnTo>
                  <a:pt x="96011" y="24130"/>
                </a:lnTo>
                <a:lnTo>
                  <a:pt x="108203" y="16510"/>
                </a:lnTo>
                <a:lnTo>
                  <a:pt x="108203" y="17780"/>
                </a:lnTo>
                <a:lnTo>
                  <a:pt x="213105" y="17780"/>
                </a:lnTo>
                <a:lnTo>
                  <a:pt x="215646" y="20320"/>
                </a:lnTo>
                <a:lnTo>
                  <a:pt x="156972" y="20320"/>
                </a:lnTo>
                <a:lnTo>
                  <a:pt x="150875" y="22860"/>
                </a:lnTo>
                <a:lnTo>
                  <a:pt x="152400" y="22860"/>
                </a:lnTo>
                <a:lnTo>
                  <a:pt x="140208" y="25400"/>
                </a:lnTo>
                <a:lnTo>
                  <a:pt x="141732" y="25400"/>
                </a:lnTo>
                <a:lnTo>
                  <a:pt x="135635" y="26670"/>
                </a:lnTo>
                <a:lnTo>
                  <a:pt x="137159" y="26670"/>
                </a:lnTo>
                <a:lnTo>
                  <a:pt x="132587" y="30480"/>
                </a:lnTo>
                <a:lnTo>
                  <a:pt x="131064" y="30480"/>
                </a:lnTo>
                <a:lnTo>
                  <a:pt x="124967" y="33020"/>
                </a:lnTo>
                <a:lnTo>
                  <a:pt x="120395" y="35560"/>
                </a:lnTo>
                <a:lnTo>
                  <a:pt x="118872" y="35560"/>
                </a:lnTo>
                <a:lnTo>
                  <a:pt x="114300" y="39370"/>
                </a:lnTo>
                <a:lnTo>
                  <a:pt x="106680" y="43180"/>
                </a:lnTo>
                <a:lnTo>
                  <a:pt x="103632" y="45720"/>
                </a:lnTo>
                <a:close/>
              </a:path>
              <a:path w="390525" h="317500">
                <a:moveTo>
                  <a:pt x="226567" y="43180"/>
                </a:moveTo>
                <a:lnTo>
                  <a:pt x="210311" y="43180"/>
                </a:lnTo>
                <a:lnTo>
                  <a:pt x="207264" y="38100"/>
                </a:lnTo>
                <a:lnTo>
                  <a:pt x="204216" y="35560"/>
                </a:lnTo>
                <a:lnTo>
                  <a:pt x="205740" y="35560"/>
                </a:lnTo>
                <a:lnTo>
                  <a:pt x="202691" y="34290"/>
                </a:lnTo>
                <a:lnTo>
                  <a:pt x="204216" y="34290"/>
                </a:lnTo>
                <a:lnTo>
                  <a:pt x="198119" y="31750"/>
                </a:lnTo>
                <a:lnTo>
                  <a:pt x="193548" y="27940"/>
                </a:lnTo>
                <a:lnTo>
                  <a:pt x="188975" y="26670"/>
                </a:lnTo>
                <a:lnTo>
                  <a:pt x="190500" y="26670"/>
                </a:lnTo>
                <a:lnTo>
                  <a:pt x="185927" y="25400"/>
                </a:lnTo>
                <a:lnTo>
                  <a:pt x="187451" y="25400"/>
                </a:lnTo>
                <a:lnTo>
                  <a:pt x="182880" y="24130"/>
                </a:lnTo>
                <a:lnTo>
                  <a:pt x="178308" y="24130"/>
                </a:lnTo>
                <a:lnTo>
                  <a:pt x="173735" y="22860"/>
                </a:lnTo>
                <a:lnTo>
                  <a:pt x="169164" y="22860"/>
                </a:lnTo>
                <a:lnTo>
                  <a:pt x="163067" y="20320"/>
                </a:lnTo>
                <a:lnTo>
                  <a:pt x="215646" y="20320"/>
                </a:lnTo>
                <a:lnTo>
                  <a:pt x="219456" y="24130"/>
                </a:lnTo>
                <a:lnTo>
                  <a:pt x="220980" y="26670"/>
                </a:lnTo>
                <a:lnTo>
                  <a:pt x="224027" y="30480"/>
                </a:lnTo>
                <a:lnTo>
                  <a:pt x="225551" y="33020"/>
                </a:lnTo>
                <a:lnTo>
                  <a:pt x="225551" y="38100"/>
                </a:lnTo>
                <a:lnTo>
                  <a:pt x="227075" y="40640"/>
                </a:lnTo>
                <a:lnTo>
                  <a:pt x="227075" y="41910"/>
                </a:lnTo>
                <a:lnTo>
                  <a:pt x="226567" y="43180"/>
                </a:lnTo>
                <a:close/>
              </a:path>
              <a:path w="390525" h="317500">
                <a:moveTo>
                  <a:pt x="112775" y="40640"/>
                </a:moveTo>
                <a:lnTo>
                  <a:pt x="114300" y="39370"/>
                </a:lnTo>
                <a:lnTo>
                  <a:pt x="112775" y="40640"/>
                </a:lnTo>
                <a:close/>
              </a:path>
              <a:path w="390525" h="317500">
                <a:moveTo>
                  <a:pt x="210311" y="43180"/>
                </a:moveTo>
                <a:lnTo>
                  <a:pt x="208787" y="41910"/>
                </a:lnTo>
                <a:lnTo>
                  <a:pt x="208787" y="40640"/>
                </a:lnTo>
                <a:lnTo>
                  <a:pt x="210311" y="43180"/>
                </a:lnTo>
                <a:close/>
              </a:path>
              <a:path w="390525" h="317500">
                <a:moveTo>
                  <a:pt x="201167" y="54610"/>
                </a:moveTo>
                <a:lnTo>
                  <a:pt x="202691" y="50800"/>
                </a:lnTo>
                <a:lnTo>
                  <a:pt x="204216" y="50800"/>
                </a:lnTo>
                <a:lnTo>
                  <a:pt x="205740" y="48260"/>
                </a:lnTo>
                <a:lnTo>
                  <a:pt x="207264" y="46990"/>
                </a:lnTo>
                <a:lnTo>
                  <a:pt x="208787" y="43180"/>
                </a:lnTo>
                <a:lnTo>
                  <a:pt x="208787" y="41910"/>
                </a:lnTo>
                <a:lnTo>
                  <a:pt x="210311" y="43180"/>
                </a:lnTo>
                <a:lnTo>
                  <a:pt x="226567" y="43180"/>
                </a:lnTo>
                <a:lnTo>
                  <a:pt x="225551" y="45720"/>
                </a:lnTo>
                <a:lnTo>
                  <a:pt x="225551" y="48260"/>
                </a:lnTo>
                <a:lnTo>
                  <a:pt x="224027" y="49530"/>
                </a:lnTo>
                <a:lnTo>
                  <a:pt x="222503" y="53340"/>
                </a:lnTo>
                <a:lnTo>
                  <a:pt x="202691" y="53340"/>
                </a:lnTo>
                <a:lnTo>
                  <a:pt x="201167" y="54610"/>
                </a:lnTo>
                <a:close/>
              </a:path>
              <a:path w="390525" h="317500">
                <a:moveTo>
                  <a:pt x="51054" y="100330"/>
                </a:moveTo>
                <a:lnTo>
                  <a:pt x="24383" y="100330"/>
                </a:lnTo>
                <a:lnTo>
                  <a:pt x="28956" y="92710"/>
                </a:lnTo>
                <a:lnTo>
                  <a:pt x="28956" y="91440"/>
                </a:lnTo>
                <a:lnTo>
                  <a:pt x="33527" y="85090"/>
                </a:lnTo>
                <a:lnTo>
                  <a:pt x="35051" y="83820"/>
                </a:lnTo>
                <a:lnTo>
                  <a:pt x="39624" y="77470"/>
                </a:lnTo>
                <a:lnTo>
                  <a:pt x="44195" y="69850"/>
                </a:lnTo>
                <a:lnTo>
                  <a:pt x="45719" y="69850"/>
                </a:lnTo>
                <a:lnTo>
                  <a:pt x="50291" y="62230"/>
                </a:lnTo>
                <a:lnTo>
                  <a:pt x="62483" y="49530"/>
                </a:lnTo>
                <a:lnTo>
                  <a:pt x="64008" y="49530"/>
                </a:lnTo>
                <a:lnTo>
                  <a:pt x="70103" y="43180"/>
                </a:lnTo>
                <a:lnTo>
                  <a:pt x="68580" y="45720"/>
                </a:lnTo>
                <a:lnTo>
                  <a:pt x="103632" y="45720"/>
                </a:lnTo>
                <a:lnTo>
                  <a:pt x="102108" y="46990"/>
                </a:lnTo>
                <a:lnTo>
                  <a:pt x="89916" y="55880"/>
                </a:lnTo>
                <a:lnTo>
                  <a:pt x="91440" y="55880"/>
                </a:lnTo>
                <a:lnTo>
                  <a:pt x="85343" y="62230"/>
                </a:lnTo>
                <a:lnTo>
                  <a:pt x="83819" y="62230"/>
                </a:lnTo>
                <a:lnTo>
                  <a:pt x="77724" y="66040"/>
                </a:lnTo>
                <a:lnTo>
                  <a:pt x="79248" y="66040"/>
                </a:lnTo>
                <a:lnTo>
                  <a:pt x="74371" y="71120"/>
                </a:lnTo>
                <a:lnTo>
                  <a:pt x="73151" y="71120"/>
                </a:lnTo>
                <a:lnTo>
                  <a:pt x="68580" y="77470"/>
                </a:lnTo>
                <a:lnTo>
                  <a:pt x="62483" y="83820"/>
                </a:lnTo>
                <a:lnTo>
                  <a:pt x="64008" y="83820"/>
                </a:lnTo>
                <a:lnTo>
                  <a:pt x="57911" y="91440"/>
                </a:lnTo>
                <a:lnTo>
                  <a:pt x="54864" y="96520"/>
                </a:lnTo>
                <a:lnTo>
                  <a:pt x="53340" y="96520"/>
                </a:lnTo>
                <a:lnTo>
                  <a:pt x="51054" y="100330"/>
                </a:lnTo>
                <a:close/>
              </a:path>
              <a:path w="390525" h="317500">
                <a:moveTo>
                  <a:pt x="207264" y="46990"/>
                </a:moveTo>
                <a:lnTo>
                  <a:pt x="207264" y="45720"/>
                </a:lnTo>
                <a:lnTo>
                  <a:pt x="208787" y="43180"/>
                </a:lnTo>
                <a:lnTo>
                  <a:pt x="207264" y="46990"/>
                </a:lnTo>
                <a:close/>
              </a:path>
              <a:path w="390525" h="317500">
                <a:moveTo>
                  <a:pt x="198119" y="72390"/>
                </a:moveTo>
                <a:lnTo>
                  <a:pt x="195072" y="72390"/>
                </a:lnTo>
                <a:lnTo>
                  <a:pt x="190500" y="68580"/>
                </a:lnTo>
                <a:lnTo>
                  <a:pt x="190500" y="63500"/>
                </a:lnTo>
                <a:lnTo>
                  <a:pt x="193548" y="62230"/>
                </a:lnTo>
                <a:lnTo>
                  <a:pt x="196595" y="58420"/>
                </a:lnTo>
                <a:lnTo>
                  <a:pt x="199643" y="57150"/>
                </a:lnTo>
                <a:lnTo>
                  <a:pt x="198119" y="57150"/>
                </a:lnTo>
                <a:lnTo>
                  <a:pt x="201167" y="55880"/>
                </a:lnTo>
                <a:lnTo>
                  <a:pt x="202691" y="53340"/>
                </a:lnTo>
                <a:lnTo>
                  <a:pt x="222503" y="53340"/>
                </a:lnTo>
                <a:lnTo>
                  <a:pt x="220980" y="54610"/>
                </a:lnTo>
                <a:lnTo>
                  <a:pt x="220218" y="55880"/>
                </a:lnTo>
                <a:lnTo>
                  <a:pt x="219456" y="55880"/>
                </a:lnTo>
                <a:lnTo>
                  <a:pt x="211835" y="62230"/>
                </a:lnTo>
                <a:lnTo>
                  <a:pt x="211835" y="63500"/>
                </a:lnTo>
                <a:lnTo>
                  <a:pt x="208787" y="64770"/>
                </a:lnTo>
                <a:lnTo>
                  <a:pt x="201167" y="71120"/>
                </a:lnTo>
                <a:lnTo>
                  <a:pt x="198119" y="72390"/>
                </a:lnTo>
                <a:close/>
              </a:path>
              <a:path w="390525" h="317500">
                <a:moveTo>
                  <a:pt x="219456" y="57150"/>
                </a:moveTo>
                <a:lnTo>
                  <a:pt x="219456" y="55880"/>
                </a:lnTo>
                <a:lnTo>
                  <a:pt x="220218" y="55880"/>
                </a:lnTo>
                <a:lnTo>
                  <a:pt x="219456" y="57150"/>
                </a:lnTo>
                <a:close/>
              </a:path>
              <a:path w="390525" h="317500">
                <a:moveTo>
                  <a:pt x="73151" y="72390"/>
                </a:moveTo>
                <a:lnTo>
                  <a:pt x="73151" y="71120"/>
                </a:lnTo>
                <a:lnTo>
                  <a:pt x="74371" y="71120"/>
                </a:lnTo>
                <a:lnTo>
                  <a:pt x="73151" y="72390"/>
                </a:lnTo>
                <a:close/>
              </a:path>
              <a:path w="390525" h="317500">
                <a:moveTo>
                  <a:pt x="53340" y="99060"/>
                </a:moveTo>
                <a:lnTo>
                  <a:pt x="53340" y="96520"/>
                </a:lnTo>
                <a:lnTo>
                  <a:pt x="54864" y="96520"/>
                </a:lnTo>
                <a:lnTo>
                  <a:pt x="53340" y="99060"/>
                </a:lnTo>
                <a:close/>
              </a:path>
              <a:path w="390525" h="317500">
                <a:moveTo>
                  <a:pt x="6095" y="203200"/>
                </a:moveTo>
                <a:lnTo>
                  <a:pt x="4572" y="198120"/>
                </a:lnTo>
                <a:lnTo>
                  <a:pt x="3048" y="195580"/>
                </a:lnTo>
                <a:lnTo>
                  <a:pt x="1524" y="190500"/>
                </a:lnTo>
                <a:lnTo>
                  <a:pt x="1524" y="182880"/>
                </a:lnTo>
                <a:lnTo>
                  <a:pt x="0" y="182880"/>
                </a:lnTo>
                <a:lnTo>
                  <a:pt x="0" y="160020"/>
                </a:lnTo>
                <a:lnTo>
                  <a:pt x="3048" y="144780"/>
                </a:lnTo>
                <a:lnTo>
                  <a:pt x="4572" y="138430"/>
                </a:lnTo>
                <a:lnTo>
                  <a:pt x="6095" y="137160"/>
                </a:lnTo>
                <a:lnTo>
                  <a:pt x="9143" y="129540"/>
                </a:lnTo>
                <a:lnTo>
                  <a:pt x="10667" y="121920"/>
                </a:lnTo>
                <a:lnTo>
                  <a:pt x="12191" y="121920"/>
                </a:lnTo>
                <a:lnTo>
                  <a:pt x="15240" y="114300"/>
                </a:lnTo>
                <a:lnTo>
                  <a:pt x="18287" y="107950"/>
                </a:lnTo>
                <a:lnTo>
                  <a:pt x="19811" y="106680"/>
                </a:lnTo>
                <a:lnTo>
                  <a:pt x="24383" y="99060"/>
                </a:lnTo>
                <a:lnTo>
                  <a:pt x="24383" y="100330"/>
                </a:lnTo>
                <a:lnTo>
                  <a:pt x="51054" y="100330"/>
                </a:lnTo>
                <a:lnTo>
                  <a:pt x="44195" y="111760"/>
                </a:lnTo>
                <a:lnTo>
                  <a:pt x="38100" y="119380"/>
                </a:lnTo>
                <a:lnTo>
                  <a:pt x="38862" y="119380"/>
                </a:lnTo>
                <a:lnTo>
                  <a:pt x="35813" y="124460"/>
                </a:lnTo>
                <a:lnTo>
                  <a:pt x="35051" y="124460"/>
                </a:lnTo>
                <a:lnTo>
                  <a:pt x="32003" y="132080"/>
                </a:lnTo>
                <a:lnTo>
                  <a:pt x="33019" y="132080"/>
                </a:lnTo>
                <a:lnTo>
                  <a:pt x="30480" y="138430"/>
                </a:lnTo>
                <a:lnTo>
                  <a:pt x="28651" y="142240"/>
                </a:lnTo>
                <a:lnTo>
                  <a:pt x="27432" y="142240"/>
                </a:lnTo>
                <a:lnTo>
                  <a:pt x="25908" y="149860"/>
                </a:lnTo>
                <a:lnTo>
                  <a:pt x="24383" y="156210"/>
                </a:lnTo>
                <a:lnTo>
                  <a:pt x="24383" y="179070"/>
                </a:lnTo>
                <a:lnTo>
                  <a:pt x="25908" y="185420"/>
                </a:lnTo>
                <a:lnTo>
                  <a:pt x="26212" y="185420"/>
                </a:lnTo>
                <a:lnTo>
                  <a:pt x="26822" y="187960"/>
                </a:lnTo>
                <a:lnTo>
                  <a:pt x="25908" y="187960"/>
                </a:lnTo>
                <a:lnTo>
                  <a:pt x="28956" y="194310"/>
                </a:lnTo>
                <a:lnTo>
                  <a:pt x="30480" y="200660"/>
                </a:lnTo>
                <a:lnTo>
                  <a:pt x="30861" y="201930"/>
                </a:lnTo>
                <a:lnTo>
                  <a:pt x="6095" y="201930"/>
                </a:lnTo>
                <a:lnTo>
                  <a:pt x="6095" y="203200"/>
                </a:lnTo>
                <a:close/>
              </a:path>
              <a:path w="390525" h="317500">
                <a:moveTo>
                  <a:pt x="38862" y="119380"/>
                </a:moveTo>
                <a:lnTo>
                  <a:pt x="38100" y="119380"/>
                </a:lnTo>
                <a:lnTo>
                  <a:pt x="39624" y="118110"/>
                </a:lnTo>
                <a:lnTo>
                  <a:pt x="38862" y="119380"/>
                </a:lnTo>
                <a:close/>
              </a:path>
              <a:path w="390525" h="317500">
                <a:moveTo>
                  <a:pt x="35051" y="125730"/>
                </a:moveTo>
                <a:lnTo>
                  <a:pt x="35051" y="124460"/>
                </a:lnTo>
                <a:lnTo>
                  <a:pt x="35813" y="124460"/>
                </a:lnTo>
                <a:lnTo>
                  <a:pt x="35051" y="125730"/>
                </a:lnTo>
                <a:close/>
              </a:path>
              <a:path w="390525" h="317500">
                <a:moveTo>
                  <a:pt x="33019" y="132080"/>
                </a:moveTo>
                <a:lnTo>
                  <a:pt x="32003" y="132080"/>
                </a:lnTo>
                <a:lnTo>
                  <a:pt x="33527" y="130810"/>
                </a:lnTo>
                <a:lnTo>
                  <a:pt x="33019" y="132080"/>
                </a:lnTo>
                <a:close/>
              </a:path>
              <a:path w="390525" h="317500">
                <a:moveTo>
                  <a:pt x="27432" y="144780"/>
                </a:moveTo>
                <a:lnTo>
                  <a:pt x="27432" y="142240"/>
                </a:lnTo>
                <a:lnTo>
                  <a:pt x="28651" y="142240"/>
                </a:lnTo>
                <a:lnTo>
                  <a:pt x="27432" y="144780"/>
                </a:lnTo>
                <a:close/>
              </a:path>
              <a:path w="390525" h="317500">
                <a:moveTo>
                  <a:pt x="26212" y="185420"/>
                </a:moveTo>
                <a:lnTo>
                  <a:pt x="25908" y="185420"/>
                </a:lnTo>
                <a:lnTo>
                  <a:pt x="25908" y="184150"/>
                </a:lnTo>
                <a:lnTo>
                  <a:pt x="26212" y="185420"/>
                </a:lnTo>
                <a:close/>
              </a:path>
              <a:path w="390525" h="317500">
                <a:moveTo>
                  <a:pt x="27432" y="190500"/>
                </a:moveTo>
                <a:lnTo>
                  <a:pt x="25908" y="187960"/>
                </a:lnTo>
                <a:lnTo>
                  <a:pt x="26822" y="187960"/>
                </a:lnTo>
                <a:lnTo>
                  <a:pt x="27432" y="190500"/>
                </a:lnTo>
                <a:close/>
              </a:path>
              <a:path w="390525" h="317500">
                <a:moveTo>
                  <a:pt x="42672" y="226060"/>
                </a:moveTo>
                <a:lnTo>
                  <a:pt x="15240" y="226060"/>
                </a:lnTo>
                <a:lnTo>
                  <a:pt x="13716" y="220980"/>
                </a:lnTo>
                <a:lnTo>
                  <a:pt x="12191" y="220980"/>
                </a:lnTo>
                <a:lnTo>
                  <a:pt x="10667" y="214630"/>
                </a:lnTo>
                <a:lnTo>
                  <a:pt x="7619" y="209550"/>
                </a:lnTo>
                <a:lnTo>
                  <a:pt x="7619" y="208280"/>
                </a:lnTo>
                <a:lnTo>
                  <a:pt x="6095" y="201930"/>
                </a:lnTo>
                <a:lnTo>
                  <a:pt x="30861" y="201930"/>
                </a:lnTo>
                <a:lnTo>
                  <a:pt x="32003" y="205740"/>
                </a:lnTo>
                <a:lnTo>
                  <a:pt x="35051" y="210820"/>
                </a:lnTo>
                <a:lnTo>
                  <a:pt x="35356" y="210820"/>
                </a:lnTo>
                <a:lnTo>
                  <a:pt x="36575" y="215900"/>
                </a:lnTo>
                <a:lnTo>
                  <a:pt x="37253" y="215900"/>
                </a:lnTo>
                <a:lnTo>
                  <a:pt x="42672" y="226060"/>
                </a:lnTo>
                <a:close/>
              </a:path>
              <a:path w="390525" h="317500">
                <a:moveTo>
                  <a:pt x="35356" y="210820"/>
                </a:moveTo>
                <a:lnTo>
                  <a:pt x="35051" y="210820"/>
                </a:lnTo>
                <a:lnTo>
                  <a:pt x="35051" y="209550"/>
                </a:lnTo>
                <a:lnTo>
                  <a:pt x="35356" y="210820"/>
                </a:lnTo>
                <a:close/>
              </a:path>
              <a:path w="390525" h="317500">
                <a:moveTo>
                  <a:pt x="37253" y="215900"/>
                </a:moveTo>
                <a:lnTo>
                  <a:pt x="36575" y="215900"/>
                </a:lnTo>
                <a:lnTo>
                  <a:pt x="36575" y="214630"/>
                </a:lnTo>
                <a:lnTo>
                  <a:pt x="37253" y="215900"/>
                </a:lnTo>
                <a:close/>
              </a:path>
              <a:path w="390525" h="317500">
                <a:moveTo>
                  <a:pt x="38100" y="260350"/>
                </a:moveTo>
                <a:lnTo>
                  <a:pt x="33527" y="255270"/>
                </a:lnTo>
                <a:lnTo>
                  <a:pt x="33527" y="254000"/>
                </a:lnTo>
                <a:lnTo>
                  <a:pt x="28956" y="248920"/>
                </a:lnTo>
                <a:lnTo>
                  <a:pt x="28956" y="247650"/>
                </a:lnTo>
                <a:lnTo>
                  <a:pt x="22859" y="238760"/>
                </a:lnTo>
                <a:lnTo>
                  <a:pt x="22859" y="237490"/>
                </a:lnTo>
                <a:lnTo>
                  <a:pt x="19811" y="232410"/>
                </a:lnTo>
                <a:lnTo>
                  <a:pt x="16764" y="226060"/>
                </a:lnTo>
                <a:lnTo>
                  <a:pt x="42672" y="226060"/>
                </a:lnTo>
                <a:lnTo>
                  <a:pt x="42672" y="224790"/>
                </a:lnTo>
                <a:lnTo>
                  <a:pt x="45719" y="231140"/>
                </a:lnTo>
                <a:lnTo>
                  <a:pt x="48767" y="236220"/>
                </a:lnTo>
                <a:lnTo>
                  <a:pt x="51816" y="238760"/>
                </a:lnTo>
                <a:lnTo>
                  <a:pt x="54864" y="243840"/>
                </a:lnTo>
                <a:lnTo>
                  <a:pt x="56387" y="243840"/>
                </a:lnTo>
                <a:lnTo>
                  <a:pt x="58673" y="247650"/>
                </a:lnTo>
                <a:lnTo>
                  <a:pt x="57911" y="247650"/>
                </a:lnTo>
                <a:lnTo>
                  <a:pt x="59435" y="248920"/>
                </a:lnTo>
                <a:lnTo>
                  <a:pt x="59740" y="248920"/>
                </a:lnTo>
                <a:lnTo>
                  <a:pt x="67056" y="254000"/>
                </a:lnTo>
                <a:lnTo>
                  <a:pt x="73152" y="259080"/>
                </a:lnTo>
                <a:lnTo>
                  <a:pt x="38100" y="259080"/>
                </a:lnTo>
                <a:lnTo>
                  <a:pt x="38100" y="260350"/>
                </a:lnTo>
                <a:close/>
              </a:path>
              <a:path w="390525" h="317500">
                <a:moveTo>
                  <a:pt x="59435" y="248920"/>
                </a:moveTo>
                <a:lnTo>
                  <a:pt x="57911" y="247650"/>
                </a:lnTo>
                <a:lnTo>
                  <a:pt x="59218" y="248557"/>
                </a:lnTo>
                <a:lnTo>
                  <a:pt x="59435" y="248920"/>
                </a:lnTo>
                <a:close/>
              </a:path>
              <a:path w="390525" h="317500">
                <a:moveTo>
                  <a:pt x="59218" y="248557"/>
                </a:moveTo>
                <a:lnTo>
                  <a:pt x="57911" y="247650"/>
                </a:lnTo>
                <a:lnTo>
                  <a:pt x="58673" y="247650"/>
                </a:lnTo>
                <a:lnTo>
                  <a:pt x="59218" y="248557"/>
                </a:lnTo>
                <a:close/>
              </a:path>
              <a:path w="390525" h="317500">
                <a:moveTo>
                  <a:pt x="59740" y="248920"/>
                </a:moveTo>
                <a:lnTo>
                  <a:pt x="59435" y="248920"/>
                </a:lnTo>
                <a:lnTo>
                  <a:pt x="59218" y="248557"/>
                </a:lnTo>
                <a:lnTo>
                  <a:pt x="59740" y="248920"/>
                </a:lnTo>
                <a:close/>
              </a:path>
              <a:path w="390525" h="317500">
                <a:moveTo>
                  <a:pt x="288035" y="312420"/>
                </a:moveTo>
                <a:lnTo>
                  <a:pt x="131064" y="312420"/>
                </a:lnTo>
                <a:lnTo>
                  <a:pt x="121919" y="308610"/>
                </a:lnTo>
                <a:lnTo>
                  <a:pt x="99059" y="299720"/>
                </a:lnTo>
                <a:lnTo>
                  <a:pt x="92964" y="297180"/>
                </a:lnTo>
                <a:lnTo>
                  <a:pt x="85343" y="293370"/>
                </a:lnTo>
                <a:lnTo>
                  <a:pt x="79248" y="290830"/>
                </a:lnTo>
                <a:lnTo>
                  <a:pt x="77724" y="290830"/>
                </a:lnTo>
                <a:lnTo>
                  <a:pt x="71627" y="285750"/>
                </a:lnTo>
                <a:lnTo>
                  <a:pt x="70103" y="285750"/>
                </a:lnTo>
                <a:lnTo>
                  <a:pt x="64008" y="283210"/>
                </a:lnTo>
                <a:lnTo>
                  <a:pt x="64008" y="281940"/>
                </a:lnTo>
                <a:lnTo>
                  <a:pt x="59435" y="278130"/>
                </a:lnTo>
                <a:lnTo>
                  <a:pt x="57911" y="278130"/>
                </a:lnTo>
                <a:lnTo>
                  <a:pt x="48767" y="270510"/>
                </a:lnTo>
                <a:lnTo>
                  <a:pt x="41148" y="262890"/>
                </a:lnTo>
                <a:lnTo>
                  <a:pt x="38100" y="259080"/>
                </a:lnTo>
                <a:lnTo>
                  <a:pt x="73152" y="259080"/>
                </a:lnTo>
                <a:lnTo>
                  <a:pt x="77724" y="262890"/>
                </a:lnTo>
                <a:lnTo>
                  <a:pt x="79248" y="262890"/>
                </a:lnTo>
                <a:lnTo>
                  <a:pt x="83819" y="266700"/>
                </a:lnTo>
                <a:lnTo>
                  <a:pt x="89916" y="269240"/>
                </a:lnTo>
                <a:lnTo>
                  <a:pt x="88391" y="269240"/>
                </a:lnTo>
                <a:lnTo>
                  <a:pt x="94487" y="271780"/>
                </a:lnTo>
                <a:lnTo>
                  <a:pt x="102108" y="275590"/>
                </a:lnTo>
                <a:lnTo>
                  <a:pt x="108203" y="278130"/>
                </a:lnTo>
                <a:lnTo>
                  <a:pt x="115824" y="279400"/>
                </a:lnTo>
                <a:lnTo>
                  <a:pt x="121919" y="283210"/>
                </a:lnTo>
                <a:lnTo>
                  <a:pt x="129540" y="285750"/>
                </a:lnTo>
                <a:lnTo>
                  <a:pt x="138683" y="287020"/>
                </a:lnTo>
                <a:lnTo>
                  <a:pt x="135635" y="287020"/>
                </a:lnTo>
                <a:lnTo>
                  <a:pt x="144780" y="289560"/>
                </a:lnTo>
                <a:lnTo>
                  <a:pt x="166116" y="292100"/>
                </a:lnTo>
                <a:lnTo>
                  <a:pt x="176783" y="292100"/>
                </a:lnTo>
                <a:lnTo>
                  <a:pt x="187451" y="293370"/>
                </a:lnTo>
                <a:lnTo>
                  <a:pt x="359664" y="293370"/>
                </a:lnTo>
                <a:lnTo>
                  <a:pt x="347472" y="297180"/>
                </a:lnTo>
                <a:lnTo>
                  <a:pt x="333756" y="300990"/>
                </a:lnTo>
                <a:lnTo>
                  <a:pt x="318516" y="306070"/>
                </a:lnTo>
                <a:lnTo>
                  <a:pt x="297180" y="308610"/>
                </a:lnTo>
                <a:lnTo>
                  <a:pt x="288035" y="312420"/>
                </a:lnTo>
                <a:close/>
              </a:path>
              <a:path w="390525" h="317500">
                <a:moveTo>
                  <a:pt x="79248" y="262890"/>
                </a:moveTo>
                <a:lnTo>
                  <a:pt x="77724" y="262890"/>
                </a:lnTo>
                <a:lnTo>
                  <a:pt x="77724" y="261620"/>
                </a:lnTo>
                <a:lnTo>
                  <a:pt x="79248" y="262890"/>
                </a:lnTo>
                <a:close/>
              </a:path>
              <a:path w="390525" h="317500">
                <a:moveTo>
                  <a:pt x="376428" y="287020"/>
                </a:moveTo>
                <a:lnTo>
                  <a:pt x="283464" y="287020"/>
                </a:lnTo>
                <a:lnTo>
                  <a:pt x="292608" y="284480"/>
                </a:lnTo>
                <a:lnTo>
                  <a:pt x="303275" y="283210"/>
                </a:lnTo>
                <a:lnTo>
                  <a:pt x="312419" y="281940"/>
                </a:lnTo>
                <a:lnTo>
                  <a:pt x="327659" y="276860"/>
                </a:lnTo>
                <a:lnTo>
                  <a:pt x="341375" y="274320"/>
                </a:lnTo>
                <a:lnTo>
                  <a:pt x="365759" y="267970"/>
                </a:lnTo>
                <a:lnTo>
                  <a:pt x="368808" y="266700"/>
                </a:lnTo>
                <a:lnTo>
                  <a:pt x="381000" y="266700"/>
                </a:lnTo>
                <a:lnTo>
                  <a:pt x="384048" y="264160"/>
                </a:lnTo>
                <a:lnTo>
                  <a:pt x="387095" y="267970"/>
                </a:lnTo>
                <a:lnTo>
                  <a:pt x="390143" y="274320"/>
                </a:lnTo>
                <a:lnTo>
                  <a:pt x="388619" y="276860"/>
                </a:lnTo>
                <a:lnTo>
                  <a:pt x="376428" y="287020"/>
                </a:lnTo>
                <a:close/>
              </a:path>
              <a:path w="390525" h="317500">
                <a:moveTo>
                  <a:pt x="359664" y="293370"/>
                </a:moveTo>
                <a:lnTo>
                  <a:pt x="208787" y="293370"/>
                </a:lnTo>
                <a:lnTo>
                  <a:pt x="220980" y="292100"/>
                </a:lnTo>
                <a:lnTo>
                  <a:pt x="245364" y="292100"/>
                </a:lnTo>
                <a:lnTo>
                  <a:pt x="254508" y="290830"/>
                </a:lnTo>
                <a:lnTo>
                  <a:pt x="252983" y="290830"/>
                </a:lnTo>
                <a:lnTo>
                  <a:pt x="263651" y="289560"/>
                </a:lnTo>
                <a:lnTo>
                  <a:pt x="272795" y="287020"/>
                </a:lnTo>
                <a:lnTo>
                  <a:pt x="283464" y="285750"/>
                </a:lnTo>
                <a:lnTo>
                  <a:pt x="283464" y="287020"/>
                </a:lnTo>
                <a:lnTo>
                  <a:pt x="376428" y="287020"/>
                </a:lnTo>
                <a:lnTo>
                  <a:pt x="373380" y="289560"/>
                </a:lnTo>
                <a:lnTo>
                  <a:pt x="359664" y="293370"/>
                </a:lnTo>
                <a:close/>
              </a:path>
              <a:path w="390525" h="317500">
                <a:moveTo>
                  <a:pt x="268224" y="314960"/>
                </a:moveTo>
                <a:lnTo>
                  <a:pt x="152400" y="314960"/>
                </a:lnTo>
                <a:lnTo>
                  <a:pt x="141732" y="313690"/>
                </a:lnTo>
                <a:lnTo>
                  <a:pt x="132587" y="312420"/>
                </a:lnTo>
                <a:lnTo>
                  <a:pt x="286511" y="312420"/>
                </a:lnTo>
                <a:lnTo>
                  <a:pt x="268224" y="314960"/>
                </a:lnTo>
                <a:close/>
              </a:path>
              <a:path w="390525" h="317500">
                <a:moveTo>
                  <a:pt x="257556" y="316230"/>
                </a:moveTo>
                <a:lnTo>
                  <a:pt x="163067" y="316230"/>
                </a:lnTo>
                <a:lnTo>
                  <a:pt x="163067" y="314960"/>
                </a:lnTo>
                <a:lnTo>
                  <a:pt x="266700" y="314960"/>
                </a:lnTo>
                <a:lnTo>
                  <a:pt x="257556" y="316230"/>
                </a:lnTo>
                <a:close/>
              </a:path>
              <a:path w="390525" h="317500">
                <a:moveTo>
                  <a:pt x="210311" y="317500"/>
                </a:moveTo>
                <a:lnTo>
                  <a:pt x="185927" y="317500"/>
                </a:lnTo>
                <a:lnTo>
                  <a:pt x="173735" y="316230"/>
                </a:lnTo>
                <a:lnTo>
                  <a:pt x="222503" y="316230"/>
                </a:lnTo>
                <a:lnTo>
                  <a:pt x="210311" y="317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33216" y="3774948"/>
            <a:ext cx="307848" cy="33274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53256" y="3048000"/>
            <a:ext cx="589787" cy="39624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91356" y="3668267"/>
            <a:ext cx="534924" cy="49225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12436" y="3375660"/>
            <a:ext cx="353567" cy="28498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5565648" y="3147060"/>
            <a:ext cx="398145" cy="279400"/>
          </a:xfrm>
          <a:custGeom>
            <a:avLst/>
            <a:gdLst/>
            <a:ahLst/>
            <a:cxnLst/>
            <a:rect l="l" t="t" r="r" b="b"/>
            <a:pathLst>
              <a:path w="398145" h="279400">
                <a:moveTo>
                  <a:pt x="39623" y="2540"/>
                </a:moveTo>
                <a:lnTo>
                  <a:pt x="10667" y="2540"/>
                </a:lnTo>
                <a:lnTo>
                  <a:pt x="13716" y="0"/>
                </a:lnTo>
                <a:lnTo>
                  <a:pt x="28955" y="0"/>
                </a:lnTo>
                <a:lnTo>
                  <a:pt x="32003" y="1270"/>
                </a:lnTo>
                <a:lnTo>
                  <a:pt x="36575" y="1270"/>
                </a:lnTo>
                <a:lnTo>
                  <a:pt x="39623" y="2540"/>
                </a:lnTo>
                <a:close/>
              </a:path>
              <a:path w="398145" h="279400">
                <a:moveTo>
                  <a:pt x="33528" y="1270"/>
                </a:moveTo>
                <a:lnTo>
                  <a:pt x="32003" y="1270"/>
                </a:lnTo>
                <a:lnTo>
                  <a:pt x="30480" y="0"/>
                </a:lnTo>
                <a:lnTo>
                  <a:pt x="33528" y="1270"/>
                </a:lnTo>
                <a:close/>
              </a:path>
              <a:path w="398145" h="279400">
                <a:moveTo>
                  <a:pt x="45719" y="3810"/>
                </a:moveTo>
                <a:lnTo>
                  <a:pt x="6096" y="3810"/>
                </a:lnTo>
                <a:lnTo>
                  <a:pt x="9144" y="2540"/>
                </a:lnTo>
                <a:lnTo>
                  <a:pt x="41148" y="2540"/>
                </a:lnTo>
                <a:lnTo>
                  <a:pt x="45719" y="3810"/>
                </a:lnTo>
                <a:close/>
              </a:path>
              <a:path w="398145" h="279400">
                <a:moveTo>
                  <a:pt x="48767" y="3810"/>
                </a:moveTo>
                <a:lnTo>
                  <a:pt x="45719" y="3810"/>
                </a:lnTo>
                <a:lnTo>
                  <a:pt x="45719" y="2540"/>
                </a:lnTo>
                <a:lnTo>
                  <a:pt x="48767" y="3810"/>
                </a:lnTo>
                <a:close/>
              </a:path>
              <a:path w="398145" h="279400">
                <a:moveTo>
                  <a:pt x="6096" y="21590"/>
                </a:moveTo>
                <a:lnTo>
                  <a:pt x="1523" y="19050"/>
                </a:lnTo>
                <a:lnTo>
                  <a:pt x="0" y="15240"/>
                </a:lnTo>
                <a:lnTo>
                  <a:pt x="0" y="10160"/>
                </a:lnTo>
                <a:lnTo>
                  <a:pt x="1523" y="3810"/>
                </a:lnTo>
                <a:lnTo>
                  <a:pt x="50291" y="3810"/>
                </a:lnTo>
                <a:lnTo>
                  <a:pt x="54864" y="5080"/>
                </a:lnTo>
                <a:lnTo>
                  <a:pt x="54864" y="7620"/>
                </a:lnTo>
                <a:lnTo>
                  <a:pt x="64007" y="10160"/>
                </a:lnTo>
                <a:lnTo>
                  <a:pt x="65532" y="10160"/>
                </a:lnTo>
                <a:lnTo>
                  <a:pt x="70103" y="12700"/>
                </a:lnTo>
                <a:lnTo>
                  <a:pt x="76200" y="15240"/>
                </a:lnTo>
                <a:lnTo>
                  <a:pt x="77723" y="16510"/>
                </a:lnTo>
                <a:lnTo>
                  <a:pt x="80771" y="17780"/>
                </a:lnTo>
                <a:lnTo>
                  <a:pt x="19812" y="17780"/>
                </a:lnTo>
                <a:lnTo>
                  <a:pt x="15239" y="19050"/>
                </a:lnTo>
                <a:lnTo>
                  <a:pt x="16764" y="19050"/>
                </a:lnTo>
                <a:lnTo>
                  <a:pt x="13716" y="20320"/>
                </a:lnTo>
                <a:lnTo>
                  <a:pt x="10667" y="20320"/>
                </a:lnTo>
                <a:lnTo>
                  <a:pt x="6096" y="21590"/>
                </a:lnTo>
                <a:close/>
              </a:path>
              <a:path w="398145" h="279400">
                <a:moveTo>
                  <a:pt x="16764" y="19050"/>
                </a:moveTo>
                <a:lnTo>
                  <a:pt x="15239" y="19050"/>
                </a:lnTo>
                <a:lnTo>
                  <a:pt x="19812" y="17780"/>
                </a:lnTo>
                <a:lnTo>
                  <a:pt x="16764" y="19050"/>
                </a:lnTo>
                <a:close/>
              </a:path>
              <a:path w="398145" h="279400">
                <a:moveTo>
                  <a:pt x="24383" y="19050"/>
                </a:moveTo>
                <a:lnTo>
                  <a:pt x="16764" y="19050"/>
                </a:lnTo>
                <a:lnTo>
                  <a:pt x="19812" y="17780"/>
                </a:lnTo>
                <a:lnTo>
                  <a:pt x="21335" y="17780"/>
                </a:lnTo>
                <a:lnTo>
                  <a:pt x="24383" y="19050"/>
                </a:lnTo>
                <a:close/>
              </a:path>
              <a:path w="398145" h="279400">
                <a:moveTo>
                  <a:pt x="36575" y="24130"/>
                </a:moveTo>
                <a:lnTo>
                  <a:pt x="27432" y="20320"/>
                </a:lnTo>
                <a:lnTo>
                  <a:pt x="24383" y="20320"/>
                </a:lnTo>
                <a:lnTo>
                  <a:pt x="24383" y="19050"/>
                </a:lnTo>
                <a:lnTo>
                  <a:pt x="21335" y="17780"/>
                </a:lnTo>
                <a:lnTo>
                  <a:pt x="80771" y="17780"/>
                </a:lnTo>
                <a:lnTo>
                  <a:pt x="89916" y="21590"/>
                </a:lnTo>
                <a:lnTo>
                  <a:pt x="35051" y="21590"/>
                </a:lnTo>
                <a:lnTo>
                  <a:pt x="36575" y="24130"/>
                </a:lnTo>
                <a:close/>
              </a:path>
              <a:path w="398145" h="279400">
                <a:moveTo>
                  <a:pt x="80771" y="43180"/>
                </a:moveTo>
                <a:lnTo>
                  <a:pt x="73151" y="39370"/>
                </a:lnTo>
                <a:lnTo>
                  <a:pt x="54864" y="30480"/>
                </a:lnTo>
                <a:lnTo>
                  <a:pt x="51816" y="27940"/>
                </a:lnTo>
                <a:lnTo>
                  <a:pt x="50291" y="27940"/>
                </a:lnTo>
                <a:lnTo>
                  <a:pt x="45719" y="26670"/>
                </a:lnTo>
                <a:lnTo>
                  <a:pt x="47244" y="26670"/>
                </a:lnTo>
                <a:lnTo>
                  <a:pt x="42671" y="25400"/>
                </a:lnTo>
                <a:lnTo>
                  <a:pt x="39623" y="24130"/>
                </a:lnTo>
                <a:lnTo>
                  <a:pt x="35051" y="21590"/>
                </a:lnTo>
                <a:lnTo>
                  <a:pt x="91439" y="21590"/>
                </a:lnTo>
                <a:lnTo>
                  <a:pt x="97535" y="26670"/>
                </a:lnTo>
                <a:lnTo>
                  <a:pt x="105155" y="30480"/>
                </a:lnTo>
                <a:lnTo>
                  <a:pt x="105155" y="31750"/>
                </a:lnTo>
                <a:lnTo>
                  <a:pt x="120396" y="40640"/>
                </a:lnTo>
                <a:lnTo>
                  <a:pt x="121615" y="41910"/>
                </a:lnTo>
                <a:lnTo>
                  <a:pt x="79248" y="41910"/>
                </a:lnTo>
                <a:lnTo>
                  <a:pt x="80771" y="43180"/>
                </a:lnTo>
                <a:close/>
              </a:path>
              <a:path w="398145" h="279400">
                <a:moveTo>
                  <a:pt x="371855" y="43814"/>
                </a:moveTo>
                <a:lnTo>
                  <a:pt x="370332" y="41910"/>
                </a:lnTo>
                <a:lnTo>
                  <a:pt x="368807" y="38100"/>
                </a:lnTo>
                <a:lnTo>
                  <a:pt x="368807" y="34290"/>
                </a:lnTo>
                <a:lnTo>
                  <a:pt x="371855" y="26670"/>
                </a:lnTo>
                <a:lnTo>
                  <a:pt x="376428" y="25400"/>
                </a:lnTo>
                <a:lnTo>
                  <a:pt x="377951" y="24130"/>
                </a:lnTo>
                <a:lnTo>
                  <a:pt x="384048" y="21590"/>
                </a:lnTo>
                <a:lnTo>
                  <a:pt x="391667" y="24130"/>
                </a:lnTo>
                <a:lnTo>
                  <a:pt x="394716" y="30480"/>
                </a:lnTo>
                <a:lnTo>
                  <a:pt x="394716" y="33020"/>
                </a:lnTo>
                <a:lnTo>
                  <a:pt x="397764" y="39370"/>
                </a:lnTo>
                <a:lnTo>
                  <a:pt x="397764" y="40640"/>
                </a:lnTo>
                <a:lnTo>
                  <a:pt x="371855" y="40640"/>
                </a:lnTo>
                <a:lnTo>
                  <a:pt x="371855" y="43814"/>
                </a:lnTo>
                <a:close/>
              </a:path>
              <a:path w="398145" h="279400">
                <a:moveTo>
                  <a:pt x="397764" y="39370"/>
                </a:moveTo>
                <a:lnTo>
                  <a:pt x="396239" y="35560"/>
                </a:lnTo>
                <a:lnTo>
                  <a:pt x="397764" y="38100"/>
                </a:lnTo>
                <a:lnTo>
                  <a:pt x="397764" y="39370"/>
                </a:lnTo>
                <a:close/>
              </a:path>
              <a:path w="398145" h="279400">
                <a:moveTo>
                  <a:pt x="374903" y="45720"/>
                </a:moveTo>
                <a:lnTo>
                  <a:pt x="373380" y="45720"/>
                </a:lnTo>
                <a:lnTo>
                  <a:pt x="371855" y="41910"/>
                </a:lnTo>
                <a:lnTo>
                  <a:pt x="371855" y="40640"/>
                </a:lnTo>
                <a:lnTo>
                  <a:pt x="374903" y="45720"/>
                </a:lnTo>
                <a:close/>
              </a:path>
              <a:path w="398145" h="279400">
                <a:moveTo>
                  <a:pt x="397764" y="45720"/>
                </a:moveTo>
                <a:lnTo>
                  <a:pt x="374903" y="45720"/>
                </a:lnTo>
                <a:lnTo>
                  <a:pt x="371855" y="40640"/>
                </a:lnTo>
                <a:lnTo>
                  <a:pt x="373380" y="43180"/>
                </a:lnTo>
                <a:lnTo>
                  <a:pt x="397764" y="43180"/>
                </a:lnTo>
                <a:lnTo>
                  <a:pt x="397764" y="45720"/>
                </a:lnTo>
                <a:close/>
              </a:path>
              <a:path w="398145" h="279400">
                <a:moveTo>
                  <a:pt x="397764" y="43180"/>
                </a:moveTo>
                <a:lnTo>
                  <a:pt x="373380" y="43180"/>
                </a:lnTo>
                <a:lnTo>
                  <a:pt x="371855" y="40640"/>
                </a:lnTo>
                <a:lnTo>
                  <a:pt x="397764" y="40640"/>
                </a:lnTo>
                <a:lnTo>
                  <a:pt x="397764" y="43180"/>
                </a:lnTo>
                <a:close/>
              </a:path>
              <a:path w="398145" h="279400">
                <a:moveTo>
                  <a:pt x="92964" y="50800"/>
                </a:moveTo>
                <a:lnTo>
                  <a:pt x="85344" y="46990"/>
                </a:lnTo>
                <a:lnTo>
                  <a:pt x="79248" y="41910"/>
                </a:lnTo>
                <a:lnTo>
                  <a:pt x="121615" y="41910"/>
                </a:lnTo>
                <a:lnTo>
                  <a:pt x="126491" y="46990"/>
                </a:lnTo>
                <a:lnTo>
                  <a:pt x="128016" y="46990"/>
                </a:lnTo>
                <a:lnTo>
                  <a:pt x="130454" y="49530"/>
                </a:lnTo>
                <a:lnTo>
                  <a:pt x="92964" y="49530"/>
                </a:lnTo>
                <a:lnTo>
                  <a:pt x="92964" y="50800"/>
                </a:lnTo>
                <a:close/>
              </a:path>
              <a:path w="398145" h="279400">
                <a:moveTo>
                  <a:pt x="373380" y="45720"/>
                </a:moveTo>
                <a:lnTo>
                  <a:pt x="371855" y="43180"/>
                </a:lnTo>
                <a:lnTo>
                  <a:pt x="371855" y="41910"/>
                </a:lnTo>
                <a:lnTo>
                  <a:pt x="373380" y="45720"/>
                </a:lnTo>
                <a:close/>
              </a:path>
              <a:path w="398145" h="279400">
                <a:moveTo>
                  <a:pt x="373380" y="45720"/>
                </a:moveTo>
                <a:lnTo>
                  <a:pt x="371855" y="43814"/>
                </a:lnTo>
                <a:lnTo>
                  <a:pt x="371855" y="43180"/>
                </a:lnTo>
                <a:lnTo>
                  <a:pt x="373380" y="45720"/>
                </a:lnTo>
                <a:close/>
              </a:path>
              <a:path w="398145" h="279400">
                <a:moveTo>
                  <a:pt x="371855" y="49530"/>
                </a:moveTo>
                <a:lnTo>
                  <a:pt x="371855" y="43814"/>
                </a:lnTo>
                <a:lnTo>
                  <a:pt x="373380" y="45720"/>
                </a:lnTo>
                <a:lnTo>
                  <a:pt x="397764" y="45720"/>
                </a:lnTo>
                <a:lnTo>
                  <a:pt x="397764" y="46990"/>
                </a:lnTo>
                <a:lnTo>
                  <a:pt x="373380" y="46990"/>
                </a:lnTo>
                <a:lnTo>
                  <a:pt x="371855" y="49530"/>
                </a:lnTo>
                <a:close/>
              </a:path>
              <a:path w="398145" h="279400">
                <a:moveTo>
                  <a:pt x="365324" y="156210"/>
                </a:moveTo>
                <a:lnTo>
                  <a:pt x="339851" y="156210"/>
                </a:lnTo>
                <a:lnTo>
                  <a:pt x="352044" y="119380"/>
                </a:lnTo>
                <a:lnTo>
                  <a:pt x="353567" y="110490"/>
                </a:lnTo>
                <a:lnTo>
                  <a:pt x="356616" y="101600"/>
                </a:lnTo>
                <a:lnTo>
                  <a:pt x="359664" y="93980"/>
                </a:lnTo>
                <a:lnTo>
                  <a:pt x="361187" y="86360"/>
                </a:lnTo>
                <a:lnTo>
                  <a:pt x="364235" y="78740"/>
                </a:lnTo>
                <a:lnTo>
                  <a:pt x="367283" y="66040"/>
                </a:lnTo>
                <a:lnTo>
                  <a:pt x="370332" y="57150"/>
                </a:lnTo>
                <a:lnTo>
                  <a:pt x="370332" y="53340"/>
                </a:lnTo>
                <a:lnTo>
                  <a:pt x="371855" y="50800"/>
                </a:lnTo>
                <a:lnTo>
                  <a:pt x="371855" y="49530"/>
                </a:lnTo>
                <a:lnTo>
                  <a:pt x="373380" y="46990"/>
                </a:lnTo>
                <a:lnTo>
                  <a:pt x="397764" y="46990"/>
                </a:lnTo>
                <a:lnTo>
                  <a:pt x="397764" y="53340"/>
                </a:lnTo>
                <a:lnTo>
                  <a:pt x="396239" y="55880"/>
                </a:lnTo>
                <a:lnTo>
                  <a:pt x="396239" y="57150"/>
                </a:lnTo>
                <a:lnTo>
                  <a:pt x="395477" y="58420"/>
                </a:lnTo>
                <a:lnTo>
                  <a:pt x="394716" y="58420"/>
                </a:lnTo>
                <a:lnTo>
                  <a:pt x="394716" y="64770"/>
                </a:lnTo>
                <a:lnTo>
                  <a:pt x="393191" y="68580"/>
                </a:lnTo>
                <a:lnTo>
                  <a:pt x="392048" y="72390"/>
                </a:lnTo>
                <a:lnTo>
                  <a:pt x="391667" y="72390"/>
                </a:lnTo>
                <a:lnTo>
                  <a:pt x="390144" y="78740"/>
                </a:lnTo>
                <a:lnTo>
                  <a:pt x="390144" y="80010"/>
                </a:lnTo>
                <a:lnTo>
                  <a:pt x="387096" y="86360"/>
                </a:lnTo>
                <a:lnTo>
                  <a:pt x="385571" y="93980"/>
                </a:lnTo>
                <a:lnTo>
                  <a:pt x="382523" y="101600"/>
                </a:lnTo>
                <a:lnTo>
                  <a:pt x="381000" y="109220"/>
                </a:lnTo>
                <a:lnTo>
                  <a:pt x="368807" y="146050"/>
                </a:lnTo>
                <a:lnTo>
                  <a:pt x="368807" y="147320"/>
                </a:lnTo>
                <a:lnTo>
                  <a:pt x="366195" y="154940"/>
                </a:lnTo>
                <a:lnTo>
                  <a:pt x="365759" y="154940"/>
                </a:lnTo>
                <a:lnTo>
                  <a:pt x="365324" y="156210"/>
                </a:lnTo>
                <a:close/>
              </a:path>
              <a:path w="398145" h="279400">
                <a:moveTo>
                  <a:pt x="181355" y="130810"/>
                </a:moveTo>
                <a:lnTo>
                  <a:pt x="175259" y="123190"/>
                </a:lnTo>
                <a:lnTo>
                  <a:pt x="161544" y="109220"/>
                </a:lnTo>
                <a:lnTo>
                  <a:pt x="155448" y="101600"/>
                </a:lnTo>
                <a:lnTo>
                  <a:pt x="147828" y="95250"/>
                </a:lnTo>
                <a:lnTo>
                  <a:pt x="141732" y="88900"/>
                </a:lnTo>
                <a:lnTo>
                  <a:pt x="111251" y="64770"/>
                </a:lnTo>
                <a:lnTo>
                  <a:pt x="112775" y="64770"/>
                </a:lnTo>
                <a:lnTo>
                  <a:pt x="105155" y="59690"/>
                </a:lnTo>
                <a:lnTo>
                  <a:pt x="92964" y="49530"/>
                </a:lnTo>
                <a:lnTo>
                  <a:pt x="130454" y="49530"/>
                </a:lnTo>
                <a:lnTo>
                  <a:pt x="134112" y="53340"/>
                </a:lnTo>
                <a:lnTo>
                  <a:pt x="164591" y="77470"/>
                </a:lnTo>
                <a:lnTo>
                  <a:pt x="164591" y="78740"/>
                </a:lnTo>
                <a:lnTo>
                  <a:pt x="172212" y="85090"/>
                </a:lnTo>
                <a:lnTo>
                  <a:pt x="178307" y="92710"/>
                </a:lnTo>
                <a:lnTo>
                  <a:pt x="179832" y="92710"/>
                </a:lnTo>
                <a:lnTo>
                  <a:pt x="185928" y="100330"/>
                </a:lnTo>
                <a:lnTo>
                  <a:pt x="199644" y="114300"/>
                </a:lnTo>
                <a:lnTo>
                  <a:pt x="199644" y="115570"/>
                </a:lnTo>
                <a:lnTo>
                  <a:pt x="204723" y="121920"/>
                </a:lnTo>
                <a:lnTo>
                  <a:pt x="204216" y="121920"/>
                </a:lnTo>
                <a:lnTo>
                  <a:pt x="211835" y="129540"/>
                </a:lnTo>
                <a:lnTo>
                  <a:pt x="181355" y="129540"/>
                </a:lnTo>
                <a:lnTo>
                  <a:pt x="181355" y="130810"/>
                </a:lnTo>
                <a:close/>
              </a:path>
              <a:path w="398145" h="279400">
                <a:moveTo>
                  <a:pt x="394716" y="59690"/>
                </a:moveTo>
                <a:lnTo>
                  <a:pt x="394716" y="58420"/>
                </a:lnTo>
                <a:lnTo>
                  <a:pt x="395477" y="58420"/>
                </a:lnTo>
                <a:lnTo>
                  <a:pt x="394716" y="59690"/>
                </a:lnTo>
                <a:close/>
              </a:path>
              <a:path w="398145" h="279400">
                <a:moveTo>
                  <a:pt x="391667" y="73660"/>
                </a:moveTo>
                <a:lnTo>
                  <a:pt x="391667" y="72390"/>
                </a:lnTo>
                <a:lnTo>
                  <a:pt x="392048" y="72390"/>
                </a:lnTo>
                <a:lnTo>
                  <a:pt x="391667" y="73660"/>
                </a:lnTo>
                <a:close/>
              </a:path>
              <a:path w="398145" h="279400">
                <a:moveTo>
                  <a:pt x="205739" y="123190"/>
                </a:moveTo>
                <a:lnTo>
                  <a:pt x="204216" y="121920"/>
                </a:lnTo>
                <a:lnTo>
                  <a:pt x="204723" y="121920"/>
                </a:lnTo>
                <a:lnTo>
                  <a:pt x="205739" y="123190"/>
                </a:lnTo>
                <a:close/>
              </a:path>
              <a:path w="398145" h="279400">
                <a:moveTo>
                  <a:pt x="225551" y="184150"/>
                </a:moveTo>
                <a:lnTo>
                  <a:pt x="219455" y="177800"/>
                </a:lnTo>
                <a:lnTo>
                  <a:pt x="214883" y="171450"/>
                </a:lnTo>
                <a:lnTo>
                  <a:pt x="213359" y="170180"/>
                </a:lnTo>
                <a:lnTo>
                  <a:pt x="208787" y="163830"/>
                </a:lnTo>
                <a:lnTo>
                  <a:pt x="210312" y="163830"/>
                </a:lnTo>
                <a:lnTo>
                  <a:pt x="198119" y="152400"/>
                </a:lnTo>
                <a:lnTo>
                  <a:pt x="199644" y="152400"/>
                </a:lnTo>
                <a:lnTo>
                  <a:pt x="187451" y="135890"/>
                </a:lnTo>
                <a:lnTo>
                  <a:pt x="185928" y="135890"/>
                </a:lnTo>
                <a:lnTo>
                  <a:pt x="181355" y="129540"/>
                </a:lnTo>
                <a:lnTo>
                  <a:pt x="211835" y="129540"/>
                </a:lnTo>
                <a:lnTo>
                  <a:pt x="217932" y="135890"/>
                </a:lnTo>
                <a:lnTo>
                  <a:pt x="222503" y="142240"/>
                </a:lnTo>
                <a:lnTo>
                  <a:pt x="228600" y="148590"/>
                </a:lnTo>
                <a:lnTo>
                  <a:pt x="228600" y="149860"/>
                </a:lnTo>
                <a:lnTo>
                  <a:pt x="237744" y="162560"/>
                </a:lnTo>
                <a:lnTo>
                  <a:pt x="238658" y="162560"/>
                </a:lnTo>
                <a:lnTo>
                  <a:pt x="242316" y="167640"/>
                </a:lnTo>
                <a:lnTo>
                  <a:pt x="248412" y="172720"/>
                </a:lnTo>
                <a:lnTo>
                  <a:pt x="252983" y="179070"/>
                </a:lnTo>
                <a:lnTo>
                  <a:pt x="252983" y="180340"/>
                </a:lnTo>
                <a:lnTo>
                  <a:pt x="254812" y="182880"/>
                </a:lnTo>
                <a:lnTo>
                  <a:pt x="225551" y="182880"/>
                </a:lnTo>
                <a:lnTo>
                  <a:pt x="225551" y="184150"/>
                </a:lnTo>
                <a:close/>
              </a:path>
              <a:path w="398145" h="279400">
                <a:moveTo>
                  <a:pt x="332232" y="173990"/>
                </a:moveTo>
                <a:lnTo>
                  <a:pt x="335280" y="163830"/>
                </a:lnTo>
                <a:lnTo>
                  <a:pt x="336803" y="163830"/>
                </a:lnTo>
                <a:lnTo>
                  <a:pt x="339851" y="154940"/>
                </a:lnTo>
                <a:lnTo>
                  <a:pt x="339851" y="156210"/>
                </a:lnTo>
                <a:lnTo>
                  <a:pt x="365324" y="156210"/>
                </a:lnTo>
                <a:lnTo>
                  <a:pt x="362712" y="163830"/>
                </a:lnTo>
                <a:lnTo>
                  <a:pt x="362712" y="165100"/>
                </a:lnTo>
                <a:lnTo>
                  <a:pt x="360172" y="171450"/>
                </a:lnTo>
                <a:lnTo>
                  <a:pt x="359664" y="171450"/>
                </a:lnTo>
                <a:lnTo>
                  <a:pt x="359325" y="172720"/>
                </a:lnTo>
                <a:lnTo>
                  <a:pt x="333755" y="172720"/>
                </a:lnTo>
                <a:lnTo>
                  <a:pt x="332232" y="173990"/>
                </a:lnTo>
                <a:close/>
              </a:path>
              <a:path w="398145" h="279400">
                <a:moveTo>
                  <a:pt x="365759" y="156210"/>
                </a:moveTo>
                <a:lnTo>
                  <a:pt x="365759" y="154940"/>
                </a:lnTo>
                <a:lnTo>
                  <a:pt x="366195" y="154940"/>
                </a:lnTo>
                <a:lnTo>
                  <a:pt x="365759" y="156210"/>
                </a:lnTo>
                <a:close/>
              </a:path>
              <a:path w="398145" h="279400">
                <a:moveTo>
                  <a:pt x="238658" y="162560"/>
                </a:moveTo>
                <a:lnTo>
                  <a:pt x="237744" y="162560"/>
                </a:lnTo>
                <a:lnTo>
                  <a:pt x="237744" y="161290"/>
                </a:lnTo>
                <a:lnTo>
                  <a:pt x="238658" y="162560"/>
                </a:lnTo>
                <a:close/>
              </a:path>
              <a:path w="398145" h="279400">
                <a:moveTo>
                  <a:pt x="359664" y="172720"/>
                </a:moveTo>
                <a:lnTo>
                  <a:pt x="359664" y="171450"/>
                </a:lnTo>
                <a:lnTo>
                  <a:pt x="360172" y="171450"/>
                </a:lnTo>
                <a:lnTo>
                  <a:pt x="359664" y="172720"/>
                </a:lnTo>
                <a:close/>
              </a:path>
              <a:path w="398145" h="279400">
                <a:moveTo>
                  <a:pt x="346456" y="205740"/>
                </a:moveTo>
                <a:lnTo>
                  <a:pt x="320039" y="205740"/>
                </a:lnTo>
                <a:lnTo>
                  <a:pt x="326135" y="190500"/>
                </a:lnTo>
                <a:lnTo>
                  <a:pt x="329183" y="180340"/>
                </a:lnTo>
                <a:lnTo>
                  <a:pt x="333755" y="172720"/>
                </a:lnTo>
                <a:lnTo>
                  <a:pt x="359325" y="172720"/>
                </a:lnTo>
                <a:lnTo>
                  <a:pt x="356616" y="182880"/>
                </a:lnTo>
                <a:lnTo>
                  <a:pt x="356616" y="184150"/>
                </a:lnTo>
                <a:lnTo>
                  <a:pt x="352806" y="190500"/>
                </a:lnTo>
                <a:lnTo>
                  <a:pt x="352044" y="190500"/>
                </a:lnTo>
                <a:lnTo>
                  <a:pt x="348996" y="199390"/>
                </a:lnTo>
                <a:lnTo>
                  <a:pt x="346456" y="205740"/>
                </a:lnTo>
                <a:close/>
              </a:path>
              <a:path w="398145" h="279400">
                <a:moveTo>
                  <a:pt x="237744" y="200660"/>
                </a:moveTo>
                <a:lnTo>
                  <a:pt x="228600" y="187960"/>
                </a:lnTo>
                <a:lnTo>
                  <a:pt x="230123" y="187960"/>
                </a:lnTo>
                <a:lnTo>
                  <a:pt x="225551" y="182880"/>
                </a:lnTo>
                <a:lnTo>
                  <a:pt x="254812" y="182880"/>
                </a:lnTo>
                <a:lnTo>
                  <a:pt x="262128" y="193040"/>
                </a:lnTo>
                <a:lnTo>
                  <a:pt x="265937" y="199390"/>
                </a:lnTo>
                <a:lnTo>
                  <a:pt x="237744" y="199390"/>
                </a:lnTo>
                <a:lnTo>
                  <a:pt x="237744" y="200660"/>
                </a:lnTo>
                <a:close/>
              </a:path>
              <a:path w="398145" h="279400">
                <a:moveTo>
                  <a:pt x="352044" y="191770"/>
                </a:moveTo>
                <a:lnTo>
                  <a:pt x="352044" y="190500"/>
                </a:lnTo>
                <a:lnTo>
                  <a:pt x="352806" y="190500"/>
                </a:lnTo>
                <a:lnTo>
                  <a:pt x="352044" y="191770"/>
                </a:lnTo>
                <a:close/>
              </a:path>
              <a:path w="398145" h="279400">
                <a:moveTo>
                  <a:pt x="277063" y="217170"/>
                </a:moveTo>
                <a:lnTo>
                  <a:pt x="249935" y="217170"/>
                </a:lnTo>
                <a:lnTo>
                  <a:pt x="245364" y="210820"/>
                </a:lnTo>
                <a:lnTo>
                  <a:pt x="242316" y="207010"/>
                </a:lnTo>
                <a:lnTo>
                  <a:pt x="237744" y="199390"/>
                </a:lnTo>
                <a:lnTo>
                  <a:pt x="265937" y="199390"/>
                </a:lnTo>
                <a:lnTo>
                  <a:pt x="268223" y="203200"/>
                </a:lnTo>
                <a:lnTo>
                  <a:pt x="269748" y="203200"/>
                </a:lnTo>
                <a:lnTo>
                  <a:pt x="275844" y="212090"/>
                </a:lnTo>
                <a:lnTo>
                  <a:pt x="275844" y="214630"/>
                </a:lnTo>
                <a:lnTo>
                  <a:pt x="277063" y="217170"/>
                </a:lnTo>
                <a:close/>
              </a:path>
              <a:path w="398145" h="279400">
                <a:moveTo>
                  <a:pt x="332667" y="236220"/>
                </a:moveTo>
                <a:lnTo>
                  <a:pt x="306323" y="236220"/>
                </a:lnTo>
                <a:lnTo>
                  <a:pt x="307848" y="229870"/>
                </a:lnTo>
                <a:lnTo>
                  <a:pt x="309371" y="228600"/>
                </a:lnTo>
                <a:lnTo>
                  <a:pt x="312419" y="222250"/>
                </a:lnTo>
                <a:lnTo>
                  <a:pt x="315467" y="217170"/>
                </a:lnTo>
                <a:lnTo>
                  <a:pt x="313944" y="217170"/>
                </a:lnTo>
                <a:lnTo>
                  <a:pt x="316991" y="210820"/>
                </a:lnTo>
                <a:lnTo>
                  <a:pt x="320039" y="203200"/>
                </a:lnTo>
                <a:lnTo>
                  <a:pt x="320039" y="205740"/>
                </a:lnTo>
                <a:lnTo>
                  <a:pt x="346456" y="205740"/>
                </a:lnTo>
                <a:lnTo>
                  <a:pt x="339851" y="222250"/>
                </a:lnTo>
                <a:lnTo>
                  <a:pt x="332667" y="236220"/>
                </a:lnTo>
                <a:close/>
              </a:path>
              <a:path w="398145" h="279400">
                <a:moveTo>
                  <a:pt x="281940" y="226060"/>
                </a:moveTo>
                <a:lnTo>
                  <a:pt x="256032" y="226060"/>
                </a:lnTo>
                <a:lnTo>
                  <a:pt x="251459" y="222250"/>
                </a:lnTo>
                <a:lnTo>
                  <a:pt x="251459" y="220980"/>
                </a:lnTo>
                <a:lnTo>
                  <a:pt x="248412" y="215900"/>
                </a:lnTo>
                <a:lnTo>
                  <a:pt x="249935" y="217170"/>
                </a:lnTo>
                <a:lnTo>
                  <a:pt x="277063" y="217170"/>
                </a:lnTo>
                <a:lnTo>
                  <a:pt x="278891" y="220980"/>
                </a:lnTo>
                <a:lnTo>
                  <a:pt x="280923" y="223520"/>
                </a:lnTo>
                <a:lnTo>
                  <a:pt x="280416" y="223520"/>
                </a:lnTo>
                <a:lnTo>
                  <a:pt x="281940" y="226060"/>
                </a:lnTo>
                <a:close/>
              </a:path>
              <a:path w="398145" h="279400">
                <a:moveTo>
                  <a:pt x="281939" y="224790"/>
                </a:moveTo>
                <a:lnTo>
                  <a:pt x="280416" y="223520"/>
                </a:lnTo>
                <a:lnTo>
                  <a:pt x="280923" y="223520"/>
                </a:lnTo>
                <a:lnTo>
                  <a:pt x="281939" y="224790"/>
                </a:lnTo>
                <a:close/>
              </a:path>
              <a:path w="398145" h="279400">
                <a:moveTo>
                  <a:pt x="274319" y="261620"/>
                </a:moveTo>
                <a:lnTo>
                  <a:pt x="272796" y="256540"/>
                </a:lnTo>
                <a:lnTo>
                  <a:pt x="269748" y="254000"/>
                </a:lnTo>
                <a:lnTo>
                  <a:pt x="268223" y="248920"/>
                </a:lnTo>
                <a:lnTo>
                  <a:pt x="265175" y="246380"/>
                </a:lnTo>
                <a:lnTo>
                  <a:pt x="265175" y="245110"/>
                </a:lnTo>
                <a:lnTo>
                  <a:pt x="262128" y="240030"/>
                </a:lnTo>
                <a:lnTo>
                  <a:pt x="263651" y="240030"/>
                </a:lnTo>
                <a:lnTo>
                  <a:pt x="260603" y="237490"/>
                </a:lnTo>
                <a:lnTo>
                  <a:pt x="260603" y="236220"/>
                </a:lnTo>
                <a:lnTo>
                  <a:pt x="257555" y="231140"/>
                </a:lnTo>
                <a:lnTo>
                  <a:pt x="254507" y="224790"/>
                </a:lnTo>
                <a:lnTo>
                  <a:pt x="256032" y="226060"/>
                </a:lnTo>
                <a:lnTo>
                  <a:pt x="281940" y="226060"/>
                </a:lnTo>
                <a:lnTo>
                  <a:pt x="283464" y="228600"/>
                </a:lnTo>
                <a:lnTo>
                  <a:pt x="283464" y="229870"/>
                </a:lnTo>
                <a:lnTo>
                  <a:pt x="286512" y="233680"/>
                </a:lnTo>
                <a:lnTo>
                  <a:pt x="288035" y="237490"/>
                </a:lnTo>
                <a:lnTo>
                  <a:pt x="289559" y="237490"/>
                </a:lnTo>
                <a:lnTo>
                  <a:pt x="291083" y="241300"/>
                </a:lnTo>
                <a:lnTo>
                  <a:pt x="294132" y="247650"/>
                </a:lnTo>
                <a:lnTo>
                  <a:pt x="295655" y="247650"/>
                </a:lnTo>
                <a:lnTo>
                  <a:pt x="298000" y="252534"/>
                </a:lnTo>
                <a:lnTo>
                  <a:pt x="297942" y="252730"/>
                </a:lnTo>
                <a:lnTo>
                  <a:pt x="297180" y="252730"/>
                </a:lnTo>
                <a:lnTo>
                  <a:pt x="297687" y="253576"/>
                </a:lnTo>
                <a:lnTo>
                  <a:pt x="294132" y="256540"/>
                </a:lnTo>
                <a:lnTo>
                  <a:pt x="298703" y="256540"/>
                </a:lnTo>
                <a:lnTo>
                  <a:pt x="301751" y="259080"/>
                </a:lnTo>
                <a:lnTo>
                  <a:pt x="322325" y="259080"/>
                </a:lnTo>
                <a:lnTo>
                  <a:pt x="321945" y="260350"/>
                </a:lnTo>
                <a:lnTo>
                  <a:pt x="274319" y="260350"/>
                </a:lnTo>
                <a:lnTo>
                  <a:pt x="274319" y="261620"/>
                </a:lnTo>
                <a:close/>
              </a:path>
              <a:path w="398145" h="279400">
                <a:moveTo>
                  <a:pt x="301751" y="245110"/>
                </a:moveTo>
                <a:lnTo>
                  <a:pt x="304800" y="240030"/>
                </a:lnTo>
                <a:lnTo>
                  <a:pt x="304800" y="238760"/>
                </a:lnTo>
                <a:lnTo>
                  <a:pt x="306323" y="233680"/>
                </a:lnTo>
                <a:lnTo>
                  <a:pt x="306323" y="236220"/>
                </a:lnTo>
                <a:lnTo>
                  <a:pt x="332667" y="236220"/>
                </a:lnTo>
                <a:lnTo>
                  <a:pt x="331360" y="238760"/>
                </a:lnTo>
                <a:lnTo>
                  <a:pt x="330707" y="238760"/>
                </a:lnTo>
                <a:lnTo>
                  <a:pt x="329183" y="243840"/>
                </a:lnTo>
                <a:lnTo>
                  <a:pt x="303275" y="243840"/>
                </a:lnTo>
                <a:lnTo>
                  <a:pt x="301751" y="245110"/>
                </a:lnTo>
                <a:close/>
              </a:path>
              <a:path w="398145" h="279400">
                <a:moveTo>
                  <a:pt x="330707" y="240030"/>
                </a:moveTo>
                <a:lnTo>
                  <a:pt x="330707" y="238760"/>
                </a:lnTo>
                <a:lnTo>
                  <a:pt x="331360" y="238760"/>
                </a:lnTo>
                <a:lnTo>
                  <a:pt x="330707" y="240030"/>
                </a:lnTo>
                <a:close/>
              </a:path>
              <a:path w="398145" h="279400">
                <a:moveTo>
                  <a:pt x="301751" y="259080"/>
                </a:moveTo>
                <a:lnTo>
                  <a:pt x="298703" y="256540"/>
                </a:lnTo>
                <a:lnTo>
                  <a:pt x="300228" y="256540"/>
                </a:lnTo>
                <a:lnTo>
                  <a:pt x="298703" y="255270"/>
                </a:lnTo>
                <a:lnTo>
                  <a:pt x="298195" y="254423"/>
                </a:lnTo>
                <a:lnTo>
                  <a:pt x="298703" y="254000"/>
                </a:lnTo>
                <a:lnTo>
                  <a:pt x="298500" y="253576"/>
                </a:lnTo>
                <a:lnTo>
                  <a:pt x="298486" y="253092"/>
                </a:lnTo>
                <a:lnTo>
                  <a:pt x="298703" y="252730"/>
                </a:lnTo>
                <a:lnTo>
                  <a:pt x="298094" y="252730"/>
                </a:lnTo>
                <a:lnTo>
                  <a:pt x="298000" y="252534"/>
                </a:lnTo>
                <a:lnTo>
                  <a:pt x="298703" y="250190"/>
                </a:lnTo>
                <a:lnTo>
                  <a:pt x="300228" y="247650"/>
                </a:lnTo>
                <a:lnTo>
                  <a:pt x="301751" y="246380"/>
                </a:lnTo>
                <a:lnTo>
                  <a:pt x="303275" y="243840"/>
                </a:lnTo>
                <a:lnTo>
                  <a:pt x="329183" y="243840"/>
                </a:lnTo>
                <a:lnTo>
                  <a:pt x="326135" y="248920"/>
                </a:lnTo>
                <a:lnTo>
                  <a:pt x="326897" y="248920"/>
                </a:lnTo>
                <a:lnTo>
                  <a:pt x="324612" y="252730"/>
                </a:lnTo>
                <a:lnTo>
                  <a:pt x="298703" y="252730"/>
                </a:lnTo>
                <a:lnTo>
                  <a:pt x="298268" y="253092"/>
                </a:lnTo>
                <a:lnTo>
                  <a:pt x="324612" y="253092"/>
                </a:lnTo>
                <a:lnTo>
                  <a:pt x="324612" y="254000"/>
                </a:lnTo>
                <a:lnTo>
                  <a:pt x="324231" y="255270"/>
                </a:lnTo>
                <a:lnTo>
                  <a:pt x="300228" y="255270"/>
                </a:lnTo>
                <a:lnTo>
                  <a:pt x="301751" y="259080"/>
                </a:lnTo>
                <a:close/>
              </a:path>
              <a:path w="398145" h="279400">
                <a:moveTo>
                  <a:pt x="326897" y="248920"/>
                </a:moveTo>
                <a:lnTo>
                  <a:pt x="326135" y="248920"/>
                </a:lnTo>
                <a:lnTo>
                  <a:pt x="327659" y="247650"/>
                </a:lnTo>
                <a:lnTo>
                  <a:pt x="326897" y="248920"/>
                </a:lnTo>
                <a:close/>
              </a:path>
              <a:path w="398145" h="279400">
                <a:moveTo>
                  <a:pt x="297941" y="253364"/>
                </a:moveTo>
                <a:lnTo>
                  <a:pt x="297833" y="253092"/>
                </a:lnTo>
                <a:lnTo>
                  <a:pt x="298000" y="252534"/>
                </a:lnTo>
                <a:lnTo>
                  <a:pt x="298268" y="253092"/>
                </a:lnTo>
                <a:lnTo>
                  <a:pt x="297941" y="253364"/>
                </a:lnTo>
                <a:close/>
              </a:path>
              <a:path w="398145" h="279400">
                <a:moveTo>
                  <a:pt x="297789" y="253238"/>
                </a:moveTo>
                <a:lnTo>
                  <a:pt x="297180" y="252730"/>
                </a:lnTo>
                <a:lnTo>
                  <a:pt x="297942" y="252730"/>
                </a:lnTo>
                <a:lnTo>
                  <a:pt x="297789" y="253238"/>
                </a:lnTo>
                <a:close/>
              </a:path>
              <a:path w="398145" h="279400">
                <a:moveTo>
                  <a:pt x="298365" y="253294"/>
                </a:moveTo>
                <a:lnTo>
                  <a:pt x="298268" y="253092"/>
                </a:lnTo>
                <a:lnTo>
                  <a:pt x="298703" y="252730"/>
                </a:lnTo>
                <a:lnTo>
                  <a:pt x="298365" y="253294"/>
                </a:lnTo>
                <a:close/>
              </a:path>
              <a:path w="398145" h="279400">
                <a:moveTo>
                  <a:pt x="298195" y="253576"/>
                </a:moveTo>
                <a:lnTo>
                  <a:pt x="297941" y="253364"/>
                </a:lnTo>
                <a:lnTo>
                  <a:pt x="298268" y="253092"/>
                </a:lnTo>
                <a:lnTo>
                  <a:pt x="298195" y="253576"/>
                </a:lnTo>
                <a:close/>
              </a:path>
              <a:path w="398145" h="279400">
                <a:moveTo>
                  <a:pt x="297688" y="253576"/>
                </a:moveTo>
                <a:lnTo>
                  <a:pt x="297789" y="253238"/>
                </a:lnTo>
                <a:lnTo>
                  <a:pt x="297941" y="253364"/>
                </a:lnTo>
                <a:lnTo>
                  <a:pt x="297688" y="253576"/>
                </a:lnTo>
                <a:close/>
              </a:path>
              <a:path w="398145" h="279400">
                <a:moveTo>
                  <a:pt x="298703" y="254000"/>
                </a:moveTo>
                <a:lnTo>
                  <a:pt x="298196" y="253576"/>
                </a:lnTo>
                <a:lnTo>
                  <a:pt x="298365" y="253294"/>
                </a:lnTo>
                <a:lnTo>
                  <a:pt x="298703" y="254000"/>
                </a:lnTo>
                <a:close/>
              </a:path>
              <a:path w="398145" h="279400">
                <a:moveTo>
                  <a:pt x="297942" y="254000"/>
                </a:moveTo>
                <a:lnTo>
                  <a:pt x="297688" y="253576"/>
                </a:lnTo>
                <a:lnTo>
                  <a:pt x="297941" y="253364"/>
                </a:lnTo>
                <a:lnTo>
                  <a:pt x="298195" y="253576"/>
                </a:lnTo>
                <a:lnTo>
                  <a:pt x="297942" y="254000"/>
                </a:lnTo>
                <a:close/>
              </a:path>
              <a:path w="398145" h="279400">
                <a:moveTo>
                  <a:pt x="296570" y="255524"/>
                </a:moveTo>
                <a:lnTo>
                  <a:pt x="295655" y="255270"/>
                </a:lnTo>
                <a:lnTo>
                  <a:pt x="297687" y="253576"/>
                </a:lnTo>
                <a:lnTo>
                  <a:pt x="297180" y="255270"/>
                </a:lnTo>
                <a:lnTo>
                  <a:pt x="296570" y="255524"/>
                </a:lnTo>
                <a:close/>
              </a:path>
              <a:path w="398145" h="279400">
                <a:moveTo>
                  <a:pt x="297180" y="255270"/>
                </a:moveTo>
                <a:lnTo>
                  <a:pt x="297688" y="253576"/>
                </a:lnTo>
                <a:lnTo>
                  <a:pt x="297942" y="254000"/>
                </a:lnTo>
                <a:lnTo>
                  <a:pt x="297180" y="255270"/>
                </a:lnTo>
                <a:close/>
              </a:path>
              <a:path w="398145" h="279400">
                <a:moveTo>
                  <a:pt x="298195" y="254423"/>
                </a:moveTo>
                <a:lnTo>
                  <a:pt x="297942" y="254000"/>
                </a:lnTo>
                <a:lnTo>
                  <a:pt x="298195" y="253576"/>
                </a:lnTo>
                <a:lnTo>
                  <a:pt x="298703" y="254000"/>
                </a:lnTo>
                <a:lnTo>
                  <a:pt x="298195" y="254423"/>
                </a:lnTo>
                <a:close/>
              </a:path>
              <a:path w="398145" h="279400">
                <a:moveTo>
                  <a:pt x="297180" y="255270"/>
                </a:moveTo>
                <a:lnTo>
                  <a:pt x="297942" y="254000"/>
                </a:lnTo>
                <a:lnTo>
                  <a:pt x="298195" y="254423"/>
                </a:lnTo>
                <a:lnTo>
                  <a:pt x="297180" y="255270"/>
                </a:lnTo>
                <a:close/>
              </a:path>
              <a:path w="398145" h="279400">
                <a:moveTo>
                  <a:pt x="297179" y="255693"/>
                </a:moveTo>
                <a:lnTo>
                  <a:pt x="296570" y="255524"/>
                </a:lnTo>
                <a:lnTo>
                  <a:pt x="297180" y="255270"/>
                </a:lnTo>
                <a:lnTo>
                  <a:pt x="298195" y="254423"/>
                </a:lnTo>
                <a:lnTo>
                  <a:pt x="298703" y="255270"/>
                </a:lnTo>
                <a:lnTo>
                  <a:pt x="297179" y="255693"/>
                </a:lnTo>
                <a:close/>
              </a:path>
              <a:path w="398145" h="279400">
                <a:moveTo>
                  <a:pt x="294132" y="256540"/>
                </a:moveTo>
                <a:lnTo>
                  <a:pt x="295655" y="255270"/>
                </a:lnTo>
                <a:lnTo>
                  <a:pt x="296570" y="255524"/>
                </a:lnTo>
                <a:lnTo>
                  <a:pt x="294132" y="256540"/>
                </a:lnTo>
                <a:close/>
              </a:path>
              <a:path w="398145" h="279400">
                <a:moveTo>
                  <a:pt x="300228" y="256540"/>
                </a:moveTo>
                <a:lnTo>
                  <a:pt x="297179" y="255693"/>
                </a:lnTo>
                <a:lnTo>
                  <a:pt x="298703" y="255270"/>
                </a:lnTo>
                <a:lnTo>
                  <a:pt x="300228" y="256540"/>
                </a:lnTo>
                <a:close/>
              </a:path>
              <a:path w="398145" h="279400">
                <a:moveTo>
                  <a:pt x="322325" y="259080"/>
                </a:moveTo>
                <a:lnTo>
                  <a:pt x="301751" y="259080"/>
                </a:lnTo>
                <a:lnTo>
                  <a:pt x="300228" y="255270"/>
                </a:lnTo>
                <a:lnTo>
                  <a:pt x="324231" y="255270"/>
                </a:lnTo>
                <a:lnTo>
                  <a:pt x="323850" y="256540"/>
                </a:lnTo>
                <a:lnTo>
                  <a:pt x="323087" y="256540"/>
                </a:lnTo>
                <a:lnTo>
                  <a:pt x="322325" y="259080"/>
                </a:lnTo>
                <a:close/>
              </a:path>
              <a:path w="398145" h="279400">
                <a:moveTo>
                  <a:pt x="294132" y="256540"/>
                </a:moveTo>
                <a:lnTo>
                  <a:pt x="296570" y="255524"/>
                </a:lnTo>
                <a:lnTo>
                  <a:pt x="297179" y="255693"/>
                </a:lnTo>
                <a:lnTo>
                  <a:pt x="294132" y="256540"/>
                </a:lnTo>
                <a:close/>
              </a:path>
              <a:path w="398145" h="279400">
                <a:moveTo>
                  <a:pt x="300228" y="256540"/>
                </a:moveTo>
                <a:lnTo>
                  <a:pt x="294132" y="256540"/>
                </a:lnTo>
                <a:lnTo>
                  <a:pt x="297179" y="255693"/>
                </a:lnTo>
                <a:lnTo>
                  <a:pt x="300228" y="256540"/>
                </a:lnTo>
                <a:close/>
              </a:path>
              <a:path w="398145" h="279400">
                <a:moveTo>
                  <a:pt x="323087" y="259080"/>
                </a:moveTo>
                <a:lnTo>
                  <a:pt x="323087" y="256540"/>
                </a:lnTo>
                <a:lnTo>
                  <a:pt x="323850" y="256540"/>
                </a:lnTo>
                <a:lnTo>
                  <a:pt x="323087" y="259080"/>
                </a:lnTo>
                <a:close/>
              </a:path>
              <a:path w="398145" h="279400">
                <a:moveTo>
                  <a:pt x="301751" y="279400"/>
                </a:moveTo>
                <a:lnTo>
                  <a:pt x="291083" y="279400"/>
                </a:lnTo>
                <a:lnTo>
                  <a:pt x="289559" y="278130"/>
                </a:lnTo>
                <a:lnTo>
                  <a:pt x="283464" y="275590"/>
                </a:lnTo>
                <a:lnTo>
                  <a:pt x="281939" y="274320"/>
                </a:lnTo>
                <a:lnTo>
                  <a:pt x="280416" y="270510"/>
                </a:lnTo>
                <a:lnTo>
                  <a:pt x="278891" y="269240"/>
                </a:lnTo>
                <a:lnTo>
                  <a:pt x="274319" y="260350"/>
                </a:lnTo>
                <a:lnTo>
                  <a:pt x="321945" y="260350"/>
                </a:lnTo>
                <a:lnTo>
                  <a:pt x="321564" y="261620"/>
                </a:lnTo>
                <a:lnTo>
                  <a:pt x="315467" y="271780"/>
                </a:lnTo>
                <a:lnTo>
                  <a:pt x="313944" y="271780"/>
                </a:lnTo>
                <a:lnTo>
                  <a:pt x="310896" y="274320"/>
                </a:lnTo>
                <a:lnTo>
                  <a:pt x="310896" y="275590"/>
                </a:lnTo>
                <a:lnTo>
                  <a:pt x="307848" y="276860"/>
                </a:lnTo>
                <a:lnTo>
                  <a:pt x="306323" y="276860"/>
                </a:lnTo>
                <a:lnTo>
                  <a:pt x="304800" y="278130"/>
                </a:lnTo>
                <a:lnTo>
                  <a:pt x="301751" y="279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42660" y="3017519"/>
            <a:ext cx="169163" cy="10820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5573267" y="3499103"/>
            <a:ext cx="731520" cy="93345"/>
          </a:xfrm>
          <a:custGeom>
            <a:avLst/>
            <a:gdLst/>
            <a:ahLst/>
            <a:cxnLst/>
            <a:rect l="l" t="t" r="r" b="b"/>
            <a:pathLst>
              <a:path w="731520" h="93345">
                <a:moveTo>
                  <a:pt x="727964" y="4572"/>
                </a:moveTo>
                <a:lnTo>
                  <a:pt x="699516" y="4572"/>
                </a:lnTo>
                <a:lnTo>
                  <a:pt x="707135" y="3048"/>
                </a:lnTo>
                <a:lnTo>
                  <a:pt x="713232" y="1524"/>
                </a:lnTo>
                <a:lnTo>
                  <a:pt x="716280" y="1524"/>
                </a:lnTo>
                <a:lnTo>
                  <a:pt x="722376" y="0"/>
                </a:lnTo>
                <a:lnTo>
                  <a:pt x="726948" y="3048"/>
                </a:lnTo>
                <a:lnTo>
                  <a:pt x="727964" y="4572"/>
                </a:lnTo>
                <a:close/>
              </a:path>
              <a:path w="731520" h="93345">
                <a:moveTo>
                  <a:pt x="658367" y="33528"/>
                </a:moveTo>
                <a:lnTo>
                  <a:pt x="475487" y="33528"/>
                </a:lnTo>
                <a:lnTo>
                  <a:pt x="493776" y="30480"/>
                </a:lnTo>
                <a:lnTo>
                  <a:pt x="510539" y="28956"/>
                </a:lnTo>
                <a:lnTo>
                  <a:pt x="525780" y="25908"/>
                </a:lnTo>
                <a:lnTo>
                  <a:pt x="542544" y="24384"/>
                </a:lnTo>
                <a:lnTo>
                  <a:pt x="559308" y="21336"/>
                </a:lnTo>
                <a:lnTo>
                  <a:pt x="574548" y="19812"/>
                </a:lnTo>
                <a:lnTo>
                  <a:pt x="576071" y="19812"/>
                </a:lnTo>
                <a:lnTo>
                  <a:pt x="589787" y="18288"/>
                </a:lnTo>
                <a:lnTo>
                  <a:pt x="591312" y="18288"/>
                </a:lnTo>
                <a:lnTo>
                  <a:pt x="618744" y="15240"/>
                </a:lnTo>
                <a:lnTo>
                  <a:pt x="630935" y="15240"/>
                </a:lnTo>
                <a:lnTo>
                  <a:pt x="643128" y="12192"/>
                </a:lnTo>
                <a:lnTo>
                  <a:pt x="655319" y="10668"/>
                </a:lnTo>
                <a:lnTo>
                  <a:pt x="665987" y="9144"/>
                </a:lnTo>
                <a:lnTo>
                  <a:pt x="675132" y="7620"/>
                </a:lnTo>
                <a:lnTo>
                  <a:pt x="682751" y="6096"/>
                </a:lnTo>
                <a:lnTo>
                  <a:pt x="701039" y="3048"/>
                </a:lnTo>
                <a:lnTo>
                  <a:pt x="699516" y="4572"/>
                </a:lnTo>
                <a:lnTo>
                  <a:pt x="727964" y="4572"/>
                </a:lnTo>
                <a:lnTo>
                  <a:pt x="729996" y="7620"/>
                </a:lnTo>
                <a:lnTo>
                  <a:pt x="731519" y="13716"/>
                </a:lnTo>
                <a:lnTo>
                  <a:pt x="728471" y="19812"/>
                </a:lnTo>
                <a:lnTo>
                  <a:pt x="722376" y="21336"/>
                </a:lnTo>
                <a:lnTo>
                  <a:pt x="719328" y="22860"/>
                </a:lnTo>
                <a:lnTo>
                  <a:pt x="717803" y="24384"/>
                </a:lnTo>
                <a:lnTo>
                  <a:pt x="713232" y="25908"/>
                </a:lnTo>
                <a:lnTo>
                  <a:pt x="711708" y="25908"/>
                </a:lnTo>
                <a:lnTo>
                  <a:pt x="704087" y="27432"/>
                </a:lnTo>
                <a:lnTo>
                  <a:pt x="694944" y="28956"/>
                </a:lnTo>
                <a:lnTo>
                  <a:pt x="687324" y="28956"/>
                </a:lnTo>
                <a:lnTo>
                  <a:pt x="678180" y="30480"/>
                </a:lnTo>
                <a:lnTo>
                  <a:pt x="679703" y="30480"/>
                </a:lnTo>
                <a:lnTo>
                  <a:pt x="658367" y="33528"/>
                </a:lnTo>
                <a:close/>
              </a:path>
              <a:path w="731520" h="93345">
                <a:moveTo>
                  <a:pt x="356616" y="67056"/>
                </a:moveTo>
                <a:lnTo>
                  <a:pt x="123444" y="67056"/>
                </a:lnTo>
                <a:lnTo>
                  <a:pt x="132587" y="65532"/>
                </a:lnTo>
                <a:lnTo>
                  <a:pt x="143255" y="65532"/>
                </a:lnTo>
                <a:lnTo>
                  <a:pt x="153924" y="64008"/>
                </a:lnTo>
                <a:lnTo>
                  <a:pt x="164592" y="64008"/>
                </a:lnTo>
                <a:lnTo>
                  <a:pt x="213360" y="57912"/>
                </a:lnTo>
                <a:lnTo>
                  <a:pt x="228600" y="57912"/>
                </a:lnTo>
                <a:lnTo>
                  <a:pt x="242316" y="56388"/>
                </a:lnTo>
                <a:lnTo>
                  <a:pt x="274319" y="53340"/>
                </a:lnTo>
                <a:lnTo>
                  <a:pt x="272796" y="53340"/>
                </a:lnTo>
                <a:lnTo>
                  <a:pt x="323087" y="48768"/>
                </a:lnTo>
                <a:lnTo>
                  <a:pt x="321564" y="48768"/>
                </a:lnTo>
                <a:lnTo>
                  <a:pt x="388619" y="42672"/>
                </a:lnTo>
                <a:lnTo>
                  <a:pt x="405383" y="39624"/>
                </a:lnTo>
                <a:lnTo>
                  <a:pt x="477012" y="33528"/>
                </a:lnTo>
                <a:lnTo>
                  <a:pt x="659892" y="33528"/>
                </a:lnTo>
                <a:lnTo>
                  <a:pt x="647700" y="36576"/>
                </a:lnTo>
                <a:lnTo>
                  <a:pt x="635508" y="38100"/>
                </a:lnTo>
                <a:lnTo>
                  <a:pt x="633983" y="38100"/>
                </a:lnTo>
                <a:lnTo>
                  <a:pt x="620267" y="39624"/>
                </a:lnTo>
                <a:lnTo>
                  <a:pt x="621792" y="39624"/>
                </a:lnTo>
                <a:lnTo>
                  <a:pt x="608076" y="41148"/>
                </a:lnTo>
                <a:lnTo>
                  <a:pt x="606551" y="41148"/>
                </a:lnTo>
                <a:lnTo>
                  <a:pt x="592835" y="42672"/>
                </a:lnTo>
                <a:lnTo>
                  <a:pt x="528828" y="48768"/>
                </a:lnTo>
                <a:lnTo>
                  <a:pt x="528828" y="50292"/>
                </a:lnTo>
                <a:lnTo>
                  <a:pt x="512064" y="51816"/>
                </a:lnTo>
                <a:lnTo>
                  <a:pt x="513587" y="51816"/>
                </a:lnTo>
                <a:lnTo>
                  <a:pt x="478535" y="54864"/>
                </a:lnTo>
                <a:lnTo>
                  <a:pt x="478535" y="56388"/>
                </a:lnTo>
                <a:lnTo>
                  <a:pt x="461771" y="56388"/>
                </a:lnTo>
                <a:lnTo>
                  <a:pt x="425196" y="59436"/>
                </a:lnTo>
                <a:lnTo>
                  <a:pt x="426719" y="59436"/>
                </a:lnTo>
                <a:lnTo>
                  <a:pt x="408432" y="62484"/>
                </a:lnTo>
                <a:lnTo>
                  <a:pt x="356616" y="67056"/>
                </a:lnTo>
                <a:close/>
              </a:path>
              <a:path w="731520" h="93345">
                <a:moveTo>
                  <a:pt x="44196" y="67056"/>
                </a:moveTo>
                <a:lnTo>
                  <a:pt x="27432" y="67056"/>
                </a:lnTo>
                <a:lnTo>
                  <a:pt x="28955" y="65532"/>
                </a:lnTo>
                <a:lnTo>
                  <a:pt x="39624" y="65532"/>
                </a:lnTo>
                <a:lnTo>
                  <a:pt x="44196" y="67056"/>
                </a:lnTo>
                <a:close/>
              </a:path>
              <a:path w="731520" h="93345">
                <a:moveTo>
                  <a:pt x="60960" y="68580"/>
                </a:moveTo>
                <a:lnTo>
                  <a:pt x="18287" y="68580"/>
                </a:lnTo>
                <a:lnTo>
                  <a:pt x="19812" y="67056"/>
                </a:lnTo>
                <a:lnTo>
                  <a:pt x="57912" y="67056"/>
                </a:lnTo>
                <a:lnTo>
                  <a:pt x="60960" y="68580"/>
                </a:lnTo>
                <a:close/>
              </a:path>
              <a:path w="731520" h="93345">
                <a:moveTo>
                  <a:pt x="243839" y="77724"/>
                </a:moveTo>
                <a:lnTo>
                  <a:pt x="3048" y="77724"/>
                </a:lnTo>
                <a:lnTo>
                  <a:pt x="7619" y="74676"/>
                </a:lnTo>
                <a:lnTo>
                  <a:pt x="6095" y="74676"/>
                </a:lnTo>
                <a:lnTo>
                  <a:pt x="9144" y="71628"/>
                </a:lnTo>
                <a:lnTo>
                  <a:pt x="10667" y="71628"/>
                </a:lnTo>
                <a:lnTo>
                  <a:pt x="13716" y="70104"/>
                </a:lnTo>
                <a:lnTo>
                  <a:pt x="15239" y="68580"/>
                </a:lnTo>
                <a:lnTo>
                  <a:pt x="60960" y="68580"/>
                </a:lnTo>
                <a:lnTo>
                  <a:pt x="65532" y="67056"/>
                </a:lnTo>
                <a:lnTo>
                  <a:pt x="358139" y="67056"/>
                </a:lnTo>
                <a:lnTo>
                  <a:pt x="291083" y="73152"/>
                </a:lnTo>
                <a:lnTo>
                  <a:pt x="292608" y="73152"/>
                </a:lnTo>
                <a:lnTo>
                  <a:pt x="275844" y="76200"/>
                </a:lnTo>
                <a:lnTo>
                  <a:pt x="259080" y="76200"/>
                </a:lnTo>
                <a:lnTo>
                  <a:pt x="243839" y="77724"/>
                </a:lnTo>
                <a:close/>
              </a:path>
              <a:path w="731520" h="93345">
                <a:moveTo>
                  <a:pt x="6095" y="74676"/>
                </a:moveTo>
                <a:close/>
              </a:path>
              <a:path w="731520" h="93345">
                <a:moveTo>
                  <a:pt x="3048" y="77724"/>
                </a:moveTo>
                <a:lnTo>
                  <a:pt x="6096" y="74676"/>
                </a:lnTo>
                <a:lnTo>
                  <a:pt x="7619" y="74676"/>
                </a:lnTo>
                <a:lnTo>
                  <a:pt x="3048" y="77724"/>
                </a:lnTo>
                <a:close/>
              </a:path>
              <a:path w="731520" h="93345">
                <a:moveTo>
                  <a:pt x="12192" y="92964"/>
                </a:moveTo>
                <a:lnTo>
                  <a:pt x="4571" y="92964"/>
                </a:lnTo>
                <a:lnTo>
                  <a:pt x="4571" y="91440"/>
                </a:lnTo>
                <a:lnTo>
                  <a:pt x="1524" y="89916"/>
                </a:lnTo>
                <a:lnTo>
                  <a:pt x="0" y="86868"/>
                </a:lnTo>
                <a:lnTo>
                  <a:pt x="0" y="82296"/>
                </a:lnTo>
                <a:lnTo>
                  <a:pt x="3048" y="76200"/>
                </a:lnTo>
                <a:lnTo>
                  <a:pt x="6095" y="74676"/>
                </a:lnTo>
                <a:lnTo>
                  <a:pt x="3048" y="77724"/>
                </a:lnTo>
                <a:lnTo>
                  <a:pt x="245364" y="77724"/>
                </a:lnTo>
                <a:lnTo>
                  <a:pt x="230124" y="79248"/>
                </a:lnTo>
                <a:lnTo>
                  <a:pt x="216408" y="80772"/>
                </a:lnTo>
                <a:lnTo>
                  <a:pt x="202692" y="80772"/>
                </a:lnTo>
                <a:lnTo>
                  <a:pt x="178308" y="83820"/>
                </a:lnTo>
                <a:lnTo>
                  <a:pt x="167639" y="85344"/>
                </a:lnTo>
                <a:lnTo>
                  <a:pt x="18287" y="85344"/>
                </a:lnTo>
                <a:lnTo>
                  <a:pt x="16764" y="88392"/>
                </a:lnTo>
                <a:lnTo>
                  <a:pt x="15239" y="88392"/>
                </a:lnTo>
                <a:lnTo>
                  <a:pt x="10667" y="91440"/>
                </a:lnTo>
                <a:lnTo>
                  <a:pt x="13716" y="91440"/>
                </a:lnTo>
                <a:lnTo>
                  <a:pt x="12192" y="92964"/>
                </a:lnTo>
                <a:close/>
              </a:path>
              <a:path w="731520" h="93345">
                <a:moveTo>
                  <a:pt x="16764" y="88392"/>
                </a:moveTo>
                <a:lnTo>
                  <a:pt x="18287" y="85344"/>
                </a:lnTo>
                <a:lnTo>
                  <a:pt x="19812" y="85344"/>
                </a:lnTo>
                <a:lnTo>
                  <a:pt x="18287" y="86868"/>
                </a:lnTo>
                <a:lnTo>
                  <a:pt x="16764" y="88392"/>
                </a:lnTo>
                <a:close/>
              </a:path>
              <a:path w="731520" h="93345">
                <a:moveTo>
                  <a:pt x="18288" y="86868"/>
                </a:moveTo>
                <a:lnTo>
                  <a:pt x="19812" y="85344"/>
                </a:lnTo>
                <a:lnTo>
                  <a:pt x="18288" y="86868"/>
                </a:lnTo>
                <a:close/>
              </a:path>
              <a:path w="731520" h="93345">
                <a:moveTo>
                  <a:pt x="21335" y="86868"/>
                </a:moveTo>
                <a:lnTo>
                  <a:pt x="18288" y="86868"/>
                </a:lnTo>
                <a:lnTo>
                  <a:pt x="19812" y="85344"/>
                </a:lnTo>
                <a:lnTo>
                  <a:pt x="24383" y="85344"/>
                </a:lnTo>
                <a:lnTo>
                  <a:pt x="21335" y="86868"/>
                </a:lnTo>
                <a:close/>
              </a:path>
              <a:path w="731520" h="93345">
                <a:moveTo>
                  <a:pt x="134112" y="86868"/>
                </a:moveTo>
                <a:lnTo>
                  <a:pt x="41148" y="86868"/>
                </a:lnTo>
                <a:lnTo>
                  <a:pt x="36576" y="85344"/>
                </a:lnTo>
                <a:lnTo>
                  <a:pt x="144780" y="85344"/>
                </a:lnTo>
                <a:lnTo>
                  <a:pt x="134112" y="86868"/>
                </a:lnTo>
                <a:close/>
              </a:path>
              <a:path w="731520" h="93345">
                <a:moveTo>
                  <a:pt x="143255" y="86868"/>
                </a:moveTo>
                <a:lnTo>
                  <a:pt x="144780" y="85344"/>
                </a:lnTo>
                <a:lnTo>
                  <a:pt x="155448" y="85344"/>
                </a:lnTo>
                <a:lnTo>
                  <a:pt x="143255" y="86868"/>
                </a:lnTo>
                <a:close/>
              </a:path>
              <a:path w="731520" h="93345">
                <a:moveTo>
                  <a:pt x="115824" y="88392"/>
                </a:moveTo>
                <a:lnTo>
                  <a:pt x="51816" y="88392"/>
                </a:lnTo>
                <a:lnTo>
                  <a:pt x="50292" y="86868"/>
                </a:lnTo>
                <a:lnTo>
                  <a:pt x="124967" y="86868"/>
                </a:lnTo>
                <a:lnTo>
                  <a:pt x="115824" y="88392"/>
                </a:lnTo>
                <a:close/>
              </a:path>
              <a:path w="731520" h="93345">
                <a:moveTo>
                  <a:pt x="12192" y="91440"/>
                </a:moveTo>
                <a:lnTo>
                  <a:pt x="10667" y="91440"/>
                </a:lnTo>
                <a:lnTo>
                  <a:pt x="15239" y="88392"/>
                </a:lnTo>
                <a:lnTo>
                  <a:pt x="15239" y="89916"/>
                </a:lnTo>
                <a:lnTo>
                  <a:pt x="13716" y="89916"/>
                </a:lnTo>
                <a:lnTo>
                  <a:pt x="12192" y="91440"/>
                </a:lnTo>
                <a:close/>
              </a:path>
              <a:path w="731520" h="93345">
                <a:moveTo>
                  <a:pt x="16764" y="89916"/>
                </a:moveTo>
                <a:lnTo>
                  <a:pt x="15239" y="89916"/>
                </a:lnTo>
                <a:lnTo>
                  <a:pt x="15239" y="88392"/>
                </a:lnTo>
                <a:lnTo>
                  <a:pt x="16764" y="88392"/>
                </a:lnTo>
                <a:lnTo>
                  <a:pt x="16764" y="89916"/>
                </a:lnTo>
                <a:close/>
              </a:path>
              <a:path w="731520" h="93345">
                <a:moveTo>
                  <a:pt x="13716" y="91440"/>
                </a:moveTo>
                <a:lnTo>
                  <a:pt x="12192" y="91440"/>
                </a:lnTo>
                <a:lnTo>
                  <a:pt x="13716" y="89916"/>
                </a:lnTo>
                <a:lnTo>
                  <a:pt x="15239" y="89916"/>
                </a:lnTo>
                <a:lnTo>
                  <a:pt x="13716" y="914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737859" y="3681983"/>
            <a:ext cx="283464" cy="32308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88380" y="3619500"/>
            <a:ext cx="100583" cy="112775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620256" y="3444239"/>
            <a:ext cx="201295" cy="33655"/>
          </a:xfrm>
          <a:custGeom>
            <a:avLst/>
            <a:gdLst/>
            <a:ahLst/>
            <a:cxnLst/>
            <a:rect l="l" t="t" r="r" b="b"/>
            <a:pathLst>
              <a:path w="201295" h="33654">
                <a:moveTo>
                  <a:pt x="170687" y="1524"/>
                </a:moveTo>
                <a:lnTo>
                  <a:pt x="143256" y="1524"/>
                </a:lnTo>
                <a:lnTo>
                  <a:pt x="150876" y="0"/>
                </a:lnTo>
                <a:lnTo>
                  <a:pt x="164592" y="0"/>
                </a:lnTo>
                <a:lnTo>
                  <a:pt x="170687" y="1524"/>
                </a:lnTo>
                <a:close/>
              </a:path>
              <a:path w="201295" h="33654">
                <a:moveTo>
                  <a:pt x="38100" y="33528"/>
                </a:moveTo>
                <a:lnTo>
                  <a:pt x="4572" y="33528"/>
                </a:lnTo>
                <a:lnTo>
                  <a:pt x="0" y="28956"/>
                </a:lnTo>
                <a:lnTo>
                  <a:pt x="0" y="18288"/>
                </a:lnTo>
                <a:lnTo>
                  <a:pt x="4572" y="13716"/>
                </a:lnTo>
                <a:lnTo>
                  <a:pt x="9144" y="13716"/>
                </a:lnTo>
                <a:lnTo>
                  <a:pt x="12192" y="12192"/>
                </a:lnTo>
                <a:lnTo>
                  <a:pt x="19812" y="12192"/>
                </a:lnTo>
                <a:lnTo>
                  <a:pt x="22860" y="10668"/>
                </a:lnTo>
                <a:lnTo>
                  <a:pt x="36576" y="10668"/>
                </a:lnTo>
                <a:lnTo>
                  <a:pt x="42672" y="9144"/>
                </a:lnTo>
                <a:lnTo>
                  <a:pt x="57912" y="9144"/>
                </a:lnTo>
                <a:lnTo>
                  <a:pt x="67056" y="7620"/>
                </a:lnTo>
                <a:lnTo>
                  <a:pt x="74676" y="7620"/>
                </a:lnTo>
                <a:lnTo>
                  <a:pt x="76200" y="6096"/>
                </a:lnTo>
                <a:lnTo>
                  <a:pt x="92964" y="6096"/>
                </a:lnTo>
                <a:lnTo>
                  <a:pt x="94488" y="4572"/>
                </a:lnTo>
                <a:lnTo>
                  <a:pt x="112776" y="4572"/>
                </a:lnTo>
                <a:lnTo>
                  <a:pt x="120396" y="3048"/>
                </a:lnTo>
                <a:lnTo>
                  <a:pt x="134112" y="3048"/>
                </a:lnTo>
                <a:lnTo>
                  <a:pt x="141732" y="1524"/>
                </a:lnTo>
                <a:lnTo>
                  <a:pt x="196596" y="1524"/>
                </a:lnTo>
                <a:lnTo>
                  <a:pt x="201168" y="6096"/>
                </a:lnTo>
                <a:lnTo>
                  <a:pt x="201168" y="18288"/>
                </a:lnTo>
                <a:lnTo>
                  <a:pt x="196596" y="24384"/>
                </a:lnTo>
                <a:lnTo>
                  <a:pt x="146304" y="24384"/>
                </a:lnTo>
                <a:lnTo>
                  <a:pt x="138684" y="25908"/>
                </a:lnTo>
                <a:lnTo>
                  <a:pt x="129540" y="25908"/>
                </a:lnTo>
                <a:lnTo>
                  <a:pt x="121920" y="27432"/>
                </a:lnTo>
                <a:lnTo>
                  <a:pt x="105156" y="27432"/>
                </a:lnTo>
                <a:lnTo>
                  <a:pt x="103632" y="28956"/>
                </a:lnTo>
                <a:lnTo>
                  <a:pt x="86868" y="28956"/>
                </a:lnTo>
                <a:lnTo>
                  <a:pt x="77724" y="30480"/>
                </a:lnTo>
                <a:lnTo>
                  <a:pt x="68580" y="30480"/>
                </a:lnTo>
                <a:lnTo>
                  <a:pt x="59436" y="32004"/>
                </a:lnTo>
                <a:lnTo>
                  <a:pt x="44196" y="32004"/>
                </a:lnTo>
                <a:lnTo>
                  <a:pt x="38100" y="33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21780" y="3543300"/>
            <a:ext cx="161925" cy="29209"/>
          </a:xfrm>
          <a:custGeom>
            <a:avLst/>
            <a:gdLst/>
            <a:ahLst/>
            <a:cxnLst/>
            <a:rect l="l" t="t" r="r" b="b"/>
            <a:pathLst>
              <a:path w="161925" h="29210">
                <a:moveTo>
                  <a:pt x="158877" y="19812"/>
                </a:moveTo>
                <a:lnTo>
                  <a:pt x="19812" y="19812"/>
                </a:lnTo>
                <a:lnTo>
                  <a:pt x="21336" y="18288"/>
                </a:lnTo>
                <a:lnTo>
                  <a:pt x="22860" y="18288"/>
                </a:lnTo>
                <a:lnTo>
                  <a:pt x="28956" y="12192"/>
                </a:lnTo>
                <a:lnTo>
                  <a:pt x="28956" y="9144"/>
                </a:lnTo>
                <a:lnTo>
                  <a:pt x="28194" y="7620"/>
                </a:lnTo>
                <a:lnTo>
                  <a:pt x="35052" y="7620"/>
                </a:lnTo>
                <a:lnTo>
                  <a:pt x="42672" y="6096"/>
                </a:lnTo>
                <a:lnTo>
                  <a:pt x="53340" y="6096"/>
                </a:lnTo>
                <a:lnTo>
                  <a:pt x="64008" y="4572"/>
                </a:lnTo>
                <a:lnTo>
                  <a:pt x="74676" y="4572"/>
                </a:lnTo>
                <a:lnTo>
                  <a:pt x="85344" y="3048"/>
                </a:lnTo>
                <a:lnTo>
                  <a:pt x="83820" y="3048"/>
                </a:lnTo>
                <a:lnTo>
                  <a:pt x="94488" y="1524"/>
                </a:lnTo>
                <a:lnTo>
                  <a:pt x="103632" y="1524"/>
                </a:lnTo>
                <a:lnTo>
                  <a:pt x="112776" y="0"/>
                </a:lnTo>
                <a:lnTo>
                  <a:pt x="150876" y="0"/>
                </a:lnTo>
                <a:lnTo>
                  <a:pt x="156972" y="1524"/>
                </a:lnTo>
                <a:lnTo>
                  <a:pt x="161544" y="7620"/>
                </a:lnTo>
                <a:lnTo>
                  <a:pt x="160020" y="15240"/>
                </a:lnTo>
                <a:lnTo>
                  <a:pt x="158877" y="19812"/>
                </a:lnTo>
                <a:close/>
              </a:path>
              <a:path w="161925" h="29210">
                <a:moveTo>
                  <a:pt x="28956" y="9144"/>
                </a:moveTo>
                <a:lnTo>
                  <a:pt x="21336" y="9144"/>
                </a:lnTo>
                <a:lnTo>
                  <a:pt x="27432" y="7620"/>
                </a:lnTo>
                <a:lnTo>
                  <a:pt x="18288" y="7620"/>
                </a:lnTo>
                <a:lnTo>
                  <a:pt x="21336" y="4572"/>
                </a:lnTo>
                <a:lnTo>
                  <a:pt x="24384" y="4572"/>
                </a:lnTo>
                <a:lnTo>
                  <a:pt x="27432" y="6096"/>
                </a:lnTo>
                <a:lnTo>
                  <a:pt x="28956" y="9144"/>
                </a:lnTo>
                <a:close/>
              </a:path>
              <a:path w="161925" h="29210">
                <a:moveTo>
                  <a:pt x="18288" y="7620"/>
                </a:moveTo>
                <a:lnTo>
                  <a:pt x="16764" y="7620"/>
                </a:lnTo>
                <a:lnTo>
                  <a:pt x="18288" y="6096"/>
                </a:lnTo>
                <a:lnTo>
                  <a:pt x="18288" y="7620"/>
                </a:lnTo>
                <a:close/>
              </a:path>
              <a:path w="161925" h="29210">
                <a:moveTo>
                  <a:pt x="65532" y="27432"/>
                </a:moveTo>
                <a:lnTo>
                  <a:pt x="7620" y="27432"/>
                </a:lnTo>
                <a:lnTo>
                  <a:pt x="6096" y="25908"/>
                </a:lnTo>
                <a:lnTo>
                  <a:pt x="3048" y="24384"/>
                </a:lnTo>
                <a:lnTo>
                  <a:pt x="0" y="21336"/>
                </a:lnTo>
                <a:lnTo>
                  <a:pt x="0" y="13716"/>
                </a:lnTo>
                <a:lnTo>
                  <a:pt x="3048" y="10668"/>
                </a:lnTo>
                <a:lnTo>
                  <a:pt x="6096" y="9144"/>
                </a:lnTo>
                <a:lnTo>
                  <a:pt x="7620" y="7620"/>
                </a:lnTo>
                <a:lnTo>
                  <a:pt x="12192" y="7620"/>
                </a:lnTo>
                <a:lnTo>
                  <a:pt x="15240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14586" y="10668"/>
                </a:lnTo>
                <a:lnTo>
                  <a:pt x="19257" y="18842"/>
                </a:lnTo>
                <a:lnTo>
                  <a:pt x="16764" y="21336"/>
                </a:lnTo>
                <a:lnTo>
                  <a:pt x="158496" y="21336"/>
                </a:lnTo>
                <a:lnTo>
                  <a:pt x="154686" y="22860"/>
                </a:lnTo>
                <a:lnTo>
                  <a:pt x="120396" y="22860"/>
                </a:lnTo>
                <a:lnTo>
                  <a:pt x="112776" y="24384"/>
                </a:lnTo>
                <a:lnTo>
                  <a:pt x="97536" y="24384"/>
                </a:lnTo>
                <a:lnTo>
                  <a:pt x="86868" y="25908"/>
                </a:lnTo>
                <a:lnTo>
                  <a:pt x="76200" y="25908"/>
                </a:lnTo>
                <a:lnTo>
                  <a:pt x="65532" y="27432"/>
                </a:lnTo>
                <a:close/>
              </a:path>
              <a:path w="161925" h="29210">
                <a:moveTo>
                  <a:pt x="28956" y="10668"/>
                </a:moveTo>
                <a:lnTo>
                  <a:pt x="16764" y="10668"/>
                </a:lnTo>
                <a:lnTo>
                  <a:pt x="15240" y="9144"/>
                </a:lnTo>
                <a:lnTo>
                  <a:pt x="15240" y="7620"/>
                </a:lnTo>
                <a:lnTo>
                  <a:pt x="27432" y="7620"/>
                </a:lnTo>
                <a:lnTo>
                  <a:pt x="21336" y="9144"/>
                </a:lnTo>
                <a:lnTo>
                  <a:pt x="28956" y="9144"/>
                </a:lnTo>
                <a:lnTo>
                  <a:pt x="28956" y="10668"/>
                </a:lnTo>
                <a:close/>
              </a:path>
              <a:path w="161925" h="29210">
                <a:moveTo>
                  <a:pt x="14586" y="10668"/>
                </a:moveTo>
                <a:lnTo>
                  <a:pt x="10668" y="10668"/>
                </a:lnTo>
                <a:lnTo>
                  <a:pt x="12192" y="9144"/>
                </a:lnTo>
                <a:lnTo>
                  <a:pt x="13716" y="9144"/>
                </a:lnTo>
                <a:lnTo>
                  <a:pt x="14586" y="10668"/>
                </a:lnTo>
                <a:close/>
              </a:path>
              <a:path w="161925" h="29210">
                <a:moveTo>
                  <a:pt x="19257" y="18842"/>
                </a:moveTo>
                <a:lnTo>
                  <a:pt x="13716" y="9144"/>
                </a:lnTo>
                <a:lnTo>
                  <a:pt x="15240" y="9144"/>
                </a:lnTo>
                <a:lnTo>
                  <a:pt x="16764" y="10668"/>
                </a:lnTo>
                <a:lnTo>
                  <a:pt x="28956" y="10668"/>
                </a:lnTo>
                <a:lnTo>
                  <a:pt x="28956" y="12192"/>
                </a:lnTo>
                <a:lnTo>
                  <a:pt x="22860" y="18288"/>
                </a:lnTo>
                <a:lnTo>
                  <a:pt x="19812" y="18288"/>
                </a:lnTo>
                <a:lnTo>
                  <a:pt x="19257" y="18842"/>
                </a:lnTo>
                <a:close/>
              </a:path>
              <a:path w="161925" h="29210">
                <a:moveTo>
                  <a:pt x="19812" y="19812"/>
                </a:moveTo>
                <a:lnTo>
                  <a:pt x="19257" y="18842"/>
                </a:lnTo>
                <a:lnTo>
                  <a:pt x="19812" y="18288"/>
                </a:lnTo>
                <a:lnTo>
                  <a:pt x="19812" y="19812"/>
                </a:lnTo>
                <a:close/>
              </a:path>
              <a:path w="161925" h="29210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161925" h="29210">
                <a:moveTo>
                  <a:pt x="158496" y="21336"/>
                </a:moveTo>
                <a:lnTo>
                  <a:pt x="16764" y="21336"/>
                </a:lnTo>
                <a:lnTo>
                  <a:pt x="19257" y="18842"/>
                </a:lnTo>
                <a:lnTo>
                  <a:pt x="19812" y="19812"/>
                </a:lnTo>
                <a:lnTo>
                  <a:pt x="158877" y="19812"/>
                </a:lnTo>
                <a:lnTo>
                  <a:pt x="158496" y="21336"/>
                </a:lnTo>
                <a:close/>
              </a:path>
              <a:path w="161925" h="29210">
                <a:moveTo>
                  <a:pt x="150876" y="24384"/>
                </a:moveTo>
                <a:lnTo>
                  <a:pt x="144780" y="22860"/>
                </a:lnTo>
                <a:lnTo>
                  <a:pt x="154686" y="22860"/>
                </a:lnTo>
                <a:lnTo>
                  <a:pt x="150876" y="24384"/>
                </a:lnTo>
                <a:close/>
              </a:path>
              <a:path w="161925" h="29210">
                <a:moveTo>
                  <a:pt x="35052" y="28956"/>
                </a:moveTo>
                <a:lnTo>
                  <a:pt x="16764" y="28956"/>
                </a:lnTo>
                <a:lnTo>
                  <a:pt x="12192" y="27432"/>
                </a:lnTo>
                <a:lnTo>
                  <a:pt x="44196" y="27432"/>
                </a:lnTo>
                <a:lnTo>
                  <a:pt x="35052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66432" y="3131819"/>
            <a:ext cx="384175" cy="307975"/>
          </a:xfrm>
          <a:custGeom>
            <a:avLst/>
            <a:gdLst/>
            <a:ahLst/>
            <a:cxnLst/>
            <a:rect l="l" t="t" r="r" b="b"/>
            <a:pathLst>
              <a:path w="384175" h="307975">
                <a:moveTo>
                  <a:pt x="33528" y="3048"/>
                </a:moveTo>
                <a:lnTo>
                  <a:pt x="19812" y="3048"/>
                </a:lnTo>
                <a:lnTo>
                  <a:pt x="22860" y="0"/>
                </a:lnTo>
                <a:lnTo>
                  <a:pt x="25907" y="0"/>
                </a:lnTo>
                <a:lnTo>
                  <a:pt x="30480" y="1524"/>
                </a:lnTo>
                <a:lnTo>
                  <a:pt x="32003" y="1524"/>
                </a:lnTo>
                <a:lnTo>
                  <a:pt x="33528" y="3048"/>
                </a:lnTo>
                <a:close/>
              </a:path>
              <a:path w="384175" h="307975">
                <a:moveTo>
                  <a:pt x="21335" y="21336"/>
                </a:moveTo>
                <a:lnTo>
                  <a:pt x="7619" y="21336"/>
                </a:lnTo>
                <a:lnTo>
                  <a:pt x="7619" y="16764"/>
                </a:lnTo>
                <a:lnTo>
                  <a:pt x="9144" y="15240"/>
                </a:lnTo>
                <a:lnTo>
                  <a:pt x="9144" y="13716"/>
                </a:lnTo>
                <a:lnTo>
                  <a:pt x="10667" y="12191"/>
                </a:lnTo>
                <a:lnTo>
                  <a:pt x="10667" y="10668"/>
                </a:lnTo>
                <a:lnTo>
                  <a:pt x="13716" y="7620"/>
                </a:lnTo>
                <a:lnTo>
                  <a:pt x="13716" y="6096"/>
                </a:lnTo>
                <a:lnTo>
                  <a:pt x="16764" y="4572"/>
                </a:lnTo>
                <a:lnTo>
                  <a:pt x="18287" y="3048"/>
                </a:lnTo>
                <a:lnTo>
                  <a:pt x="35051" y="3048"/>
                </a:lnTo>
                <a:lnTo>
                  <a:pt x="38100" y="6096"/>
                </a:lnTo>
                <a:lnTo>
                  <a:pt x="39623" y="9144"/>
                </a:lnTo>
                <a:lnTo>
                  <a:pt x="41148" y="10668"/>
                </a:lnTo>
                <a:lnTo>
                  <a:pt x="41148" y="12191"/>
                </a:lnTo>
                <a:lnTo>
                  <a:pt x="44196" y="18288"/>
                </a:lnTo>
                <a:lnTo>
                  <a:pt x="19812" y="18288"/>
                </a:lnTo>
                <a:lnTo>
                  <a:pt x="21335" y="19812"/>
                </a:lnTo>
                <a:lnTo>
                  <a:pt x="21843" y="20828"/>
                </a:lnTo>
                <a:lnTo>
                  <a:pt x="21335" y="21336"/>
                </a:lnTo>
                <a:close/>
              </a:path>
              <a:path w="384175" h="307975">
                <a:moveTo>
                  <a:pt x="22097" y="20573"/>
                </a:moveTo>
                <a:lnTo>
                  <a:pt x="19812" y="18288"/>
                </a:lnTo>
                <a:lnTo>
                  <a:pt x="21335" y="18288"/>
                </a:lnTo>
                <a:lnTo>
                  <a:pt x="22097" y="20573"/>
                </a:lnTo>
                <a:close/>
              </a:path>
              <a:path w="384175" h="307975">
                <a:moveTo>
                  <a:pt x="22352" y="20320"/>
                </a:moveTo>
                <a:lnTo>
                  <a:pt x="21335" y="18288"/>
                </a:lnTo>
                <a:lnTo>
                  <a:pt x="44196" y="18288"/>
                </a:lnTo>
                <a:lnTo>
                  <a:pt x="44196" y="19812"/>
                </a:lnTo>
                <a:lnTo>
                  <a:pt x="22860" y="19812"/>
                </a:lnTo>
                <a:lnTo>
                  <a:pt x="22352" y="20320"/>
                </a:lnTo>
                <a:close/>
              </a:path>
              <a:path w="384175" h="307975">
                <a:moveTo>
                  <a:pt x="3048" y="39624"/>
                </a:moveTo>
                <a:lnTo>
                  <a:pt x="1523" y="39624"/>
                </a:lnTo>
                <a:lnTo>
                  <a:pt x="0" y="38100"/>
                </a:lnTo>
                <a:lnTo>
                  <a:pt x="0" y="35052"/>
                </a:lnTo>
                <a:lnTo>
                  <a:pt x="4571" y="25908"/>
                </a:lnTo>
                <a:lnTo>
                  <a:pt x="6096" y="24383"/>
                </a:lnTo>
                <a:lnTo>
                  <a:pt x="6096" y="22860"/>
                </a:lnTo>
                <a:lnTo>
                  <a:pt x="7619" y="19812"/>
                </a:lnTo>
                <a:lnTo>
                  <a:pt x="7619" y="21336"/>
                </a:lnTo>
                <a:lnTo>
                  <a:pt x="21336" y="21336"/>
                </a:lnTo>
                <a:lnTo>
                  <a:pt x="19812" y="22860"/>
                </a:lnTo>
                <a:lnTo>
                  <a:pt x="18287" y="22860"/>
                </a:lnTo>
                <a:lnTo>
                  <a:pt x="16764" y="24383"/>
                </a:lnTo>
                <a:lnTo>
                  <a:pt x="13716" y="25908"/>
                </a:lnTo>
                <a:lnTo>
                  <a:pt x="12191" y="25908"/>
                </a:lnTo>
                <a:lnTo>
                  <a:pt x="9144" y="28956"/>
                </a:lnTo>
                <a:lnTo>
                  <a:pt x="7619" y="32004"/>
                </a:lnTo>
                <a:lnTo>
                  <a:pt x="7619" y="35052"/>
                </a:lnTo>
                <a:lnTo>
                  <a:pt x="3048" y="39624"/>
                </a:lnTo>
                <a:close/>
              </a:path>
              <a:path w="384175" h="307975">
                <a:moveTo>
                  <a:pt x="21844" y="20828"/>
                </a:moveTo>
                <a:lnTo>
                  <a:pt x="21335" y="19812"/>
                </a:lnTo>
                <a:lnTo>
                  <a:pt x="22097" y="20574"/>
                </a:lnTo>
                <a:lnTo>
                  <a:pt x="21844" y="20828"/>
                </a:lnTo>
                <a:close/>
              </a:path>
              <a:path w="384175" h="307975">
                <a:moveTo>
                  <a:pt x="22098" y="20574"/>
                </a:moveTo>
                <a:lnTo>
                  <a:pt x="21844" y="19812"/>
                </a:lnTo>
                <a:lnTo>
                  <a:pt x="22098" y="19812"/>
                </a:lnTo>
                <a:lnTo>
                  <a:pt x="22352" y="20320"/>
                </a:lnTo>
                <a:lnTo>
                  <a:pt x="22098" y="20574"/>
                </a:lnTo>
                <a:close/>
              </a:path>
              <a:path w="384175" h="307975">
                <a:moveTo>
                  <a:pt x="22860" y="21336"/>
                </a:moveTo>
                <a:lnTo>
                  <a:pt x="22352" y="20320"/>
                </a:lnTo>
                <a:lnTo>
                  <a:pt x="22860" y="19812"/>
                </a:lnTo>
                <a:lnTo>
                  <a:pt x="24383" y="19812"/>
                </a:lnTo>
                <a:lnTo>
                  <a:pt x="22860" y="21336"/>
                </a:lnTo>
                <a:close/>
              </a:path>
              <a:path w="384175" h="307975">
                <a:moveTo>
                  <a:pt x="24383" y="28956"/>
                </a:moveTo>
                <a:lnTo>
                  <a:pt x="22860" y="25908"/>
                </a:lnTo>
                <a:lnTo>
                  <a:pt x="22860" y="21336"/>
                </a:lnTo>
                <a:lnTo>
                  <a:pt x="24383" y="19812"/>
                </a:lnTo>
                <a:lnTo>
                  <a:pt x="44196" y="19812"/>
                </a:lnTo>
                <a:lnTo>
                  <a:pt x="44196" y="21336"/>
                </a:lnTo>
                <a:lnTo>
                  <a:pt x="45719" y="22860"/>
                </a:lnTo>
                <a:lnTo>
                  <a:pt x="45719" y="27432"/>
                </a:lnTo>
                <a:lnTo>
                  <a:pt x="24383" y="27432"/>
                </a:lnTo>
                <a:lnTo>
                  <a:pt x="24383" y="28956"/>
                </a:lnTo>
                <a:close/>
              </a:path>
              <a:path w="384175" h="307975">
                <a:moveTo>
                  <a:pt x="22860" y="21336"/>
                </a:moveTo>
                <a:lnTo>
                  <a:pt x="22098" y="20573"/>
                </a:lnTo>
                <a:lnTo>
                  <a:pt x="22352" y="20320"/>
                </a:lnTo>
                <a:lnTo>
                  <a:pt x="22860" y="21336"/>
                </a:lnTo>
                <a:close/>
              </a:path>
              <a:path w="384175" h="307975">
                <a:moveTo>
                  <a:pt x="22860" y="21336"/>
                </a:moveTo>
                <a:lnTo>
                  <a:pt x="22352" y="21336"/>
                </a:lnTo>
                <a:lnTo>
                  <a:pt x="22098" y="20574"/>
                </a:lnTo>
                <a:lnTo>
                  <a:pt x="22860" y="21336"/>
                </a:lnTo>
                <a:close/>
              </a:path>
              <a:path w="384175" h="307975">
                <a:moveTo>
                  <a:pt x="22860" y="22860"/>
                </a:moveTo>
                <a:lnTo>
                  <a:pt x="21844" y="20828"/>
                </a:lnTo>
                <a:lnTo>
                  <a:pt x="22098" y="20574"/>
                </a:lnTo>
                <a:lnTo>
                  <a:pt x="22860" y="22860"/>
                </a:lnTo>
                <a:close/>
              </a:path>
              <a:path w="384175" h="307975">
                <a:moveTo>
                  <a:pt x="21336" y="21336"/>
                </a:moveTo>
                <a:lnTo>
                  <a:pt x="21844" y="20828"/>
                </a:lnTo>
                <a:lnTo>
                  <a:pt x="21336" y="21336"/>
                </a:lnTo>
                <a:close/>
              </a:path>
              <a:path w="384175" h="307975">
                <a:moveTo>
                  <a:pt x="22098" y="21336"/>
                </a:moveTo>
                <a:lnTo>
                  <a:pt x="21336" y="21336"/>
                </a:lnTo>
                <a:lnTo>
                  <a:pt x="21844" y="20828"/>
                </a:lnTo>
                <a:lnTo>
                  <a:pt x="22098" y="21336"/>
                </a:lnTo>
                <a:close/>
              </a:path>
              <a:path w="384175" h="307975">
                <a:moveTo>
                  <a:pt x="12191" y="27432"/>
                </a:moveTo>
                <a:lnTo>
                  <a:pt x="12191" y="25908"/>
                </a:lnTo>
                <a:lnTo>
                  <a:pt x="13716" y="25908"/>
                </a:lnTo>
                <a:lnTo>
                  <a:pt x="12191" y="27432"/>
                </a:lnTo>
                <a:close/>
              </a:path>
              <a:path w="384175" h="307975">
                <a:moveTo>
                  <a:pt x="47244" y="32004"/>
                </a:moveTo>
                <a:lnTo>
                  <a:pt x="25907" y="32004"/>
                </a:lnTo>
                <a:lnTo>
                  <a:pt x="24383" y="27432"/>
                </a:lnTo>
                <a:lnTo>
                  <a:pt x="45719" y="27432"/>
                </a:lnTo>
                <a:lnTo>
                  <a:pt x="45719" y="28956"/>
                </a:lnTo>
                <a:lnTo>
                  <a:pt x="47244" y="32004"/>
                </a:lnTo>
                <a:close/>
              </a:path>
              <a:path w="384175" h="307975">
                <a:moveTo>
                  <a:pt x="83819" y="306324"/>
                </a:moveTo>
                <a:lnTo>
                  <a:pt x="42671" y="306324"/>
                </a:lnTo>
                <a:lnTo>
                  <a:pt x="33528" y="301752"/>
                </a:lnTo>
                <a:lnTo>
                  <a:pt x="28955" y="297180"/>
                </a:lnTo>
                <a:lnTo>
                  <a:pt x="25907" y="291083"/>
                </a:lnTo>
                <a:lnTo>
                  <a:pt x="25907" y="284988"/>
                </a:lnTo>
                <a:lnTo>
                  <a:pt x="24383" y="284988"/>
                </a:lnTo>
                <a:lnTo>
                  <a:pt x="24383" y="268224"/>
                </a:lnTo>
                <a:lnTo>
                  <a:pt x="22860" y="263652"/>
                </a:lnTo>
                <a:lnTo>
                  <a:pt x="22860" y="202691"/>
                </a:lnTo>
                <a:lnTo>
                  <a:pt x="24383" y="195072"/>
                </a:lnTo>
                <a:lnTo>
                  <a:pt x="24383" y="172212"/>
                </a:lnTo>
                <a:lnTo>
                  <a:pt x="25907" y="164591"/>
                </a:lnTo>
                <a:lnTo>
                  <a:pt x="25907" y="137160"/>
                </a:lnTo>
                <a:lnTo>
                  <a:pt x="27432" y="128016"/>
                </a:lnTo>
                <a:lnTo>
                  <a:pt x="27432" y="53340"/>
                </a:lnTo>
                <a:lnTo>
                  <a:pt x="25907" y="47244"/>
                </a:lnTo>
                <a:lnTo>
                  <a:pt x="25907" y="33528"/>
                </a:lnTo>
                <a:lnTo>
                  <a:pt x="24383" y="30480"/>
                </a:lnTo>
                <a:lnTo>
                  <a:pt x="25907" y="32004"/>
                </a:lnTo>
                <a:lnTo>
                  <a:pt x="47244" y="32004"/>
                </a:lnTo>
                <a:lnTo>
                  <a:pt x="47244" y="41148"/>
                </a:lnTo>
                <a:lnTo>
                  <a:pt x="48767" y="41148"/>
                </a:lnTo>
                <a:lnTo>
                  <a:pt x="48767" y="67056"/>
                </a:lnTo>
                <a:lnTo>
                  <a:pt x="50291" y="74676"/>
                </a:lnTo>
                <a:lnTo>
                  <a:pt x="50291" y="109728"/>
                </a:lnTo>
                <a:lnTo>
                  <a:pt x="48767" y="118872"/>
                </a:lnTo>
                <a:lnTo>
                  <a:pt x="48767" y="147828"/>
                </a:lnTo>
                <a:lnTo>
                  <a:pt x="47244" y="156972"/>
                </a:lnTo>
                <a:lnTo>
                  <a:pt x="47244" y="181356"/>
                </a:lnTo>
                <a:lnTo>
                  <a:pt x="45719" y="188976"/>
                </a:lnTo>
                <a:lnTo>
                  <a:pt x="45719" y="204216"/>
                </a:lnTo>
                <a:lnTo>
                  <a:pt x="44500" y="210312"/>
                </a:lnTo>
                <a:lnTo>
                  <a:pt x="44196" y="210312"/>
                </a:lnTo>
                <a:lnTo>
                  <a:pt x="44196" y="259080"/>
                </a:lnTo>
                <a:lnTo>
                  <a:pt x="44958" y="259080"/>
                </a:lnTo>
                <a:lnTo>
                  <a:pt x="45719" y="260604"/>
                </a:lnTo>
                <a:lnTo>
                  <a:pt x="45719" y="277368"/>
                </a:lnTo>
                <a:lnTo>
                  <a:pt x="46482" y="277368"/>
                </a:lnTo>
                <a:lnTo>
                  <a:pt x="47244" y="278891"/>
                </a:lnTo>
                <a:lnTo>
                  <a:pt x="47244" y="281940"/>
                </a:lnTo>
                <a:lnTo>
                  <a:pt x="45719" y="281940"/>
                </a:lnTo>
                <a:lnTo>
                  <a:pt x="46482" y="283464"/>
                </a:lnTo>
                <a:lnTo>
                  <a:pt x="45719" y="283464"/>
                </a:lnTo>
                <a:lnTo>
                  <a:pt x="47244" y="284988"/>
                </a:lnTo>
                <a:lnTo>
                  <a:pt x="25907" y="284988"/>
                </a:lnTo>
                <a:lnTo>
                  <a:pt x="25907" y="286512"/>
                </a:lnTo>
                <a:lnTo>
                  <a:pt x="47244" y="286512"/>
                </a:lnTo>
                <a:lnTo>
                  <a:pt x="47244" y="288036"/>
                </a:lnTo>
                <a:lnTo>
                  <a:pt x="382523" y="288036"/>
                </a:lnTo>
                <a:lnTo>
                  <a:pt x="379475" y="291083"/>
                </a:lnTo>
                <a:lnTo>
                  <a:pt x="374903" y="291083"/>
                </a:lnTo>
                <a:lnTo>
                  <a:pt x="370332" y="292608"/>
                </a:lnTo>
                <a:lnTo>
                  <a:pt x="361187" y="292608"/>
                </a:lnTo>
                <a:lnTo>
                  <a:pt x="355091" y="294132"/>
                </a:lnTo>
                <a:lnTo>
                  <a:pt x="330707" y="294132"/>
                </a:lnTo>
                <a:lnTo>
                  <a:pt x="321564" y="295656"/>
                </a:lnTo>
                <a:lnTo>
                  <a:pt x="300228" y="295656"/>
                </a:lnTo>
                <a:lnTo>
                  <a:pt x="289560" y="297180"/>
                </a:lnTo>
                <a:lnTo>
                  <a:pt x="251460" y="297180"/>
                </a:lnTo>
                <a:lnTo>
                  <a:pt x="234696" y="298704"/>
                </a:lnTo>
                <a:lnTo>
                  <a:pt x="199644" y="298704"/>
                </a:lnTo>
                <a:lnTo>
                  <a:pt x="179832" y="300228"/>
                </a:lnTo>
                <a:lnTo>
                  <a:pt x="152400" y="300228"/>
                </a:lnTo>
                <a:lnTo>
                  <a:pt x="140207" y="301752"/>
                </a:lnTo>
                <a:lnTo>
                  <a:pt x="129539" y="301752"/>
                </a:lnTo>
                <a:lnTo>
                  <a:pt x="118871" y="303276"/>
                </a:lnTo>
                <a:lnTo>
                  <a:pt x="109728" y="303276"/>
                </a:lnTo>
                <a:lnTo>
                  <a:pt x="100583" y="304800"/>
                </a:lnTo>
                <a:lnTo>
                  <a:pt x="92964" y="304800"/>
                </a:lnTo>
                <a:lnTo>
                  <a:pt x="83819" y="306324"/>
                </a:lnTo>
                <a:close/>
              </a:path>
              <a:path w="384175" h="307975">
                <a:moveTo>
                  <a:pt x="44196" y="211836"/>
                </a:moveTo>
                <a:lnTo>
                  <a:pt x="44196" y="210312"/>
                </a:lnTo>
                <a:lnTo>
                  <a:pt x="44500" y="210312"/>
                </a:lnTo>
                <a:lnTo>
                  <a:pt x="44196" y="211836"/>
                </a:lnTo>
                <a:close/>
              </a:path>
              <a:path w="384175" h="307975">
                <a:moveTo>
                  <a:pt x="44958" y="259080"/>
                </a:moveTo>
                <a:lnTo>
                  <a:pt x="44196" y="259080"/>
                </a:lnTo>
                <a:lnTo>
                  <a:pt x="44196" y="257556"/>
                </a:lnTo>
                <a:lnTo>
                  <a:pt x="44958" y="259080"/>
                </a:lnTo>
                <a:close/>
              </a:path>
              <a:path w="384175" h="307975">
                <a:moveTo>
                  <a:pt x="374903" y="271272"/>
                </a:moveTo>
                <a:lnTo>
                  <a:pt x="353567" y="271272"/>
                </a:lnTo>
                <a:lnTo>
                  <a:pt x="359664" y="269748"/>
                </a:lnTo>
                <a:lnTo>
                  <a:pt x="370332" y="269748"/>
                </a:lnTo>
                <a:lnTo>
                  <a:pt x="374903" y="271272"/>
                </a:lnTo>
                <a:close/>
              </a:path>
              <a:path w="384175" h="307975">
                <a:moveTo>
                  <a:pt x="382523" y="288036"/>
                </a:moveTo>
                <a:lnTo>
                  <a:pt x="47244" y="288036"/>
                </a:lnTo>
                <a:lnTo>
                  <a:pt x="47244" y="284988"/>
                </a:lnTo>
                <a:lnTo>
                  <a:pt x="64007" y="284988"/>
                </a:lnTo>
                <a:lnTo>
                  <a:pt x="68580" y="283464"/>
                </a:lnTo>
                <a:lnTo>
                  <a:pt x="89916" y="283464"/>
                </a:lnTo>
                <a:lnTo>
                  <a:pt x="99060" y="281940"/>
                </a:lnTo>
                <a:lnTo>
                  <a:pt x="108203" y="281940"/>
                </a:lnTo>
                <a:lnTo>
                  <a:pt x="108203" y="280416"/>
                </a:lnTo>
                <a:lnTo>
                  <a:pt x="126491" y="280416"/>
                </a:lnTo>
                <a:lnTo>
                  <a:pt x="150875" y="277368"/>
                </a:lnTo>
                <a:lnTo>
                  <a:pt x="178307" y="277368"/>
                </a:lnTo>
                <a:lnTo>
                  <a:pt x="198119" y="275844"/>
                </a:lnTo>
                <a:lnTo>
                  <a:pt x="234696" y="275844"/>
                </a:lnTo>
                <a:lnTo>
                  <a:pt x="249935" y="274320"/>
                </a:lnTo>
                <a:lnTo>
                  <a:pt x="288035" y="274320"/>
                </a:lnTo>
                <a:lnTo>
                  <a:pt x="309371" y="271272"/>
                </a:lnTo>
                <a:lnTo>
                  <a:pt x="379475" y="271272"/>
                </a:lnTo>
                <a:lnTo>
                  <a:pt x="384048" y="275844"/>
                </a:lnTo>
                <a:lnTo>
                  <a:pt x="384048" y="286512"/>
                </a:lnTo>
                <a:lnTo>
                  <a:pt x="382523" y="288036"/>
                </a:lnTo>
                <a:close/>
              </a:path>
              <a:path w="384175" h="307975">
                <a:moveTo>
                  <a:pt x="46482" y="277368"/>
                </a:moveTo>
                <a:lnTo>
                  <a:pt x="45719" y="277368"/>
                </a:lnTo>
                <a:lnTo>
                  <a:pt x="45719" y="275844"/>
                </a:lnTo>
                <a:lnTo>
                  <a:pt x="46482" y="277368"/>
                </a:lnTo>
                <a:close/>
              </a:path>
              <a:path w="384175" h="307975">
                <a:moveTo>
                  <a:pt x="47244" y="284226"/>
                </a:moveTo>
                <a:lnTo>
                  <a:pt x="46736" y="283972"/>
                </a:lnTo>
                <a:lnTo>
                  <a:pt x="45719" y="281940"/>
                </a:lnTo>
                <a:lnTo>
                  <a:pt x="47244" y="283464"/>
                </a:lnTo>
                <a:lnTo>
                  <a:pt x="47244" y="284226"/>
                </a:lnTo>
                <a:close/>
              </a:path>
              <a:path w="384175" h="307975">
                <a:moveTo>
                  <a:pt x="47244" y="283464"/>
                </a:moveTo>
                <a:lnTo>
                  <a:pt x="45719" y="281940"/>
                </a:lnTo>
                <a:lnTo>
                  <a:pt x="47244" y="281940"/>
                </a:lnTo>
                <a:lnTo>
                  <a:pt x="47244" y="283464"/>
                </a:lnTo>
                <a:close/>
              </a:path>
              <a:path w="384175" h="307975">
                <a:moveTo>
                  <a:pt x="47244" y="284988"/>
                </a:moveTo>
                <a:lnTo>
                  <a:pt x="45719" y="283464"/>
                </a:lnTo>
                <a:lnTo>
                  <a:pt x="46736" y="283972"/>
                </a:lnTo>
                <a:lnTo>
                  <a:pt x="47244" y="284988"/>
                </a:lnTo>
                <a:close/>
              </a:path>
              <a:path w="384175" h="307975">
                <a:moveTo>
                  <a:pt x="48767" y="284988"/>
                </a:moveTo>
                <a:lnTo>
                  <a:pt x="47244" y="284226"/>
                </a:lnTo>
                <a:lnTo>
                  <a:pt x="47244" y="283464"/>
                </a:lnTo>
                <a:lnTo>
                  <a:pt x="48767" y="284988"/>
                </a:lnTo>
                <a:close/>
              </a:path>
              <a:path w="384175" h="307975">
                <a:moveTo>
                  <a:pt x="59435" y="307848"/>
                </a:moveTo>
                <a:lnTo>
                  <a:pt x="48767" y="307848"/>
                </a:lnTo>
                <a:lnTo>
                  <a:pt x="45719" y="306324"/>
                </a:lnTo>
                <a:lnTo>
                  <a:pt x="65532" y="306324"/>
                </a:lnTo>
                <a:lnTo>
                  <a:pt x="59435" y="307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00900" y="3517392"/>
            <a:ext cx="556260" cy="93345"/>
          </a:xfrm>
          <a:custGeom>
            <a:avLst/>
            <a:gdLst/>
            <a:ahLst/>
            <a:cxnLst/>
            <a:rect l="l" t="t" r="r" b="b"/>
            <a:pathLst>
              <a:path w="556259" h="93345">
                <a:moveTo>
                  <a:pt x="275844" y="67056"/>
                </a:moveTo>
                <a:lnTo>
                  <a:pt x="65532" y="67056"/>
                </a:lnTo>
                <a:lnTo>
                  <a:pt x="73151" y="65532"/>
                </a:lnTo>
                <a:lnTo>
                  <a:pt x="82296" y="65532"/>
                </a:lnTo>
                <a:lnTo>
                  <a:pt x="91439" y="64008"/>
                </a:lnTo>
                <a:lnTo>
                  <a:pt x="102107" y="62483"/>
                </a:lnTo>
                <a:lnTo>
                  <a:pt x="112776" y="62483"/>
                </a:lnTo>
                <a:lnTo>
                  <a:pt x="123444" y="60959"/>
                </a:lnTo>
                <a:lnTo>
                  <a:pt x="135635" y="60959"/>
                </a:lnTo>
                <a:lnTo>
                  <a:pt x="147828" y="59435"/>
                </a:lnTo>
                <a:lnTo>
                  <a:pt x="158496" y="57911"/>
                </a:lnTo>
                <a:lnTo>
                  <a:pt x="195071" y="53340"/>
                </a:lnTo>
                <a:lnTo>
                  <a:pt x="222503" y="50291"/>
                </a:lnTo>
                <a:lnTo>
                  <a:pt x="239267" y="48767"/>
                </a:lnTo>
                <a:lnTo>
                  <a:pt x="256032" y="45719"/>
                </a:lnTo>
                <a:lnTo>
                  <a:pt x="289560" y="42672"/>
                </a:lnTo>
                <a:lnTo>
                  <a:pt x="306323" y="39624"/>
                </a:lnTo>
                <a:lnTo>
                  <a:pt x="304800" y="39624"/>
                </a:lnTo>
                <a:lnTo>
                  <a:pt x="336803" y="36575"/>
                </a:lnTo>
                <a:lnTo>
                  <a:pt x="335280" y="36575"/>
                </a:lnTo>
                <a:lnTo>
                  <a:pt x="350519" y="33527"/>
                </a:lnTo>
                <a:lnTo>
                  <a:pt x="365760" y="32004"/>
                </a:lnTo>
                <a:lnTo>
                  <a:pt x="379476" y="28956"/>
                </a:lnTo>
                <a:lnTo>
                  <a:pt x="394716" y="25908"/>
                </a:lnTo>
                <a:lnTo>
                  <a:pt x="409955" y="24383"/>
                </a:lnTo>
                <a:lnTo>
                  <a:pt x="423671" y="21335"/>
                </a:lnTo>
                <a:lnTo>
                  <a:pt x="437387" y="19811"/>
                </a:lnTo>
                <a:lnTo>
                  <a:pt x="451103" y="16764"/>
                </a:lnTo>
                <a:lnTo>
                  <a:pt x="463296" y="15240"/>
                </a:lnTo>
                <a:lnTo>
                  <a:pt x="475487" y="12191"/>
                </a:lnTo>
                <a:lnTo>
                  <a:pt x="484632" y="10667"/>
                </a:lnTo>
                <a:lnTo>
                  <a:pt x="495300" y="9143"/>
                </a:lnTo>
                <a:lnTo>
                  <a:pt x="493776" y="9143"/>
                </a:lnTo>
                <a:lnTo>
                  <a:pt x="502919" y="7619"/>
                </a:lnTo>
                <a:lnTo>
                  <a:pt x="509016" y="7619"/>
                </a:lnTo>
                <a:lnTo>
                  <a:pt x="521207" y="4572"/>
                </a:lnTo>
                <a:lnTo>
                  <a:pt x="525780" y="4572"/>
                </a:lnTo>
                <a:lnTo>
                  <a:pt x="530351" y="3048"/>
                </a:lnTo>
                <a:lnTo>
                  <a:pt x="534923" y="3048"/>
                </a:lnTo>
                <a:lnTo>
                  <a:pt x="536448" y="1524"/>
                </a:lnTo>
                <a:lnTo>
                  <a:pt x="541019" y="1524"/>
                </a:lnTo>
                <a:lnTo>
                  <a:pt x="547116" y="0"/>
                </a:lnTo>
                <a:lnTo>
                  <a:pt x="553212" y="3048"/>
                </a:lnTo>
                <a:lnTo>
                  <a:pt x="556260" y="15240"/>
                </a:lnTo>
                <a:lnTo>
                  <a:pt x="553212" y="21335"/>
                </a:lnTo>
                <a:lnTo>
                  <a:pt x="547116" y="22859"/>
                </a:lnTo>
                <a:lnTo>
                  <a:pt x="545592" y="24383"/>
                </a:lnTo>
                <a:lnTo>
                  <a:pt x="542544" y="24383"/>
                </a:lnTo>
                <a:lnTo>
                  <a:pt x="539496" y="25908"/>
                </a:lnTo>
                <a:lnTo>
                  <a:pt x="536448" y="25908"/>
                </a:lnTo>
                <a:lnTo>
                  <a:pt x="531876" y="27432"/>
                </a:lnTo>
                <a:lnTo>
                  <a:pt x="525780" y="27432"/>
                </a:lnTo>
                <a:lnTo>
                  <a:pt x="521207" y="28956"/>
                </a:lnTo>
                <a:lnTo>
                  <a:pt x="515112" y="30480"/>
                </a:lnTo>
                <a:lnTo>
                  <a:pt x="513587" y="30480"/>
                </a:lnTo>
                <a:lnTo>
                  <a:pt x="498348" y="33527"/>
                </a:lnTo>
                <a:lnTo>
                  <a:pt x="489203" y="35051"/>
                </a:lnTo>
                <a:lnTo>
                  <a:pt x="467867" y="38100"/>
                </a:lnTo>
                <a:lnTo>
                  <a:pt x="455676" y="41148"/>
                </a:lnTo>
                <a:lnTo>
                  <a:pt x="441960" y="42672"/>
                </a:lnTo>
                <a:lnTo>
                  <a:pt x="428244" y="45719"/>
                </a:lnTo>
                <a:lnTo>
                  <a:pt x="426719" y="45719"/>
                </a:lnTo>
                <a:lnTo>
                  <a:pt x="413003" y="47243"/>
                </a:lnTo>
                <a:lnTo>
                  <a:pt x="397764" y="48767"/>
                </a:lnTo>
                <a:lnTo>
                  <a:pt x="399287" y="48767"/>
                </a:lnTo>
                <a:lnTo>
                  <a:pt x="384048" y="51816"/>
                </a:lnTo>
                <a:lnTo>
                  <a:pt x="370332" y="54864"/>
                </a:lnTo>
                <a:lnTo>
                  <a:pt x="368807" y="54864"/>
                </a:lnTo>
                <a:lnTo>
                  <a:pt x="353567" y="57911"/>
                </a:lnTo>
                <a:lnTo>
                  <a:pt x="355092" y="57911"/>
                </a:lnTo>
                <a:lnTo>
                  <a:pt x="339851" y="59435"/>
                </a:lnTo>
                <a:lnTo>
                  <a:pt x="338328" y="59435"/>
                </a:lnTo>
                <a:lnTo>
                  <a:pt x="324612" y="60959"/>
                </a:lnTo>
                <a:lnTo>
                  <a:pt x="307848" y="64008"/>
                </a:lnTo>
                <a:lnTo>
                  <a:pt x="275844" y="67056"/>
                </a:lnTo>
                <a:close/>
              </a:path>
              <a:path w="556259" h="93345">
                <a:moveTo>
                  <a:pt x="242316" y="71627"/>
                </a:moveTo>
                <a:lnTo>
                  <a:pt x="18287" y="71627"/>
                </a:lnTo>
                <a:lnTo>
                  <a:pt x="22860" y="70104"/>
                </a:lnTo>
                <a:lnTo>
                  <a:pt x="30480" y="70104"/>
                </a:lnTo>
                <a:lnTo>
                  <a:pt x="36576" y="68580"/>
                </a:lnTo>
                <a:lnTo>
                  <a:pt x="42671" y="68580"/>
                </a:lnTo>
                <a:lnTo>
                  <a:pt x="48767" y="67056"/>
                </a:lnTo>
                <a:lnTo>
                  <a:pt x="274319" y="67056"/>
                </a:lnTo>
                <a:lnTo>
                  <a:pt x="257555" y="68580"/>
                </a:lnTo>
                <a:lnTo>
                  <a:pt x="242316" y="71627"/>
                </a:lnTo>
                <a:close/>
              </a:path>
              <a:path w="556259" h="93345">
                <a:moveTo>
                  <a:pt x="6857" y="73914"/>
                </a:moveTo>
                <a:lnTo>
                  <a:pt x="7619" y="73151"/>
                </a:lnTo>
                <a:lnTo>
                  <a:pt x="12192" y="71627"/>
                </a:lnTo>
                <a:lnTo>
                  <a:pt x="13716" y="72643"/>
                </a:lnTo>
                <a:lnTo>
                  <a:pt x="12192" y="73151"/>
                </a:lnTo>
                <a:lnTo>
                  <a:pt x="9144" y="73151"/>
                </a:lnTo>
                <a:lnTo>
                  <a:pt x="6857" y="73914"/>
                </a:lnTo>
                <a:close/>
              </a:path>
              <a:path w="556259" h="93345">
                <a:moveTo>
                  <a:pt x="25907" y="79248"/>
                </a:moveTo>
                <a:lnTo>
                  <a:pt x="21335" y="79248"/>
                </a:lnTo>
                <a:lnTo>
                  <a:pt x="21335" y="77724"/>
                </a:lnTo>
                <a:lnTo>
                  <a:pt x="19812" y="76200"/>
                </a:lnTo>
                <a:lnTo>
                  <a:pt x="18287" y="76200"/>
                </a:lnTo>
                <a:lnTo>
                  <a:pt x="16764" y="74675"/>
                </a:lnTo>
                <a:lnTo>
                  <a:pt x="13716" y="72643"/>
                </a:lnTo>
                <a:lnTo>
                  <a:pt x="16764" y="71627"/>
                </a:lnTo>
                <a:lnTo>
                  <a:pt x="240792" y="71627"/>
                </a:lnTo>
                <a:lnTo>
                  <a:pt x="225551" y="73151"/>
                </a:lnTo>
                <a:lnTo>
                  <a:pt x="198119" y="76200"/>
                </a:lnTo>
                <a:lnTo>
                  <a:pt x="185927" y="77724"/>
                </a:lnTo>
                <a:lnTo>
                  <a:pt x="24383" y="77724"/>
                </a:lnTo>
                <a:lnTo>
                  <a:pt x="25907" y="79248"/>
                </a:lnTo>
                <a:close/>
              </a:path>
              <a:path w="556259" h="93345">
                <a:moveTo>
                  <a:pt x="12192" y="92964"/>
                </a:moveTo>
                <a:lnTo>
                  <a:pt x="9144" y="92964"/>
                </a:lnTo>
                <a:lnTo>
                  <a:pt x="4571" y="91440"/>
                </a:lnTo>
                <a:lnTo>
                  <a:pt x="1523" y="86867"/>
                </a:lnTo>
                <a:lnTo>
                  <a:pt x="304" y="84429"/>
                </a:lnTo>
                <a:lnTo>
                  <a:pt x="1523" y="80772"/>
                </a:lnTo>
                <a:lnTo>
                  <a:pt x="1523" y="79248"/>
                </a:lnTo>
                <a:lnTo>
                  <a:pt x="6857" y="73914"/>
                </a:lnTo>
                <a:lnTo>
                  <a:pt x="9144" y="73151"/>
                </a:lnTo>
                <a:lnTo>
                  <a:pt x="12192" y="73151"/>
                </a:lnTo>
                <a:lnTo>
                  <a:pt x="13716" y="72643"/>
                </a:lnTo>
                <a:lnTo>
                  <a:pt x="16764" y="74675"/>
                </a:lnTo>
                <a:lnTo>
                  <a:pt x="18287" y="76200"/>
                </a:lnTo>
                <a:lnTo>
                  <a:pt x="19812" y="76200"/>
                </a:lnTo>
                <a:lnTo>
                  <a:pt x="21335" y="77724"/>
                </a:lnTo>
                <a:lnTo>
                  <a:pt x="18287" y="77724"/>
                </a:lnTo>
                <a:lnTo>
                  <a:pt x="21335" y="79248"/>
                </a:lnTo>
                <a:lnTo>
                  <a:pt x="25907" y="79248"/>
                </a:lnTo>
                <a:lnTo>
                  <a:pt x="25907" y="82296"/>
                </a:lnTo>
                <a:lnTo>
                  <a:pt x="22860" y="82296"/>
                </a:lnTo>
                <a:lnTo>
                  <a:pt x="18287" y="85343"/>
                </a:lnTo>
                <a:lnTo>
                  <a:pt x="22860" y="85343"/>
                </a:lnTo>
                <a:lnTo>
                  <a:pt x="21335" y="86867"/>
                </a:lnTo>
                <a:lnTo>
                  <a:pt x="21335" y="88391"/>
                </a:lnTo>
                <a:lnTo>
                  <a:pt x="19812" y="89916"/>
                </a:lnTo>
                <a:lnTo>
                  <a:pt x="18287" y="89916"/>
                </a:lnTo>
                <a:lnTo>
                  <a:pt x="16764" y="91440"/>
                </a:lnTo>
                <a:lnTo>
                  <a:pt x="12192" y="92964"/>
                </a:lnTo>
                <a:close/>
              </a:path>
              <a:path w="556259" h="93345">
                <a:moveTo>
                  <a:pt x="1523" y="79248"/>
                </a:moveTo>
                <a:lnTo>
                  <a:pt x="1523" y="77724"/>
                </a:lnTo>
                <a:lnTo>
                  <a:pt x="4571" y="74675"/>
                </a:lnTo>
                <a:lnTo>
                  <a:pt x="6857" y="73914"/>
                </a:lnTo>
                <a:lnTo>
                  <a:pt x="1523" y="79248"/>
                </a:lnTo>
                <a:close/>
              </a:path>
              <a:path w="556259" h="93345">
                <a:moveTo>
                  <a:pt x="21335" y="79248"/>
                </a:moveTo>
                <a:lnTo>
                  <a:pt x="18287" y="77724"/>
                </a:lnTo>
                <a:lnTo>
                  <a:pt x="21335" y="77724"/>
                </a:lnTo>
                <a:lnTo>
                  <a:pt x="21335" y="79248"/>
                </a:lnTo>
                <a:close/>
              </a:path>
              <a:path w="556259" h="93345">
                <a:moveTo>
                  <a:pt x="103632" y="85343"/>
                </a:moveTo>
                <a:lnTo>
                  <a:pt x="24383" y="85343"/>
                </a:lnTo>
                <a:lnTo>
                  <a:pt x="25907" y="83819"/>
                </a:lnTo>
                <a:lnTo>
                  <a:pt x="25907" y="79248"/>
                </a:lnTo>
                <a:lnTo>
                  <a:pt x="24383" y="77724"/>
                </a:lnTo>
                <a:lnTo>
                  <a:pt x="185927" y="77724"/>
                </a:lnTo>
                <a:lnTo>
                  <a:pt x="149351" y="82296"/>
                </a:lnTo>
                <a:lnTo>
                  <a:pt x="137160" y="82296"/>
                </a:lnTo>
                <a:lnTo>
                  <a:pt x="124967" y="83819"/>
                </a:lnTo>
                <a:lnTo>
                  <a:pt x="114300" y="83819"/>
                </a:lnTo>
                <a:lnTo>
                  <a:pt x="103632" y="85343"/>
                </a:lnTo>
                <a:close/>
              </a:path>
              <a:path w="556259" h="93345">
                <a:moveTo>
                  <a:pt x="304" y="84429"/>
                </a:moveTo>
                <a:lnTo>
                  <a:pt x="0" y="83819"/>
                </a:lnTo>
                <a:lnTo>
                  <a:pt x="1523" y="79248"/>
                </a:lnTo>
                <a:lnTo>
                  <a:pt x="1523" y="80772"/>
                </a:lnTo>
                <a:lnTo>
                  <a:pt x="304" y="84429"/>
                </a:lnTo>
                <a:close/>
              </a:path>
              <a:path w="556259" h="93345">
                <a:moveTo>
                  <a:pt x="22860" y="85343"/>
                </a:moveTo>
                <a:lnTo>
                  <a:pt x="18287" y="85343"/>
                </a:lnTo>
                <a:lnTo>
                  <a:pt x="22860" y="82296"/>
                </a:lnTo>
                <a:lnTo>
                  <a:pt x="22860" y="85343"/>
                </a:lnTo>
                <a:close/>
              </a:path>
              <a:path w="556259" h="93345">
                <a:moveTo>
                  <a:pt x="44196" y="89916"/>
                </a:moveTo>
                <a:lnTo>
                  <a:pt x="19812" y="89916"/>
                </a:lnTo>
                <a:lnTo>
                  <a:pt x="21335" y="88391"/>
                </a:lnTo>
                <a:lnTo>
                  <a:pt x="21335" y="86867"/>
                </a:lnTo>
                <a:lnTo>
                  <a:pt x="22860" y="85343"/>
                </a:lnTo>
                <a:lnTo>
                  <a:pt x="22860" y="82296"/>
                </a:lnTo>
                <a:lnTo>
                  <a:pt x="25907" y="82296"/>
                </a:lnTo>
                <a:lnTo>
                  <a:pt x="25907" y="83819"/>
                </a:lnTo>
                <a:lnTo>
                  <a:pt x="24383" y="85343"/>
                </a:lnTo>
                <a:lnTo>
                  <a:pt x="92964" y="85343"/>
                </a:lnTo>
                <a:lnTo>
                  <a:pt x="83819" y="86867"/>
                </a:lnTo>
                <a:lnTo>
                  <a:pt x="85344" y="86867"/>
                </a:lnTo>
                <a:lnTo>
                  <a:pt x="74676" y="88391"/>
                </a:lnTo>
                <a:lnTo>
                  <a:pt x="51816" y="88391"/>
                </a:lnTo>
                <a:lnTo>
                  <a:pt x="44196" y="89916"/>
                </a:lnTo>
                <a:close/>
              </a:path>
              <a:path w="556259" h="93345">
                <a:moveTo>
                  <a:pt x="4571" y="91440"/>
                </a:moveTo>
                <a:lnTo>
                  <a:pt x="1523" y="88391"/>
                </a:lnTo>
                <a:lnTo>
                  <a:pt x="0" y="85343"/>
                </a:lnTo>
                <a:lnTo>
                  <a:pt x="304" y="84429"/>
                </a:lnTo>
                <a:lnTo>
                  <a:pt x="1523" y="86867"/>
                </a:lnTo>
                <a:lnTo>
                  <a:pt x="4571" y="91440"/>
                </a:lnTo>
                <a:close/>
              </a:path>
              <a:path w="556259" h="93345">
                <a:moveTo>
                  <a:pt x="18287" y="92964"/>
                </a:moveTo>
                <a:lnTo>
                  <a:pt x="12192" y="92964"/>
                </a:lnTo>
                <a:lnTo>
                  <a:pt x="16764" y="91440"/>
                </a:lnTo>
                <a:lnTo>
                  <a:pt x="18287" y="89916"/>
                </a:lnTo>
                <a:lnTo>
                  <a:pt x="35051" y="89916"/>
                </a:lnTo>
                <a:lnTo>
                  <a:pt x="30480" y="91440"/>
                </a:lnTo>
                <a:lnTo>
                  <a:pt x="22860" y="91440"/>
                </a:lnTo>
                <a:lnTo>
                  <a:pt x="18287" y="92964"/>
                </a:lnTo>
                <a:close/>
              </a:path>
              <a:path w="556259" h="93345">
                <a:moveTo>
                  <a:pt x="9144" y="92964"/>
                </a:moveTo>
                <a:lnTo>
                  <a:pt x="7619" y="92964"/>
                </a:lnTo>
                <a:lnTo>
                  <a:pt x="4571" y="91440"/>
                </a:lnTo>
                <a:lnTo>
                  <a:pt x="9144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76160" y="3675888"/>
            <a:ext cx="332740" cy="266700"/>
          </a:xfrm>
          <a:custGeom>
            <a:avLst/>
            <a:gdLst/>
            <a:ahLst/>
            <a:cxnLst/>
            <a:rect l="l" t="t" r="r" b="b"/>
            <a:pathLst>
              <a:path w="332740" h="266700">
                <a:moveTo>
                  <a:pt x="158495" y="1270"/>
                </a:moveTo>
                <a:lnTo>
                  <a:pt x="129539" y="1270"/>
                </a:lnTo>
                <a:lnTo>
                  <a:pt x="135635" y="0"/>
                </a:lnTo>
                <a:lnTo>
                  <a:pt x="153923" y="0"/>
                </a:lnTo>
                <a:lnTo>
                  <a:pt x="158495" y="1270"/>
                </a:lnTo>
                <a:close/>
              </a:path>
              <a:path w="332740" h="266700">
                <a:moveTo>
                  <a:pt x="172211" y="3810"/>
                </a:moveTo>
                <a:lnTo>
                  <a:pt x="103632" y="3810"/>
                </a:lnTo>
                <a:lnTo>
                  <a:pt x="109727" y="2540"/>
                </a:lnTo>
                <a:lnTo>
                  <a:pt x="115823" y="2540"/>
                </a:lnTo>
                <a:lnTo>
                  <a:pt x="121919" y="1270"/>
                </a:lnTo>
                <a:lnTo>
                  <a:pt x="164591" y="1270"/>
                </a:lnTo>
                <a:lnTo>
                  <a:pt x="169163" y="2540"/>
                </a:lnTo>
                <a:lnTo>
                  <a:pt x="172211" y="3810"/>
                </a:lnTo>
                <a:close/>
              </a:path>
              <a:path w="332740" h="266700">
                <a:moveTo>
                  <a:pt x="112775" y="24130"/>
                </a:moveTo>
                <a:lnTo>
                  <a:pt x="62483" y="24130"/>
                </a:lnTo>
                <a:lnTo>
                  <a:pt x="80771" y="11430"/>
                </a:lnTo>
                <a:lnTo>
                  <a:pt x="85343" y="10160"/>
                </a:lnTo>
                <a:lnTo>
                  <a:pt x="91439" y="6350"/>
                </a:lnTo>
                <a:lnTo>
                  <a:pt x="97535" y="5080"/>
                </a:lnTo>
                <a:lnTo>
                  <a:pt x="99059" y="3810"/>
                </a:lnTo>
                <a:lnTo>
                  <a:pt x="173735" y="3810"/>
                </a:lnTo>
                <a:lnTo>
                  <a:pt x="179832" y="6350"/>
                </a:lnTo>
                <a:lnTo>
                  <a:pt x="187451" y="13970"/>
                </a:lnTo>
                <a:lnTo>
                  <a:pt x="188975" y="17780"/>
                </a:lnTo>
                <a:lnTo>
                  <a:pt x="188975" y="20320"/>
                </a:lnTo>
                <a:lnTo>
                  <a:pt x="131063" y="20320"/>
                </a:lnTo>
                <a:lnTo>
                  <a:pt x="124967" y="21590"/>
                </a:lnTo>
                <a:lnTo>
                  <a:pt x="118871" y="21590"/>
                </a:lnTo>
                <a:lnTo>
                  <a:pt x="112775" y="24130"/>
                </a:lnTo>
                <a:close/>
              </a:path>
              <a:path w="332740" h="266700">
                <a:moveTo>
                  <a:pt x="173735" y="33020"/>
                </a:moveTo>
                <a:lnTo>
                  <a:pt x="172211" y="27940"/>
                </a:lnTo>
                <a:lnTo>
                  <a:pt x="172211" y="26670"/>
                </a:lnTo>
                <a:lnTo>
                  <a:pt x="170687" y="24130"/>
                </a:lnTo>
                <a:lnTo>
                  <a:pt x="166116" y="24130"/>
                </a:lnTo>
                <a:lnTo>
                  <a:pt x="163067" y="21590"/>
                </a:lnTo>
                <a:lnTo>
                  <a:pt x="158495" y="20320"/>
                </a:lnTo>
                <a:lnTo>
                  <a:pt x="188975" y="20320"/>
                </a:lnTo>
                <a:lnTo>
                  <a:pt x="188975" y="19050"/>
                </a:lnTo>
                <a:lnTo>
                  <a:pt x="190500" y="21590"/>
                </a:lnTo>
                <a:lnTo>
                  <a:pt x="192023" y="26670"/>
                </a:lnTo>
                <a:lnTo>
                  <a:pt x="192023" y="29210"/>
                </a:lnTo>
                <a:lnTo>
                  <a:pt x="193547" y="31750"/>
                </a:lnTo>
                <a:lnTo>
                  <a:pt x="173735" y="31750"/>
                </a:lnTo>
                <a:lnTo>
                  <a:pt x="173735" y="33020"/>
                </a:lnTo>
                <a:close/>
              </a:path>
              <a:path w="332740" h="266700">
                <a:moveTo>
                  <a:pt x="86867" y="33020"/>
                </a:moveTo>
                <a:lnTo>
                  <a:pt x="53339" y="33020"/>
                </a:lnTo>
                <a:lnTo>
                  <a:pt x="56387" y="27940"/>
                </a:lnTo>
                <a:lnTo>
                  <a:pt x="60959" y="24130"/>
                </a:lnTo>
                <a:lnTo>
                  <a:pt x="114300" y="24130"/>
                </a:lnTo>
                <a:lnTo>
                  <a:pt x="108203" y="25400"/>
                </a:lnTo>
                <a:lnTo>
                  <a:pt x="103632" y="25400"/>
                </a:lnTo>
                <a:lnTo>
                  <a:pt x="99059" y="26670"/>
                </a:lnTo>
                <a:lnTo>
                  <a:pt x="100583" y="26670"/>
                </a:lnTo>
                <a:lnTo>
                  <a:pt x="94487" y="27940"/>
                </a:lnTo>
                <a:lnTo>
                  <a:pt x="96011" y="27940"/>
                </a:lnTo>
                <a:lnTo>
                  <a:pt x="89916" y="31750"/>
                </a:lnTo>
                <a:lnTo>
                  <a:pt x="91439" y="31750"/>
                </a:lnTo>
                <a:lnTo>
                  <a:pt x="86867" y="33020"/>
                </a:lnTo>
                <a:close/>
              </a:path>
              <a:path w="332740" h="266700">
                <a:moveTo>
                  <a:pt x="170687" y="25400"/>
                </a:moveTo>
                <a:lnTo>
                  <a:pt x="167639" y="24130"/>
                </a:lnTo>
                <a:lnTo>
                  <a:pt x="170687" y="24130"/>
                </a:lnTo>
                <a:lnTo>
                  <a:pt x="170687" y="25400"/>
                </a:lnTo>
                <a:close/>
              </a:path>
              <a:path w="332740" h="266700">
                <a:moveTo>
                  <a:pt x="172211" y="26670"/>
                </a:moveTo>
                <a:lnTo>
                  <a:pt x="170687" y="26035"/>
                </a:lnTo>
                <a:lnTo>
                  <a:pt x="170687" y="24130"/>
                </a:lnTo>
                <a:lnTo>
                  <a:pt x="172211" y="26670"/>
                </a:lnTo>
                <a:close/>
              </a:path>
              <a:path w="332740" h="266700">
                <a:moveTo>
                  <a:pt x="170687" y="26035"/>
                </a:moveTo>
                <a:lnTo>
                  <a:pt x="169163" y="25400"/>
                </a:lnTo>
                <a:lnTo>
                  <a:pt x="170687" y="25400"/>
                </a:lnTo>
                <a:lnTo>
                  <a:pt x="170687" y="26035"/>
                </a:lnTo>
                <a:close/>
              </a:path>
              <a:path w="332740" h="266700">
                <a:moveTo>
                  <a:pt x="172211" y="26670"/>
                </a:moveTo>
                <a:lnTo>
                  <a:pt x="170687" y="26670"/>
                </a:lnTo>
                <a:lnTo>
                  <a:pt x="170687" y="26035"/>
                </a:lnTo>
                <a:lnTo>
                  <a:pt x="172211" y="26670"/>
                </a:lnTo>
                <a:close/>
              </a:path>
              <a:path w="332740" h="266700">
                <a:moveTo>
                  <a:pt x="33527" y="88900"/>
                </a:moveTo>
                <a:lnTo>
                  <a:pt x="10667" y="88900"/>
                </a:lnTo>
                <a:lnTo>
                  <a:pt x="12191" y="86360"/>
                </a:lnTo>
                <a:lnTo>
                  <a:pt x="13716" y="81280"/>
                </a:lnTo>
                <a:lnTo>
                  <a:pt x="15239" y="78740"/>
                </a:lnTo>
                <a:lnTo>
                  <a:pt x="15239" y="77470"/>
                </a:lnTo>
                <a:lnTo>
                  <a:pt x="18287" y="73660"/>
                </a:lnTo>
                <a:lnTo>
                  <a:pt x="19811" y="69850"/>
                </a:lnTo>
                <a:lnTo>
                  <a:pt x="22859" y="64770"/>
                </a:lnTo>
                <a:lnTo>
                  <a:pt x="25907" y="62230"/>
                </a:lnTo>
                <a:lnTo>
                  <a:pt x="28955" y="57150"/>
                </a:lnTo>
                <a:lnTo>
                  <a:pt x="28955" y="55880"/>
                </a:lnTo>
                <a:lnTo>
                  <a:pt x="33527" y="52070"/>
                </a:lnTo>
                <a:lnTo>
                  <a:pt x="32003" y="52070"/>
                </a:lnTo>
                <a:lnTo>
                  <a:pt x="36575" y="48260"/>
                </a:lnTo>
                <a:lnTo>
                  <a:pt x="36575" y="46990"/>
                </a:lnTo>
                <a:lnTo>
                  <a:pt x="41147" y="43180"/>
                </a:lnTo>
                <a:lnTo>
                  <a:pt x="44195" y="39370"/>
                </a:lnTo>
                <a:lnTo>
                  <a:pt x="53339" y="31750"/>
                </a:lnTo>
                <a:lnTo>
                  <a:pt x="53339" y="33020"/>
                </a:lnTo>
                <a:lnTo>
                  <a:pt x="86867" y="33020"/>
                </a:lnTo>
                <a:lnTo>
                  <a:pt x="77723" y="39370"/>
                </a:lnTo>
                <a:lnTo>
                  <a:pt x="79247" y="39370"/>
                </a:lnTo>
                <a:lnTo>
                  <a:pt x="76961" y="40640"/>
                </a:lnTo>
                <a:lnTo>
                  <a:pt x="74675" y="40640"/>
                </a:lnTo>
                <a:lnTo>
                  <a:pt x="70103" y="43180"/>
                </a:lnTo>
                <a:lnTo>
                  <a:pt x="71627" y="43180"/>
                </a:lnTo>
                <a:lnTo>
                  <a:pt x="67055" y="46990"/>
                </a:lnTo>
                <a:lnTo>
                  <a:pt x="67055" y="48260"/>
                </a:lnTo>
                <a:lnTo>
                  <a:pt x="59435" y="54610"/>
                </a:lnTo>
                <a:lnTo>
                  <a:pt x="56387" y="58420"/>
                </a:lnTo>
                <a:lnTo>
                  <a:pt x="51815" y="63500"/>
                </a:lnTo>
                <a:lnTo>
                  <a:pt x="48767" y="66040"/>
                </a:lnTo>
                <a:lnTo>
                  <a:pt x="46481" y="69850"/>
                </a:lnTo>
                <a:lnTo>
                  <a:pt x="45719" y="69850"/>
                </a:lnTo>
                <a:lnTo>
                  <a:pt x="44195" y="73660"/>
                </a:lnTo>
                <a:lnTo>
                  <a:pt x="38100" y="80010"/>
                </a:lnTo>
                <a:lnTo>
                  <a:pt x="39623" y="80010"/>
                </a:lnTo>
                <a:lnTo>
                  <a:pt x="33527" y="88900"/>
                </a:lnTo>
                <a:close/>
              </a:path>
              <a:path w="332740" h="266700">
                <a:moveTo>
                  <a:pt x="177545" y="63500"/>
                </a:moveTo>
                <a:lnTo>
                  <a:pt x="176783" y="62230"/>
                </a:lnTo>
                <a:lnTo>
                  <a:pt x="176783" y="55880"/>
                </a:lnTo>
                <a:lnTo>
                  <a:pt x="175259" y="52070"/>
                </a:lnTo>
                <a:lnTo>
                  <a:pt x="175259" y="50800"/>
                </a:lnTo>
                <a:lnTo>
                  <a:pt x="176783" y="49530"/>
                </a:lnTo>
                <a:lnTo>
                  <a:pt x="175259" y="46990"/>
                </a:lnTo>
                <a:lnTo>
                  <a:pt x="175259" y="39370"/>
                </a:lnTo>
                <a:lnTo>
                  <a:pt x="173735" y="35560"/>
                </a:lnTo>
                <a:lnTo>
                  <a:pt x="173735" y="31750"/>
                </a:lnTo>
                <a:lnTo>
                  <a:pt x="193547" y="31750"/>
                </a:lnTo>
                <a:lnTo>
                  <a:pt x="193547" y="52070"/>
                </a:lnTo>
                <a:lnTo>
                  <a:pt x="192531" y="54610"/>
                </a:lnTo>
                <a:lnTo>
                  <a:pt x="192023" y="54610"/>
                </a:lnTo>
                <a:lnTo>
                  <a:pt x="192023" y="57150"/>
                </a:lnTo>
                <a:lnTo>
                  <a:pt x="190500" y="58420"/>
                </a:lnTo>
                <a:lnTo>
                  <a:pt x="188975" y="62230"/>
                </a:lnTo>
                <a:lnTo>
                  <a:pt x="178307" y="62230"/>
                </a:lnTo>
                <a:lnTo>
                  <a:pt x="177545" y="63500"/>
                </a:lnTo>
                <a:close/>
              </a:path>
              <a:path w="332740" h="266700">
                <a:moveTo>
                  <a:pt x="74675" y="41910"/>
                </a:moveTo>
                <a:lnTo>
                  <a:pt x="74675" y="40640"/>
                </a:lnTo>
                <a:lnTo>
                  <a:pt x="76961" y="40640"/>
                </a:lnTo>
                <a:lnTo>
                  <a:pt x="74675" y="41910"/>
                </a:lnTo>
                <a:close/>
              </a:path>
              <a:path w="332740" h="266700">
                <a:moveTo>
                  <a:pt x="192023" y="55880"/>
                </a:moveTo>
                <a:lnTo>
                  <a:pt x="192023" y="54610"/>
                </a:lnTo>
                <a:lnTo>
                  <a:pt x="192531" y="54610"/>
                </a:lnTo>
                <a:lnTo>
                  <a:pt x="192023" y="55880"/>
                </a:lnTo>
                <a:close/>
              </a:path>
              <a:path w="332740" h="266700">
                <a:moveTo>
                  <a:pt x="178307" y="64770"/>
                </a:moveTo>
                <a:lnTo>
                  <a:pt x="177546" y="63499"/>
                </a:lnTo>
                <a:lnTo>
                  <a:pt x="178307" y="62230"/>
                </a:lnTo>
                <a:lnTo>
                  <a:pt x="178307" y="64770"/>
                </a:lnTo>
                <a:close/>
              </a:path>
              <a:path w="332740" h="266700">
                <a:moveTo>
                  <a:pt x="183895" y="65616"/>
                </a:moveTo>
                <a:lnTo>
                  <a:pt x="184403" y="64770"/>
                </a:lnTo>
                <a:lnTo>
                  <a:pt x="178307" y="64770"/>
                </a:lnTo>
                <a:lnTo>
                  <a:pt x="178307" y="62230"/>
                </a:lnTo>
                <a:lnTo>
                  <a:pt x="188975" y="62230"/>
                </a:lnTo>
                <a:lnTo>
                  <a:pt x="185927" y="64770"/>
                </a:lnTo>
                <a:lnTo>
                  <a:pt x="183895" y="65616"/>
                </a:lnTo>
                <a:close/>
              </a:path>
              <a:path w="332740" h="266700">
                <a:moveTo>
                  <a:pt x="176783" y="73660"/>
                </a:moveTo>
                <a:lnTo>
                  <a:pt x="173735" y="73660"/>
                </a:lnTo>
                <a:lnTo>
                  <a:pt x="170687" y="71120"/>
                </a:lnTo>
                <a:lnTo>
                  <a:pt x="170687" y="69850"/>
                </a:lnTo>
                <a:lnTo>
                  <a:pt x="172211" y="67310"/>
                </a:lnTo>
                <a:lnTo>
                  <a:pt x="175259" y="66040"/>
                </a:lnTo>
                <a:lnTo>
                  <a:pt x="176783" y="63500"/>
                </a:lnTo>
                <a:lnTo>
                  <a:pt x="176783" y="64770"/>
                </a:lnTo>
                <a:lnTo>
                  <a:pt x="184403" y="64770"/>
                </a:lnTo>
                <a:lnTo>
                  <a:pt x="181355" y="66040"/>
                </a:lnTo>
                <a:lnTo>
                  <a:pt x="183641" y="66040"/>
                </a:lnTo>
                <a:lnTo>
                  <a:pt x="182879" y="67310"/>
                </a:lnTo>
                <a:lnTo>
                  <a:pt x="181355" y="67310"/>
                </a:lnTo>
                <a:lnTo>
                  <a:pt x="179832" y="71120"/>
                </a:lnTo>
                <a:lnTo>
                  <a:pt x="176783" y="73660"/>
                </a:lnTo>
                <a:close/>
              </a:path>
              <a:path w="332740" h="266700">
                <a:moveTo>
                  <a:pt x="178307" y="64770"/>
                </a:moveTo>
                <a:lnTo>
                  <a:pt x="176783" y="64770"/>
                </a:lnTo>
                <a:lnTo>
                  <a:pt x="177545" y="63500"/>
                </a:lnTo>
                <a:lnTo>
                  <a:pt x="178307" y="64770"/>
                </a:lnTo>
                <a:close/>
              </a:path>
              <a:path w="332740" h="266700">
                <a:moveTo>
                  <a:pt x="182879" y="66040"/>
                </a:moveTo>
                <a:lnTo>
                  <a:pt x="181355" y="66040"/>
                </a:lnTo>
                <a:lnTo>
                  <a:pt x="184403" y="64770"/>
                </a:lnTo>
                <a:lnTo>
                  <a:pt x="183895" y="65616"/>
                </a:lnTo>
                <a:lnTo>
                  <a:pt x="182879" y="66040"/>
                </a:lnTo>
                <a:close/>
              </a:path>
              <a:path w="332740" h="266700">
                <a:moveTo>
                  <a:pt x="183641" y="66040"/>
                </a:moveTo>
                <a:lnTo>
                  <a:pt x="182879" y="66040"/>
                </a:lnTo>
                <a:lnTo>
                  <a:pt x="183895" y="65616"/>
                </a:lnTo>
                <a:lnTo>
                  <a:pt x="183641" y="66040"/>
                </a:lnTo>
                <a:close/>
              </a:path>
              <a:path w="332740" h="266700">
                <a:moveTo>
                  <a:pt x="45719" y="71120"/>
                </a:moveTo>
                <a:lnTo>
                  <a:pt x="45719" y="69850"/>
                </a:lnTo>
                <a:lnTo>
                  <a:pt x="46481" y="69850"/>
                </a:lnTo>
                <a:lnTo>
                  <a:pt x="45719" y="71120"/>
                </a:lnTo>
                <a:close/>
              </a:path>
              <a:path w="332740" h="266700">
                <a:moveTo>
                  <a:pt x="24764" y="115570"/>
                </a:moveTo>
                <a:lnTo>
                  <a:pt x="3047" y="115570"/>
                </a:lnTo>
                <a:lnTo>
                  <a:pt x="3047" y="110490"/>
                </a:lnTo>
                <a:lnTo>
                  <a:pt x="4571" y="107950"/>
                </a:lnTo>
                <a:lnTo>
                  <a:pt x="4571" y="102870"/>
                </a:lnTo>
                <a:lnTo>
                  <a:pt x="6095" y="97790"/>
                </a:lnTo>
                <a:lnTo>
                  <a:pt x="6095" y="96520"/>
                </a:lnTo>
                <a:lnTo>
                  <a:pt x="10667" y="87630"/>
                </a:lnTo>
                <a:lnTo>
                  <a:pt x="10667" y="88900"/>
                </a:lnTo>
                <a:lnTo>
                  <a:pt x="34442" y="88900"/>
                </a:lnTo>
                <a:lnTo>
                  <a:pt x="32003" y="93980"/>
                </a:lnTo>
                <a:lnTo>
                  <a:pt x="32003" y="95250"/>
                </a:lnTo>
                <a:lnTo>
                  <a:pt x="27432" y="102870"/>
                </a:lnTo>
                <a:lnTo>
                  <a:pt x="25907" y="107950"/>
                </a:lnTo>
                <a:lnTo>
                  <a:pt x="25907" y="111760"/>
                </a:lnTo>
                <a:lnTo>
                  <a:pt x="24764" y="115570"/>
                </a:lnTo>
                <a:close/>
              </a:path>
              <a:path w="332740" h="266700">
                <a:moveTo>
                  <a:pt x="34442" y="88900"/>
                </a:moveTo>
                <a:lnTo>
                  <a:pt x="33527" y="88900"/>
                </a:lnTo>
                <a:lnTo>
                  <a:pt x="35051" y="87630"/>
                </a:lnTo>
                <a:lnTo>
                  <a:pt x="34442" y="88900"/>
                </a:lnTo>
                <a:close/>
              </a:path>
              <a:path w="332740" h="266700">
                <a:moveTo>
                  <a:pt x="27432" y="102870"/>
                </a:moveTo>
                <a:lnTo>
                  <a:pt x="28955" y="100330"/>
                </a:lnTo>
                <a:lnTo>
                  <a:pt x="27432" y="102870"/>
                </a:lnTo>
                <a:close/>
              </a:path>
              <a:path w="332740" h="266700">
                <a:moveTo>
                  <a:pt x="7619" y="166370"/>
                </a:moveTo>
                <a:lnTo>
                  <a:pt x="6095" y="163830"/>
                </a:lnTo>
                <a:lnTo>
                  <a:pt x="6095" y="162560"/>
                </a:lnTo>
                <a:lnTo>
                  <a:pt x="3047" y="156210"/>
                </a:lnTo>
                <a:lnTo>
                  <a:pt x="3047" y="152400"/>
                </a:lnTo>
                <a:lnTo>
                  <a:pt x="1523" y="152400"/>
                </a:lnTo>
                <a:lnTo>
                  <a:pt x="1523" y="147320"/>
                </a:lnTo>
                <a:lnTo>
                  <a:pt x="0" y="143510"/>
                </a:lnTo>
                <a:lnTo>
                  <a:pt x="0" y="123190"/>
                </a:lnTo>
                <a:lnTo>
                  <a:pt x="1523" y="119380"/>
                </a:lnTo>
                <a:lnTo>
                  <a:pt x="1523" y="115570"/>
                </a:lnTo>
                <a:lnTo>
                  <a:pt x="3047" y="114300"/>
                </a:lnTo>
                <a:lnTo>
                  <a:pt x="3047" y="115570"/>
                </a:lnTo>
                <a:lnTo>
                  <a:pt x="24764" y="115570"/>
                </a:lnTo>
                <a:lnTo>
                  <a:pt x="24383" y="116840"/>
                </a:lnTo>
                <a:lnTo>
                  <a:pt x="24383" y="119380"/>
                </a:lnTo>
                <a:lnTo>
                  <a:pt x="22859" y="120650"/>
                </a:lnTo>
                <a:lnTo>
                  <a:pt x="21335" y="124460"/>
                </a:lnTo>
                <a:lnTo>
                  <a:pt x="22859" y="124460"/>
                </a:lnTo>
                <a:lnTo>
                  <a:pt x="22859" y="125730"/>
                </a:lnTo>
                <a:lnTo>
                  <a:pt x="22097" y="127000"/>
                </a:lnTo>
                <a:lnTo>
                  <a:pt x="21335" y="127000"/>
                </a:lnTo>
                <a:lnTo>
                  <a:pt x="21335" y="138430"/>
                </a:lnTo>
                <a:lnTo>
                  <a:pt x="22478" y="138430"/>
                </a:lnTo>
                <a:lnTo>
                  <a:pt x="22859" y="139700"/>
                </a:lnTo>
                <a:lnTo>
                  <a:pt x="22859" y="143510"/>
                </a:lnTo>
                <a:lnTo>
                  <a:pt x="24383" y="148590"/>
                </a:lnTo>
                <a:lnTo>
                  <a:pt x="26822" y="153670"/>
                </a:lnTo>
                <a:lnTo>
                  <a:pt x="25907" y="153670"/>
                </a:lnTo>
                <a:lnTo>
                  <a:pt x="27432" y="156210"/>
                </a:lnTo>
                <a:lnTo>
                  <a:pt x="28955" y="157480"/>
                </a:lnTo>
                <a:lnTo>
                  <a:pt x="30479" y="162560"/>
                </a:lnTo>
                <a:lnTo>
                  <a:pt x="30479" y="165100"/>
                </a:lnTo>
                <a:lnTo>
                  <a:pt x="7619" y="165100"/>
                </a:lnTo>
                <a:lnTo>
                  <a:pt x="7619" y="166370"/>
                </a:lnTo>
                <a:close/>
              </a:path>
              <a:path w="332740" h="266700">
                <a:moveTo>
                  <a:pt x="22859" y="124460"/>
                </a:moveTo>
                <a:lnTo>
                  <a:pt x="21335" y="124460"/>
                </a:lnTo>
                <a:lnTo>
                  <a:pt x="22859" y="120650"/>
                </a:lnTo>
                <a:lnTo>
                  <a:pt x="22859" y="124460"/>
                </a:lnTo>
                <a:close/>
              </a:path>
              <a:path w="332740" h="266700">
                <a:moveTo>
                  <a:pt x="21335" y="128270"/>
                </a:moveTo>
                <a:lnTo>
                  <a:pt x="21335" y="127000"/>
                </a:lnTo>
                <a:lnTo>
                  <a:pt x="22097" y="127000"/>
                </a:lnTo>
                <a:lnTo>
                  <a:pt x="21335" y="128270"/>
                </a:lnTo>
                <a:close/>
              </a:path>
              <a:path w="332740" h="266700">
                <a:moveTo>
                  <a:pt x="22478" y="138430"/>
                </a:moveTo>
                <a:lnTo>
                  <a:pt x="21335" y="138430"/>
                </a:lnTo>
                <a:lnTo>
                  <a:pt x="21335" y="134620"/>
                </a:lnTo>
                <a:lnTo>
                  <a:pt x="22478" y="138430"/>
                </a:lnTo>
                <a:close/>
              </a:path>
              <a:path w="332740" h="266700">
                <a:moveTo>
                  <a:pt x="24383" y="146050"/>
                </a:moveTo>
                <a:lnTo>
                  <a:pt x="22859" y="143510"/>
                </a:lnTo>
                <a:lnTo>
                  <a:pt x="22859" y="142240"/>
                </a:lnTo>
                <a:lnTo>
                  <a:pt x="24383" y="146050"/>
                </a:lnTo>
                <a:close/>
              </a:path>
              <a:path w="332740" h="266700">
                <a:moveTo>
                  <a:pt x="27432" y="154940"/>
                </a:moveTo>
                <a:lnTo>
                  <a:pt x="25907" y="153670"/>
                </a:lnTo>
                <a:lnTo>
                  <a:pt x="26822" y="153670"/>
                </a:lnTo>
                <a:lnTo>
                  <a:pt x="27432" y="154940"/>
                </a:lnTo>
                <a:close/>
              </a:path>
              <a:path w="332740" h="266700">
                <a:moveTo>
                  <a:pt x="10667" y="176530"/>
                </a:moveTo>
                <a:lnTo>
                  <a:pt x="9143" y="172720"/>
                </a:lnTo>
                <a:lnTo>
                  <a:pt x="9143" y="168910"/>
                </a:lnTo>
                <a:lnTo>
                  <a:pt x="7619" y="165100"/>
                </a:lnTo>
                <a:lnTo>
                  <a:pt x="30479" y="165100"/>
                </a:lnTo>
                <a:lnTo>
                  <a:pt x="34035" y="173990"/>
                </a:lnTo>
                <a:lnTo>
                  <a:pt x="10667" y="173990"/>
                </a:lnTo>
                <a:lnTo>
                  <a:pt x="10667" y="176530"/>
                </a:lnTo>
                <a:close/>
              </a:path>
              <a:path w="332740" h="266700">
                <a:moveTo>
                  <a:pt x="22859" y="209550"/>
                </a:moveTo>
                <a:lnTo>
                  <a:pt x="21335" y="207010"/>
                </a:lnTo>
                <a:lnTo>
                  <a:pt x="18287" y="196850"/>
                </a:lnTo>
                <a:lnTo>
                  <a:pt x="16763" y="194310"/>
                </a:lnTo>
                <a:lnTo>
                  <a:pt x="16763" y="193040"/>
                </a:lnTo>
                <a:lnTo>
                  <a:pt x="15239" y="190500"/>
                </a:lnTo>
                <a:lnTo>
                  <a:pt x="13716" y="185420"/>
                </a:lnTo>
                <a:lnTo>
                  <a:pt x="13716" y="184150"/>
                </a:lnTo>
                <a:lnTo>
                  <a:pt x="12191" y="181610"/>
                </a:lnTo>
                <a:lnTo>
                  <a:pt x="12191" y="179070"/>
                </a:lnTo>
                <a:lnTo>
                  <a:pt x="10667" y="173990"/>
                </a:lnTo>
                <a:lnTo>
                  <a:pt x="33527" y="173990"/>
                </a:lnTo>
                <a:lnTo>
                  <a:pt x="36575" y="184150"/>
                </a:lnTo>
                <a:lnTo>
                  <a:pt x="39623" y="190500"/>
                </a:lnTo>
                <a:lnTo>
                  <a:pt x="39623" y="193040"/>
                </a:lnTo>
                <a:lnTo>
                  <a:pt x="42671" y="195580"/>
                </a:lnTo>
                <a:lnTo>
                  <a:pt x="41147" y="195580"/>
                </a:lnTo>
                <a:lnTo>
                  <a:pt x="42671" y="199390"/>
                </a:lnTo>
                <a:lnTo>
                  <a:pt x="44195" y="200660"/>
                </a:lnTo>
                <a:lnTo>
                  <a:pt x="44957" y="201930"/>
                </a:lnTo>
                <a:lnTo>
                  <a:pt x="44195" y="201930"/>
                </a:lnTo>
                <a:lnTo>
                  <a:pt x="45719" y="207010"/>
                </a:lnTo>
                <a:lnTo>
                  <a:pt x="47243" y="207010"/>
                </a:lnTo>
                <a:lnTo>
                  <a:pt x="48767" y="208280"/>
                </a:lnTo>
                <a:lnTo>
                  <a:pt x="22859" y="208280"/>
                </a:lnTo>
                <a:lnTo>
                  <a:pt x="22859" y="209550"/>
                </a:lnTo>
                <a:close/>
              </a:path>
              <a:path w="332740" h="266700">
                <a:moveTo>
                  <a:pt x="35051" y="176530"/>
                </a:moveTo>
                <a:lnTo>
                  <a:pt x="33527" y="173990"/>
                </a:lnTo>
                <a:lnTo>
                  <a:pt x="34035" y="173990"/>
                </a:lnTo>
                <a:lnTo>
                  <a:pt x="35051" y="176530"/>
                </a:lnTo>
                <a:close/>
              </a:path>
              <a:path w="332740" h="266700">
                <a:moveTo>
                  <a:pt x="45719" y="203200"/>
                </a:moveTo>
                <a:lnTo>
                  <a:pt x="44195" y="201930"/>
                </a:lnTo>
                <a:lnTo>
                  <a:pt x="44957" y="201930"/>
                </a:lnTo>
                <a:lnTo>
                  <a:pt x="45719" y="203200"/>
                </a:lnTo>
                <a:close/>
              </a:path>
              <a:path w="332740" h="266700">
                <a:moveTo>
                  <a:pt x="47243" y="207010"/>
                </a:moveTo>
                <a:lnTo>
                  <a:pt x="45719" y="207010"/>
                </a:lnTo>
                <a:lnTo>
                  <a:pt x="45719" y="203200"/>
                </a:lnTo>
                <a:lnTo>
                  <a:pt x="47243" y="207010"/>
                </a:lnTo>
                <a:close/>
              </a:path>
              <a:path w="332740" h="266700">
                <a:moveTo>
                  <a:pt x="67055" y="224790"/>
                </a:moveTo>
                <a:lnTo>
                  <a:pt x="32003" y="224790"/>
                </a:lnTo>
                <a:lnTo>
                  <a:pt x="30479" y="222250"/>
                </a:lnTo>
                <a:lnTo>
                  <a:pt x="25907" y="217170"/>
                </a:lnTo>
                <a:lnTo>
                  <a:pt x="24383" y="214630"/>
                </a:lnTo>
                <a:lnTo>
                  <a:pt x="24383" y="212090"/>
                </a:lnTo>
                <a:lnTo>
                  <a:pt x="22859" y="208280"/>
                </a:lnTo>
                <a:lnTo>
                  <a:pt x="48767" y="208280"/>
                </a:lnTo>
                <a:lnTo>
                  <a:pt x="50291" y="209550"/>
                </a:lnTo>
                <a:lnTo>
                  <a:pt x="48767" y="209550"/>
                </a:lnTo>
                <a:lnTo>
                  <a:pt x="53339" y="212090"/>
                </a:lnTo>
                <a:lnTo>
                  <a:pt x="56387" y="215900"/>
                </a:lnTo>
                <a:lnTo>
                  <a:pt x="54863" y="215900"/>
                </a:lnTo>
                <a:lnTo>
                  <a:pt x="57911" y="218440"/>
                </a:lnTo>
                <a:lnTo>
                  <a:pt x="60959" y="219710"/>
                </a:lnTo>
                <a:lnTo>
                  <a:pt x="64007" y="223520"/>
                </a:lnTo>
                <a:lnTo>
                  <a:pt x="67055" y="224790"/>
                </a:lnTo>
                <a:close/>
              </a:path>
              <a:path w="332740" h="266700">
                <a:moveTo>
                  <a:pt x="310895" y="252730"/>
                </a:moveTo>
                <a:lnTo>
                  <a:pt x="71627" y="252730"/>
                </a:lnTo>
                <a:lnTo>
                  <a:pt x="67055" y="250190"/>
                </a:lnTo>
                <a:lnTo>
                  <a:pt x="64007" y="247650"/>
                </a:lnTo>
                <a:lnTo>
                  <a:pt x="62483" y="247650"/>
                </a:lnTo>
                <a:lnTo>
                  <a:pt x="50291" y="241300"/>
                </a:lnTo>
                <a:lnTo>
                  <a:pt x="47243" y="238760"/>
                </a:lnTo>
                <a:lnTo>
                  <a:pt x="45719" y="238760"/>
                </a:lnTo>
                <a:lnTo>
                  <a:pt x="36575" y="229870"/>
                </a:lnTo>
                <a:lnTo>
                  <a:pt x="33527" y="224790"/>
                </a:lnTo>
                <a:lnTo>
                  <a:pt x="67055" y="224790"/>
                </a:lnTo>
                <a:lnTo>
                  <a:pt x="65532" y="223520"/>
                </a:lnTo>
                <a:lnTo>
                  <a:pt x="68579" y="224790"/>
                </a:lnTo>
                <a:lnTo>
                  <a:pt x="70103" y="226060"/>
                </a:lnTo>
                <a:lnTo>
                  <a:pt x="76200" y="229870"/>
                </a:lnTo>
                <a:lnTo>
                  <a:pt x="80771" y="231140"/>
                </a:lnTo>
                <a:lnTo>
                  <a:pt x="89916" y="234950"/>
                </a:lnTo>
                <a:lnTo>
                  <a:pt x="92963" y="234950"/>
                </a:lnTo>
                <a:lnTo>
                  <a:pt x="97535" y="237490"/>
                </a:lnTo>
                <a:lnTo>
                  <a:pt x="109727" y="240030"/>
                </a:lnTo>
                <a:lnTo>
                  <a:pt x="115823" y="240030"/>
                </a:lnTo>
                <a:lnTo>
                  <a:pt x="115823" y="241300"/>
                </a:lnTo>
                <a:lnTo>
                  <a:pt x="128016" y="241300"/>
                </a:lnTo>
                <a:lnTo>
                  <a:pt x="137159" y="242570"/>
                </a:lnTo>
                <a:lnTo>
                  <a:pt x="330403" y="242570"/>
                </a:lnTo>
                <a:lnTo>
                  <a:pt x="323087" y="247650"/>
                </a:lnTo>
                <a:lnTo>
                  <a:pt x="321563" y="248920"/>
                </a:lnTo>
                <a:lnTo>
                  <a:pt x="316991" y="250190"/>
                </a:lnTo>
                <a:lnTo>
                  <a:pt x="315467" y="250190"/>
                </a:lnTo>
                <a:lnTo>
                  <a:pt x="310895" y="252730"/>
                </a:lnTo>
                <a:close/>
              </a:path>
              <a:path w="332740" h="266700">
                <a:moveTo>
                  <a:pt x="330403" y="242570"/>
                </a:moveTo>
                <a:lnTo>
                  <a:pt x="141732" y="242570"/>
                </a:lnTo>
                <a:lnTo>
                  <a:pt x="150875" y="241300"/>
                </a:lnTo>
                <a:lnTo>
                  <a:pt x="175259" y="241300"/>
                </a:lnTo>
                <a:lnTo>
                  <a:pt x="182879" y="240030"/>
                </a:lnTo>
                <a:lnTo>
                  <a:pt x="201167" y="240030"/>
                </a:lnTo>
                <a:lnTo>
                  <a:pt x="208787" y="238760"/>
                </a:lnTo>
                <a:lnTo>
                  <a:pt x="210311" y="238760"/>
                </a:lnTo>
                <a:lnTo>
                  <a:pt x="219455" y="237490"/>
                </a:lnTo>
                <a:lnTo>
                  <a:pt x="236219" y="237490"/>
                </a:lnTo>
                <a:lnTo>
                  <a:pt x="243839" y="234950"/>
                </a:lnTo>
                <a:lnTo>
                  <a:pt x="251459" y="234950"/>
                </a:lnTo>
                <a:lnTo>
                  <a:pt x="260603" y="233680"/>
                </a:lnTo>
                <a:lnTo>
                  <a:pt x="275843" y="233680"/>
                </a:lnTo>
                <a:lnTo>
                  <a:pt x="283463" y="232410"/>
                </a:lnTo>
                <a:lnTo>
                  <a:pt x="295655" y="232410"/>
                </a:lnTo>
                <a:lnTo>
                  <a:pt x="300227" y="231140"/>
                </a:lnTo>
                <a:lnTo>
                  <a:pt x="306323" y="231140"/>
                </a:lnTo>
                <a:lnTo>
                  <a:pt x="306323" y="229870"/>
                </a:lnTo>
                <a:lnTo>
                  <a:pt x="313943" y="229870"/>
                </a:lnTo>
                <a:lnTo>
                  <a:pt x="316991" y="228600"/>
                </a:lnTo>
                <a:lnTo>
                  <a:pt x="321563" y="226060"/>
                </a:lnTo>
                <a:lnTo>
                  <a:pt x="327659" y="228600"/>
                </a:lnTo>
                <a:lnTo>
                  <a:pt x="330707" y="232410"/>
                </a:lnTo>
                <a:lnTo>
                  <a:pt x="332232" y="237490"/>
                </a:lnTo>
                <a:lnTo>
                  <a:pt x="332232" y="241300"/>
                </a:lnTo>
                <a:lnTo>
                  <a:pt x="330403" y="242570"/>
                </a:lnTo>
                <a:close/>
              </a:path>
              <a:path w="332740" h="266700">
                <a:moveTo>
                  <a:pt x="245363" y="260350"/>
                </a:moveTo>
                <a:lnTo>
                  <a:pt x="91439" y="260350"/>
                </a:lnTo>
                <a:lnTo>
                  <a:pt x="86867" y="257810"/>
                </a:lnTo>
                <a:lnTo>
                  <a:pt x="80771" y="256540"/>
                </a:lnTo>
                <a:lnTo>
                  <a:pt x="79247" y="255270"/>
                </a:lnTo>
                <a:lnTo>
                  <a:pt x="74675" y="254000"/>
                </a:lnTo>
                <a:lnTo>
                  <a:pt x="76200" y="254000"/>
                </a:lnTo>
                <a:lnTo>
                  <a:pt x="73151" y="252730"/>
                </a:lnTo>
                <a:lnTo>
                  <a:pt x="309371" y="252730"/>
                </a:lnTo>
                <a:lnTo>
                  <a:pt x="304800" y="254000"/>
                </a:lnTo>
                <a:lnTo>
                  <a:pt x="292607" y="256540"/>
                </a:lnTo>
                <a:lnTo>
                  <a:pt x="278891" y="256540"/>
                </a:lnTo>
                <a:lnTo>
                  <a:pt x="271271" y="257810"/>
                </a:lnTo>
                <a:lnTo>
                  <a:pt x="252983" y="257810"/>
                </a:lnTo>
                <a:lnTo>
                  <a:pt x="245363" y="260350"/>
                </a:lnTo>
                <a:close/>
              </a:path>
              <a:path w="332740" h="266700">
                <a:moveTo>
                  <a:pt x="193547" y="264160"/>
                </a:moveTo>
                <a:lnTo>
                  <a:pt x="112775" y="264160"/>
                </a:lnTo>
                <a:lnTo>
                  <a:pt x="105155" y="262890"/>
                </a:lnTo>
                <a:lnTo>
                  <a:pt x="92963" y="260350"/>
                </a:lnTo>
                <a:lnTo>
                  <a:pt x="220979" y="260350"/>
                </a:lnTo>
                <a:lnTo>
                  <a:pt x="211835" y="261620"/>
                </a:lnTo>
                <a:lnTo>
                  <a:pt x="213359" y="261620"/>
                </a:lnTo>
                <a:lnTo>
                  <a:pt x="204216" y="262890"/>
                </a:lnTo>
                <a:lnTo>
                  <a:pt x="195071" y="262890"/>
                </a:lnTo>
                <a:lnTo>
                  <a:pt x="193547" y="264160"/>
                </a:lnTo>
                <a:close/>
              </a:path>
              <a:path w="332740" h="266700">
                <a:moveTo>
                  <a:pt x="152400" y="266700"/>
                </a:moveTo>
                <a:lnTo>
                  <a:pt x="128016" y="266700"/>
                </a:lnTo>
                <a:lnTo>
                  <a:pt x="120395" y="264160"/>
                </a:lnTo>
                <a:lnTo>
                  <a:pt x="160019" y="264160"/>
                </a:lnTo>
                <a:lnTo>
                  <a:pt x="152400" y="266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78508" y="4538472"/>
            <a:ext cx="437515" cy="398780"/>
          </a:xfrm>
          <a:custGeom>
            <a:avLst/>
            <a:gdLst/>
            <a:ahLst/>
            <a:cxnLst/>
            <a:rect l="l" t="t" r="r" b="b"/>
            <a:pathLst>
              <a:path w="437514" h="398779">
                <a:moveTo>
                  <a:pt x="419861" y="1905"/>
                </a:moveTo>
                <a:lnTo>
                  <a:pt x="422147" y="0"/>
                </a:lnTo>
                <a:lnTo>
                  <a:pt x="428243" y="1270"/>
                </a:lnTo>
                <a:lnTo>
                  <a:pt x="422147" y="1270"/>
                </a:lnTo>
                <a:lnTo>
                  <a:pt x="419861" y="1905"/>
                </a:lnTo>
                <a:close/>
              </a:path>
              <a:path w="437514" h="398779">
                <a:moveTo>
                  <a:pt x="417575" y="24129"/>
                </a:moveTo>
                <a:lnTo>
                  <a:pt x="411479" y="13970"/>
                </a:lnTo>
                <a:lnTo>
                  <a:pt x="411479" y="8890"/>
                </a:lnTo>
                <a:lnTo>
                  <a:pt x="419861" y="1905"/>
                </a:lnTo>
                <a:lnTo>
                  <a:pt x="422147" y="1270"/>
                </a:lnTo>
                <a:lnTo>
                  <a:pt x="426720" y="1270"/>
                </a:lnTo>
                <a:lnTo>
                  <a:pt x="429767" y="2540"/>
                </a:lnTo>
                <a:lnTo>
                  <a:pt x="435356" y="7196"/>
                </a:lnTo>
                <a:lnTo>
                  <a:pt x="435863" y="8890"/>
                </a:lnTo>
                <a:lnTo>
                  <a:pt x="435863" y="17780"/>
                </a:lnTo>
                <a:lnTo>
                  <a:pt x="432816" y="20320"/>
                </a:lnTo>
                <a:lnTo>
                  <a:pt x="416051" y="20320"/>
                </a:lnTo>
                <a:lnTo>
                  <a:pt x="417575" y="24129"/>
                </a:lnTo>
                <a:close/>
              </a:path>
              <a:path w="437514" h="398779">
                <a:moveTo>
                  <a:pt x="429767" y="2539"/>
                </a:moveTo>
                <a:lnTo>
                  <a:pt x="426720" y="1270"/>
                </a:lnTo>
                <a:lnTo>
                  <a:pt x="428243" y="1270"/>
                </a:lnTo>
                <a:lnTo>
                  <a:pt x="429767" y="2539"/>
                </a:lnTo>
                <a:close/>
              </a:path>
              <a:path w="437514" h="398779">
                <a:moveTo>
                  <a:pt x="411479" y="8890"/>
                </a:moveTo>
                <a:lnTo>
                  <a:pt x="417576" y="2539"/>
                </a:lnTo>
                <a:lnTo>
                  <a:pt x="419861" y="1905"/>
                </a:lnTo>
                <a:lnTo>
                  <a:pt x="411479" y="8890"/>
                </a:lnTo>
                <a:close/>
              </a:path>
              <a:path w="437514" h="398779">
                <a:moveTo>
                  <a:pt x="435356" y="7196"/>
                </a:moveTo>
                <a:lnTo>
                  <a:pt x="429767" y="2539"/>
                </a:lnTo>
                <a:lnTo>
                  <a:pt x="434340" y="3810"/>
                </a:lnTo>
                <a:lnTo>
                  <a:pt x="435356" y="7196"/>
                </a:lnTo>
                <a:close/>
              </a:path>
              <a:path w="437514" h="398779">
                <a:moveTo>
                  <a:pt x="435863" y="17780"/>
                </a:moveTo>
                <a:lnTo>
                  <a:pt x="435863" y="8890"/>
                </a:lnTo>
                <a:lnTo>
                  <a:pt x="435356" y="7196"/>
                </a:lnTo>
                <a:lnTo>
                  <a:pt x="437387" y="8890"/>
                </a:lnTo>
                <a:lnTo>
                  <a:pt x="437387" y="16510"/>
                </a:lnTo>
                <a:lnTo>
                  <a:pt x="435863" y="17780"/>
                </a:lnTo>
                <a:close/>
              </a:path>
              <a:path w="437514" h="398779">
                <a:moveTo>
                  <a:pt x="389482" y="254000"/>
                </a:moveTo>
                <a:lnTo>
                  <a:pt x="364236" y="254000"/>
                </a:lnTo>
                <a:lnTo>
                  <a:pt x="373379" y="212090"/>
                </a:lnTo>
                <a:lnTo>
                  <a:pt x="374904" y="199390"/>
                </a:lnTo>
                <a:lnTo>
                  <a:pt x="377951" y="184150"/>
                </a:lnTo>
                <a:lnTo>
                  <a:pt x="381000" y="170180"/>
                </a:lnTo>
                <a:lnTo>
                  <a:pt x="382524" y="156210"/>
                </a:lnTo>
                <a:lnTo>
                  <a:pt x="385571" y="142240"/>
                </a:lnTo>
                <a:lnTo>
                  <a:pt x="391667" y="93980"/>
                </a:lnTo>
                <a:lnTo>
                  <a:pt x="393192" y="82550"/>
                </a:lnTo>
                <a:lnTo>
                  <a:pt x="396240" y="64770"/>
                </a:lnTo>
                <a:lnTo>
                  <a:pt x="399287" y="44450"/>
                </a:lnTo>
                <a:lnTo>
                  <a:pt x="400812" y="38100"/>
                </a:lnTo>
                <a:lnTo>
                  <a:pt x="400855" y="35378"/>
                </a:lnTo>
                <a:lnTo>
                  <a:pt x="402336" y="29210"/>
                </a:lnTo>
                <a:lnTo>
                  <a:pt x="403859" y="29210"/>
                </a:lnTo>
                <a:lnTo>
                  <a:pt x="405383" y="21590"/>
                </a:lnTo>
                <a:lnTo>
                  <a:pt x="406908" y="20320"/>
                </a:lnTo>
                <a:lnTo>
                  <a:pt x="408432" y="13970"/>
                </a:lnTo>
                <a:lnTo>
                  <a:pt x="409955" y="12700"/>
                </a:lnTo>
                <a:lnTo>
                  <a:pt x="411479" y="8890"/>
                </a:lnTo>
                <a:lnTo>
                  <a:pt x="411479" y="13970"/>
                </a:lnTo>
                <a:lnTo>
                  <a:pt x="417575" y="24130"/>
                </a:lnTo>
                <a:lnTo>
                  <a:pt x="419100" y="27940"/>
                </a:lnTo>
                <a:lnTo>
                  <a:pt x="419100" y="33020"/>
                </a:lnTo>
                <a:lnTo>
                  <a:pt x="423671" y="35560"/>
                </a:lnTo>
                <a:lnTo>
                  <a:pt x="427590" y="35560"/>
                </a:lnTo>
                <a:lnTo>
                  <a:pt x="426720" y="38100"/>
                </a:lnTo>
                <a:lnTo>
                  <a:pt x="425577" y="41910"/>
                </a:lnTo>
                <a:lnTo>
                  <a:pt x="425196" y="41910"/>
                </a:lnTo>
                <a:lnTo>
                  <a:pt x="425196" y="49530"/>
                </a:lnTo>
                <a:lnTo>
                  <a:pt x="420624" y="77470"/>
                </a:lnTo>
                <a:lnTo>
                  <a:pt x="416051" y="109220"/>
                </a:lnTo>
                <a:lnTo>
                  <a:pt x="414528" y="120650"/>
                </a:lnTo>
                <a:lnTo>
                  <a:pt x="411479" y="133350"/>
                </a:lnTo>
                <a:lnTo>
                  <a:pt x="408432" y="161290"/>
                </a:lnTo>
                <a:lnTo>
                  <a:pt x="405383" y="173990"/>
                </a:lnTo>
                <a:lnTo>
                  <a:pt x="403859" y="187960"/>
                </a:lnTo>
                <a:lnTo>
                  <a:pt x="403859" y="190500"/>
                </a:lnTo>
                <a:lnTo>
                  <a:pt x="389482" y="254000"/>
                </a:lnTo>
                <a:close/>
              </a:path>
              <a:path w="437514" h="398779">
                <a:moveTo>
                  <a:pt x="428243" y="35560"/>
                </a:moveTo>
                <a:lnTo>
                  <a:pt x="427590" y="35560"/>
                </a:lnTo>
                <a:lnTo>
                  <a:pt x="429767" y="29210"/>
                </a:lnTo>
                <a:lnTo>
                  <a:pt x="431292" y="24129"/>
                </a:lnTo>
                <a:lnTo>
                  <a:pt x="434340" y="19050"/>
                </a:lnTo>
                <a:lnTo>
                  <a:pt x="435863" y="17780"/>
                </a:lnTo>
                <a:lnTo>
                  <a:pt x="435863" y="25400"/>
                </a:lnTo>
                <a:lnTo>
                  <a:pt x="437387" y="29210"/>
                </a:lnTo>
                <a:lnTo>
                  <a:pt x="432816" y="34290"/>
                </a:lnTo>
                <a:lnTo>
                  <a:pt x="428243" y="35560"/>
                </a:lnTo>
                <a:close/>
              </a:path>
              <a:path w="437514" h="398779">
                <a:moveTo>
                  <a:pt x="431292" y="21590"/>
                </a:moveTo>
                <a:lnTo>
                  <a:pt x="434339" y="19050"/>
                </a:lnTo>
                <a:lnTo>
                  <a:pt x="431292" y="21590"/>
                </a:lnTo>
                <a:close/>
              </a:path>
              <a:path w="437514" h="398779">
                <a:moveTo>
                  <a:pt x="432816" y="21590"/>
                </a:moveTo>
                <a:lnTo>
                  <a:pt x="431292" y="21590"/>
                </a:lnTo>
                <a:lnTo>
                  <a:pt x="434340" y="19050"/>
                </a:lnTo>
                <a:lnTo>
                  <a:pt x="432816" y="21590"/>
                </a:lnTo>
                <a:close/>
              </a:path>
              <a:path w="437514" h="398779">
                <a:moveTo>
                  <a:pt x="431292" y="24130"/>
                </a:moveTo>
                <a:lnTo>
                  <a:pt x="417575" y="24129"/>
                </a:lnTo>
                <a:lnTo>
                  <a:pt x="416051" y="20320"/>
                </a:lnTo>
                <a:lnTo>
                  <a:pt x="432816" y="20320"/>
                </a:lnTo>
                <a:lnTo>
                  <a:pt x="431292" y="21590"/>
                </a:lnTo>
                <a:lnTo>
                  <a:pt x="432816" y="21590"/>
                </a:lnTo>
                <a:lnTo>
                  <a:pt x="431292" y="24130"/>
                </a:lnTo>
                <a:close/>
              </a:path>
              <a:path w="437514" h="398779">
                <a:moveTo>
                  <a:pt x="427590" y="35560"/>
                </a:moveTo>
                <a:lnTo>
                  <a:pt x="423671" y="35560"/>
                </a:lnTo>
                <a:lnTo>
                  <a:pt x="419100" y="33020"/>
                </a:lnTo>
                <a:lnTo>
                  <a:pt x="419100" y="27940"/>
                </a:lnTo>
                <a:lnTo>
                  <a:pt x="417575" y="24129"/>
                </a:lnTo>
                <a:lnTo>
                  <a:pt x="431292" y="24130"/>
                </a:lnTo>
                <a:lnTo>
                  <a:pt x="429767" y="29210"/>
                </a:lnTo>
                <a:lnTo>
                  <a:pt x="427590" y="35560"/>
                </a:lnTo>
                <a:close/>
              </a:path>
              <a:path w="437514" h="398779">
                <a:moveTo>
                  <a:pt x="39319" y="48260"/>
                </a:moveTo>
                <a:lnTo>
                  <a:pt x="12191" y="48259"/>
                </a:lnTo>
                <a:lnTo>
                  <a:pt x="10667" y="46990"/>
                </a:lnTo>
                <a:lnTo>
                  <a:pt x="9143" y="46990"/>
                </a:lnTo>
                <a:lnTo>
                  <a:pt x="9143" y="44450"/>
                </a:lnTo>
                <a:lnTo>
                  <a:pt x="7620" y="43180"/>
                </a:lnTo>
                <a:lnTo>
                  <a:pt x="4571" y="41910"/>
                </a:lnTo>
                <a:lnTo>
                  <a:pt x="0" y="39370"/>
                </a:lnTo>
                <a:lnTo>
                  <a:pt x="0" y="33020"/>
                </a:lnTo>
                <a:lnTo>
                  <a:pt x="6096" y="25400"/>
                </a:lnTo>
                <a:lnTo>
                  <a:pt x="12191" y="24130"/>
                </a:lnTo>
                <a:lnTo>
                  <a:pt x="18287" y="29210"/>
                </a:lnTo>
                <a:lnTo>
                  <a:pt x="19811" y="29210"/>
                </a:lnTo>
                <a:lnTo>
                  <a:pt x="22859" y="31750"/>
                </a:lnTo>
                <a:lnTo>
                  <a:pt x="24383" y="34290"/>
                </a:lnTo>
                <a:lnTo>
                  <a:pt x="26996" y="35378"/>
                </a:lnTo>
                <a:lnTo>
                  <a:pt x="32258" y="40640"/>
                </a:lnTo>
                <a:lnTo>
                  <a:pt x="32004" y="40640"/>
                </a:lnTo>
                <a:lnTo>
                  <a:pt x="36575" y="44450"/>
                </a:lnTo>
                <a:lnTo>
                  <a:pt x="38404" y="46990"/>
                </a:lnTo>
                <a:lnTo>
                  <a:pt x="10667" y="46990"/>
                </a:lnTo>
                <a:lnTo>
                  <a:pt x="12191" y="48259"/>
                </a:lnTo>
                <a:lnTo>
                  <a:pt x="39319" y="48260"/>
                </a:lnTo>
                <a:close/>
              </a:path>
              <a:path w="437514" h="398779">
                <a:moveTo>
                  <a:pt x="19811" y="29210"/>
                </a:moveTo>
                <a:lnTo>
                  <a:pt x="18287" y="29210"/>
                </a:lnTo>
                <a:lnTo>
                  <a:pt x="18287" y="27940"/>
                </a:lnTo>
                <a:lnTo>
                  <a:pt x="19811" y="29210"/>
                </a:lnTo>
                <a:close/>
              </a:path>
              <a:path w="437514" h="398779">
                <a:moveTo>
                  <a:pt x="27432" y="35560"/>
                </a:moveTo>
                <a:lnTo>
                  <a:pt x="26996" y="35378"/>
                </a:lnTo>
                <a:lnTo>
                  <a:pt x="25908" y="34290"/>
                </a:lnTo>
                <a:lnTo>
                  <a:pt x="27432" y="35560"/>
                </a:lnTo>
                <a:close/>
              </a:path>
              <a:path w="437514" h="398779">
                <a:moveTo>
                  <a:pt x="33528" y="41910"/>
                </a:moveTo>
                <a:lnTo>
                  <a:pt x="32004" y="40640"/>
                </a:lnTo>
                <a:lnTo>
                  <a:pt x="32258" y="40640"/>
                </a:lnTo>
                <a:lnTo>
                  <a:pt x="33528" y="41910"/>
                </a:lnTo>
                <a:close/>
              </a:path>
              <a:path w="437514" h="398779">
                <a:moveTo>
                  <a:pt x="425196" y="43180"/>
                </a:moveTo>
                <a:lnTo>
                  <a:pt x="425196" y="41910"/>
                </a:lnTo>
                <a:lnTo>
                  <a:pt x="425577" y="41910"/>
                </a:lnTo>
                <a:lnTo>
                  <a:pt x="425196" y="43180"/>
                </a:lnTo>
                <a:close/>
              </a:path>
              <a:path w="437514" h="398779">
                <a:moveTo>
                  <a:pt x="41147" y="50800"/>
                </a:moveTo>
                <a:lnTo>
                  <a:pt x="15239" y="50800"/>
                </a:lnTo>
                <a:lnTo>
                  <a:pt x="12191" y="48259"/>
                </a:lnTo>
                <a:lnTo>
                  <a:pt x="39319" y="48260"/>
                </a:lnTo>
                <a:lnTo>
                  <a:pt x="41147" y="50800"/>
                </a:lnTo>
                <a:close/>
              </a:path>
              <a:path w="437514" h="398779">
                <a:moveTo>
                  <a:pt x="42367" y="52070"/>
                </a:moveTo>
                <a:lnTo>
                  <a:pt x="16763" y="52070"/>
                </a:lnTo>
                <a:lnTo>
                  <a:pt x="15240" y="50800"/>
                </a:lnTo>
                <a:lnTo>
                  <a:pt x="41147" y="50800"/>
                </a:lnTo>
                <a:lnTo>
                  <a:pt x="41147" y="49530"/>
                </a:lnTo>
                <a:lnTo>
                  <a:pt x="42367" y="52070"/>
                </a:lnTo>
                <a:close/>
              </a:path>
              <a:path w="437514" h="398779">
                <a:moveTo>
                  <a:pt x="46808" y="58420"/>
                </a:moveTo>
                <a:lnTo>
                  <a:pt x="22859" y="58420"/>
                </a:lnTo>
                <a:lnTo>
                  <a:pt x="15240" y="50800"/>
                </a:lnTo>
                <a:lnTo>
                  <a:pt x="16763" y="52070"/>
                </a:lnTo>
                <a:lnTo>
                  <a:pt x="42367" y="52070"/>
                </a:lnTo>
                <a:lnTo>
                  <a:pt x="44196" y="55880"/>
                </a:lnTo>
                <a:lnTo>
                  <a:pt x="46808" y="58420"/>
                </a:lnTo>
                <a:close/>
              </a:path>
              <a:path w="437514" h="398779">
                <a:moveTo>
                  <a:pt x="147828" y="194310"/>
                </a:moveTo>
                <a:lnTo>
                  <a:pt x="132587" y="176530"/>
                </a:lnTo>
                <a:lnTo>
                  <a:pt x="117347" y="161290"/>
                </a:lnTo>
                <a:lnTo>
                  <a:pt x="108204" y="153670"/>
                </a:lnTo>
                <a:lnTo>
                  <a:pt x="108204" y="152400"/>
                </a:lnTo>
                <a:lnTo>
                  <a:pt x="92963" y="135890"/>
                </a:lnTo>
                <a:lnTo>
                  <a:pt x="83820" y="128270"/>
                </a:lnTo>
                <a:lnTo>
                  <a:pt x="85343" y="128270"/>
                </a:lnTo>
                <a:lnTo>
                  <a:pt x="68579" y="114300"/>
                </a:lnTo>
                <a:lnTo>
                  <a:pt x="70104" y="114300"/>
                </a:lnTo>
                <a:lnTo>
                  <a:pt x="62483" y="105410"/>
                </a:lnTo>
                <a:lnTo>
                  <a:pt x="56387" y="97790"/>
                </a:lnTo>
                <a:lnTo>
                  <a:pt x="42671" y="85090"/>
                </a:lnTo>
                <a:lnTo>
                  <a:pt x="38100" y="78740"/>
                </a:lnTo>
                <a:lnTo>
                  <a:pt x="33528" y="73660"/>
                </a:lnTo>
                <a:lnTo>
                  <a:pt x="33528" y="72390"/>
                </a:lnTo>
                <a:lnTo>
                  <a:pt x="24383" y="62230"/>
                </a:lnTo>
                <a:lnTo>
                  <a:pt x="21336" y="57150"/>
                </a:lnTo>
                <a:lnTo>
                  <a:pt x="22859" y="58420"/>
                </a:lnTo>
                <a:lnTo>
                  <a:pt x="46808" y="58420"/>
                </a:lnTo>
                <a:lnTo>
                  <a:pt x="53340" y="64770"/>
                </a:lnTo>
                <a:lnTo>
                  <a:pt x="53340" y="66040"/>
                </a:lnTo>
                <a:lnTo>
                  <a:pt x="92963" y="105410"/>
                </a:lnTo>
                <a:lnTo>
                  <a:pt x="91440" y="105410"/>
                </a:lnTo>
                <a:lnTo>
                  <a:pt x="99059" y="111760"/>
                </a:lnTo>
                <a:lnTo>
                  <a:pt x="115824" y="128270"/>
                </a:lnTo>
                <a:lnTo>
                  <a:pt x="124967" y="135890"/>
                </a:lnTo>
                <a:lnTo>
                  <a:pt x="123443" y="135890"/>
                </a:lnTo>
                <a:lnTo>
                  <a:pt x="132587" y="143510"/>
                </a:lnTo>
                <a:lnTo>
                  <a:pt x="149351" y="161290"/>
                </a:lnTo>
                <a:lnTo>
                  <a:pt x="149351" y="162560"/>
                </a:lnTo>
                <a:lnTo>
                  <a:pt x="156971" y="170180"/>
                </a:lnTo>
                <a:lnTo>
                  <a:pt x="172212" y="187960"/>
                </a:lnTo>
                <a:lnTo>
                  <a:pt x="173300" y="187960"/>
                </a:lnTo>
                <a:lnTo>
                  <a:pt x="177654" y="193040"/>
                </a:lnTo>
                <a:lnTo>
                  <a:pt x="147828" y="193040"/>
                </a:lnTo>
                <a:lnTo>
                  <a:pt x="147828" y="194310"/>
                </a:lnTo>
                <a:close/>
              </a:path>
              <a:path w="437514" h="398779">
                <a:moveTo>
                  <a:pt x="173300" y="187960"/>
                </a:moveTo>
                <a:lnTo>
                  <a:pt x="172212" y="187960"/>
                </a:lnTo>
                <a:lnTo>
                  <a:pt x="172212" y="186690"/>
                </a:lnTo>
                <a:lnTo>
                  <a:pt x="173300" y="187960"/>
                </a:lnTo>
                <a:close/>
              </a:path>
              <a:path w="437514" h="398779">
                <a:moveTo>
                  <a:pt x="192785" y="210820"/>
                </a:moveTo>
                <a:lnTo>
                  <a:pt x="164591" y="210820"/>
                </a:lnTo>
                <a:lnTo>
                  <a:pt x="155447" y="201930"/>
                </a:lnTo>
                <a:lnTo>
                  <a:pt x="147828" y="193040"/>
                </a:lnTo>
                <a:lnTo>
                  <a:pt x="177654" y="193040"/>
                </a:lnTo>
                <a:lnTo>
                  <a:pt x="187451" y="204470"/>
                </a:lnTo>
                <a:lnTo>
                  <a:pt x="188975" y="204470"/>
                </a:lnTo>
                <a:lnTo>
                  <a:pt x="192785" y="210820"/>
                </a:lnTo>
                <a:close/>
              </a:path>
              <a:path w="437514" h="398779">
                <a:moveTo>
                  <a:pt x="269239" y="322580"/>
                </a:moveTo>
                <a:lnTo>
                  <a:pt x="242316" y="322580"/>
                </a:lnTo>
                <a:lnTo>
                  <a:pt x="230124" y="307340"/>
                </a:lnTo>
                <a:lnTo>
                  <a:pt x="225551" y="298450"/>
                </a:lnTo>
                <a:lnTo>
                  <a:pt x="224028" y="298450"/>
                </a:lnTo>
                <a:lnTo>
                  <a:pt x="213359" y="280670"/>
                </a:lnTo>
                <a:lnTo>
                  <a:pt x="213359" y="279400"/>
                </a:lnTo>
                <a:lnTo>
                  <a:pt x="208787" y="271780"/>
                </a:lnTo>
                <a:lnTo>
                  <a:pt x="196596" y="254000"/>
                </a:lnTo>
                <a:lnTo>
                  <a:pt x="190500" y="246380"/>
                </a:lnTo>
                <a:lnTo>
                  <a:pt x="184404" y="237490"/>
                </a:lnTo>
                <a:lnTo>
                  <a:pt x="176783" y="228600"/>
                </a:lnTo>
                <a:lnTo>
                  <a:pt x="170687" y="218440"/>
                </a:lnTo>
                <a:lnTo>
                  <a:pt x="163067" y="209550"/>
                </a:lnTo>
                <a:lnTo>
                  <a:pt x="164591" y="210820"/>
                </a:lnTo>
                <a:lnTo>
                  <a:pt x="192785" y="210820"/>
                </a:lnTo>
                <a:lnTo>
                  <a:pt x="195071" y="214630"/>
                </a:lnTo>
                <a:lnTo>
                  <a:pt x="202691" y="223520"/>
                </a:lnTo>
                <a:lnTo>
                  <a:pt x="208787" y="232410"/>
                </a:lnTo>
                <a:lnTo>
                  <a:pt x="216408" y="241300"/>
                </a:lnTo>
                <a:lnTo>
                  <a:pt x="228600" y="260350"/>
                </a:lnTo>
                <a:lnTo>
                  <a:pt x="233171" y="269240"/>
                </a:lnTo>
                <a:lnTo>
                  <a:pt x="239267" y="278130"/>
                </a:lnTo>
                <a:lnTo>
                  <a:pt x="243840" y="285750"/>
                </a:lnTo>
                <a:lnTo>
                  <a:pt x="249936" y="293370"/>
                </a:lnTo>
                <a:lnTo>
                  <a:pt x="248412" y="293370"/>
                </a:lnTo>
                <a:lnTo>
                  <a:pt x="260604" y="308610"/>
                </a:lnTo>
                <a:lnTo>
                  <a:pt x="260604" y="309880"/>
                </a:lnTo>
                <a:lnTo>
                  <a:pt x="266700" y="317500"/>
                </a:lnTo>
                <a:lnTo>
                  <a:pt x="265175" y="317500"/>
                </a:lnTo>
                <a:lnTo>
                  <a:pt x="269239" y="322580"/>
                </a:lnTo>
                <a:close/>
              </a:path>
              <a:path w="437514" h="398779">
                <a:moveTo>
                  <a:pt x="382443" y="278130"/>
                </a:moveTo>
                <a:lnTo>
                  <a:pt x="356616" y="278130"/>
                </a:lnTo>
                <a:lnTo>
                  <a:pt x="359663" y="266700"/>
                </a:lnTo>
                <a:lnTo>
                  <a:pt x="361187" y="264160"/>
                </a:lnTo>
                <a:lnTo>
                  <a:pt x="364236" y="252730"/>
                </a:lnTo>
                <a:lnTo>
                  <a:pt x="364236" y="254000"/>
                </a:lnTo>
                <a:lnTo>
                  <a:pt x="389482" y="254000"/>
                </a:lnTo>
                <a:lnTo>
                  <a:pt x="388620" y="257810"/>
                </a:lnTo>
                <a:lnTo>
                  <a:pt x="388620" y="260350"/>
                </a:lnTo>
                <a:lnTo>
                  <a:pt x="384047" y="271780"/>
                </a:lnTo>
                <a:lnTo>
                  <a:pt x="382443" y="278130"/>
                </a:lnTo>
                <a:close/>
              </a:path>
              <a:path w="437514" h="398779">
                <a:moveTo>
                  <a:pt x="360171" y="353060"/>
                </a:moveTo>
                <a:lnTo>
                  <a:pt x="333755" y="353060"/>
                </a:lnTo>
                <a:lnTo>
                  <a:pt x="339851" y="337820"/>
                </a:lnTo>
                <a:lnTo>
                  <a:pt x="341375" y="330200"/>
                </a:lnTo>
                <a:lnTo>
                  <a:pt x="341375" y="328930"/>
                </a:lnTo>
                <a:lnTo>
                  <a:pt x="345947" y="321310"/>
                </a:lnTo>
                <a:lnTo>
                  <a:pt x="344424" y="321310"/>
                </a:lnTo>
                <a:lnTo>
                  <a:pt x="347471" y="311150"/>
                </a:lnTo>
                <a:lnTo>
                  <a:pt x="347471" y="309880"/>
                </a:lnTo>
                <a:lnTo>
                  <a:pt x="350520" y="300990"/>
                </a:lnTo>
                <a:lnTo>
                  <a:pt x="356616" y="276860"/>
                </a:lnTo>
                <a:lnTo>
                  <a:pt x="356616" y="278130"/>
                </a:lnTo>
                <a:lnTo>
                  <a:pt x="382443" y="278130"/>
                </a:lnTo>
                <a:lnTo>
                  <a:pt x="377951" y="295910"/>
                </a:lnTo>
                <a:lnTo>
                  <a:pt x="371855" y="317500"/>
                </a:lnTo>
                <a:lnTo>
                  <a:pt x="368808" y="326390"/>
                </a:lnTo>
                <a:lnTo>
                  <a:pt x="368808" y="328930"/>
                </a:lnTo>
                <a:lnTo>
                  <a:pt x="364236" y="337820"/>
                </a:lnTo>
                <a:lnTo>
                  <a:pt x="365759" y="337820"/>
                </a:lnTo>
                <a:lnTo>
                  <a:pt x="362712" y="345440"/>
                </a:lnTo>
                <a:lnTo>
                  <a:pt x="362712" y="346710"/>
                </a:lnTo>
                <a:lnTo>
                  <a:pt x="360171" y="353060"/>
                </a:lnTo>
                <a:close/>
              </a:path>
              <a:path w="437514" h="398779">
                <a:moveTo>
                  <a:pt x="292303" y="353060"/>
                </a:moveTo>
                <a:lnTo>
                  <a:pt x="263651" y="353060"/>
                </a:lnTo>
                <a:lnTo>
                  <a:pt x="257555" y="346710"/>
                </a:lnTo>
                <a:lnTo>
                  <a:pt x="257555" y="345440"/>
                </a:lnTo>
                <a:lnTo>
                  <a:pt x="251459" y="337820"/>
                </a:lnTo>
                <a:lnTo>
                  <a:pt x="246887" y="330200"/>
                </a:lnTo>
                <a:lnTo>
                  <a:pt x="240791" y="321310"/>
                </a:lnTo>
                <a:lnTo>
                  <a:pt x="242316" y="322580"/>
                </a:lnTo>
                <a:lnTo>
                  <a:pt x="269239" y="322580"/>
                </a:lnTo>
                <a:lnTo>
                  <a:pt x="271271" y="325120"/>
                </a:lnTo>
                <a:lnTo>
                  <a:pt x="280416" y="337820"/>
                </a:lnTo>
                <a:lnTo>
                  <a:pt x="284987" y="345440"/>
                </a:lnTo>
                <a:lnTo>
                  <a:pt x="285902" y="345440"/>
                </a:lnTo>
                <a:lnTo>
                  <a:pt x="289559" y="350520"/>
                </a:lnTo>
                <a:lnTo>
                  <a:pt x="292303" y="353060"/>
                </a:lnTo>
                <a:close/>
              </a:path>
              <a:path w="437514" h="398779">
                <a:moveTo>
                  <a:pt x="285902" y="345440"/>
                </a:moveTo>
                <a:lnTo>
                  <a:pt x="284987" y="345440"/>
                </a:lnTo>
                <a:lnTo>
                  <a:pt x="284987" y="344170"/>
                </a:lnTo>
                <a:lnTo>
                  <a:pt x="285902" y="345440"/>
                </a:lnTo>
                <a:close/>
              </a:path>
              <a:path w="437514" h="398779">
                <a:moveTo>
                  <a:pt x="281940" y="375920"/>
                </a:moveTo>
                <a:lnTo>
                  <a:pt x="277367" y="370840"/>
                </a:lnTo>
                <a:lnTo>
                  <a:pt x="277367" y="369570"/>
                </a:lnTo>
                <a:lnTo>
                  <a:pt x="268224" y="359410"/>
                </a:lnTo>
                <a:lnTo>
                  <a:pt x="266700" y="358140"/>
                </a:lnTo>
                <a:lnTo>
                  <a:pt x="262128" y="351790"/>
                </a:lnTo>
                <a:lnTo>
                  <a:pt x="263651" y="353060"/>
                </a:lnTo>
                <a:lnTo>
                  <a:pt x="292303" y="353060"/>
                </a:lnTo>
                <a:lnTo>
                  <a:pt x="303275" y="363220"/>
                </a:lnTo>
                <a:lnTo>
                  <a:pt x="301751" y="363220"/>
                </a:lnTo>
                <a:lnTo>
                  <a:pt x="306324" y="367030"/>
                </a:lnTo>
                <a:lnTo>
                  <a:pt x="304800" y="367030"/>
                </a:lnTo>
                <a:lnTo>
                  <a:pt x="313943" y="372110"/>
                </a:lnTo>
                <a:lnTo>
                  <a:pt x="312420" y="372110"/>
                </a:lnTo>
                <a:lnTo>
                  <a:pt x="315467" y="374650"/>
                </a:lnTo>
                <a:lnTo>
                  <a:pt x="281940" y="374650"/>
                </a:lnTo>
                <a:lnTo>
                  <a:pt x="281940" y="375920"/>
                </a:lnTo>
                <a:close/>
              </a:path>
              <a:path w="437514" h="398779">
                <a:moveTo>
                  <a:pt x="356108" y="359410"/>
                </a:moveTo>
                <a:lnTo>
                  <a:pt x="330708" y="359410"/>
                </a:lnTo>
                <a:lnTo>
                  <a:pt x="333755" y="351790"/>
                </a:lnTo>
                <a:lnTo>
                  <a:pt x="333755" y="353060"/>
                </a:lnTo>
                <a:lnTo>
                  <a:pt x="360171" y="353060"/>
                </a:lnTo>
                <a:lnTo>
                  <a:pt x="359663" y="354330"/>
                </a:lnTo>
                <a:lnTo>
                  <a:pt x="358140" y="354330"/>
                </a:lnTo>
                <a:lnTo>
                  <a:pt x="356108" y="359410"/>
                </a:lnTo>
                <a:close/>
              </a:path>
              <a:path w="437514" h="398779">
                <a:moveTo>
                  <a:pt x="327659" y="363220"/>
                </a:moveTo>
                <a:lnTo>
                  <a:pt x="330708" y="358140"/>
                </a:lnTo>
                <a:lnTo>
                  <a:pt x="330708" y="359410"/>
                </a:lnTo>
                <a:lnTo>
                  <a:pt x="356108" y="359410"/>
                </a:lnTo>
                <a:lnTo>
                  <a:pt x="355092" y="361950"/>
                </a:lnTo>
                <a:lnTo>
                  <a:pt x="329183" y="361950"/>
                </a:lnTo>
                <a:lnTo>
                  <a:pt x="327659" y="363220"/>
                </a:lnTo>
                <a:close/>
              </a:path>
              <a:path w="437514" h="398779">
                <a:moveTo>
                  <a:pt x="350215" y="372110"/>
                </a:moveTo>
                <a:lnTo>
                  <a:pt x="323087" y="372110"/>
                </a:lnTo>
                <a:lnTo>
                  <a:pt x="324612" y="368300"/>
                </a:lnTo>
                <a:lnTo>
                  <a:pt x="326136" y="367030"/>
                </a:lnTo>
                <a:lnTo>
                  <a:pt x="329183" y="361950"/>
                </a:lnTo>
                <a:lnTo>
                  <a:pt x="355092" y="361950"/>
                </a:lnTo>
                <a:lnTo>
                  <a:pt x="350215" y="372110"/>
                </a:lnTo>
                <a:close/>
              </a:path>
              <a:path w="437514" h="398779">
                <a:moveTo>
                  <a:pt x="347979" y="377190"/>
                </a:moveTo>
                <a:lnTo>
                  <a:pt x="320040" y="377190"/>
                </a:lnTo>
                <a:lnTo>
                  <a:pt x="321563" y="375920"/>
                </a:lnTo>
                <a:lnTo>
                  <a:pt x="323087" y="370840"/>
                </a:lnTo>
                <a:lnTo>
                  <a:pt x="323087" y="372110"/>
                </a:lnTo>
                <a:lnTo>
                  <a:pt x="350215" y="372110"/>
                </a:lnTo>
                <a:lnTo>
                  <a:pt x="348996" y="374650"/>
                </a:lnTo>
                <a:lnTo>
                  <a:pt x="348996" y="375920"/>
                </a:lnTo>
                <a:lnTo>
                  <a:pt x="347979" y="377190"/>
                </a:lnTo>
                <a:close/>
              </a:path>
              <a:path w="437514" h="398779">
                <a:moveTo>
                  <a:pt x="316991" y="375920"/>
                </a:moveTo>
                <a:lnTo>
                  <a:pt x="312420" y="372110"/>
                </a:lnTo>
                <a:lnTo>
                  <a:pt x="313943" y="372110"/>
                </a:lnTo>
                <a:lnTo>
                  <a:pt x="316991" y="375920"/>
                </a:lnTo>
                <a:close/>
              </a:path>
              <a:path w="437514" h="398779">
                <a:moveTo>
                  <a:pt x="295655" y="388620"/>
                </a:moveTo>
                <a:lnTo>
                  <a:pt x="291083" y="384810"/>
                </a:lnTo>
                <a:lnTo>
                  <a:pt x="291083" y="383540"/>
                </a:lnTo>
                <a:lnTo>
                  <a:pt x="286512" y="379730"/>
                </a:lnTo>
                <a:lnTo>
                  <a:pt x="286512" y="378460"/>
                </a:lnTo>
                <a:lnTo>
                  <a:pt x="281940" y="374650"/>
                </a:lnTo>
                <a:lnTo>
                  <a:pt x="315468" y="374650"/>
                </a:lnTo>
                <a:lnTo>
                  <a:pt x="316991" y="375920"/>
                </a:lnTo>
                <a:lnTo>
                  <a:pt x="320802" y="375920"/>
                </a:lnTo>
                <a:lnTo>
                  <a:pt x="320548" y="376343"/>
                </a:lnTo>
                <a:lnTo>
                  <a:pt x="318516" y="377190"/>
                </a:lnTo>
                <a:lnTo>
                  <a:pt x="347979" y="377190"/>
                </a:lnTo>
                <a:lnTo>
                  <a:pt x="346963" y="378460"/>
                </a:lnTo>
                <a:lnTo>
                  <a:pt x="345947" y="378460"/>
                </a:lnTo>
                <a:lnTo>
                  <a:pt x="344424" y="383540"/>
                </a:lnTo>
                <a:lnTo>
                  <a:pt x="342900" y="384810"/>
                </a:lnTo>
                <a:lnTo>
                  <a:pt x="342392" y="386080"/>
                </a:lnTo>
                <a:lnTo>
                  <a:pt x="294132" y="386080"/>
                </a:lnTo>
                <a:lnTo>
                  <a:pt x="295655" y="388620"/>
                </a:lnTo>
                <a:close/>
              </a:path>
              <a:path w="437514" h="398779">
                <a:moveTo>
                  <a:pt x="320040" y="375920"/>
                </a:moveTo>
                <a:lnTo>
                  <a:pt x="316991" y="375920"/>
                </a:lnTo>
                <a:lnTo>
                  <a:pt x="315975" y="374650"/>
                </a:lnTo>
                <a:lnTo>
                  <a:pt x="316991" y="374650"/>
                </a:lnTo>
                <a:lnTo>
                  <a:pt x="320040" y="375920"/>
                </a:lnTo>
                <a:close/>
              </a:path>
              <a:path w="437514" h="398779">
                <a:moveTo>
                  <a:pt x="320548" y="376343"/>
                </a:moveTo>
                <a:lnTo>
                  <a:pt x="321563" y="374650"/>
                </a:lnTo>
                <a:lnTo>
                  <a:pt x="321563" y="375920"/>
                </a:lnTo>
                <a:lnTo>
                  <a:pt x="320548" y="376343"/>
                </a:lnTo>
                <a:close/>
              </a:path>
              <a:path w="437514" h="398779">
                <a:moveTo>
                  <a:pt x="320040" y="377190"/>
                </a:moveTo>
                <a:lnTo>
                  <a:pt x="320548" y="376343"/>
                </a:lnTo>
                <a:lnTo>
                  <a:pt x="321563" y="375920"/>
                </a:lnTo>
                <a:lnTo>
                  <a:pt x="320040" y="377190"/>
                </a:lnTo>
                <a:close/>
              </a:path>
              <a:path w="437514" h="398779">
                <a:moveTo>
                  <a:pt x="320040" y="377190"/>
                </a:moveTo>
                <a:lnTo>
                  <a:pt x="318516" y="377190"/>
                </a:lnTo>
                <a:lnTo>
                  <a:pt x="320548" y="376343"/>
                </a:lnTo>
                <a:lnTo>
                  <a:pt x="320040" y="377190"/>
                </a:lnTo>
                <a:close/>
              </a:path>
              <a:path w="437514" h="398779">
                <a:moveTo>
                  <a:pt x="345947" y="379730"/>
                </a:moveTo>
                <a:lnTo>
                  <a:pt x="345947" y="378460"/>
                </a:lnTo>
                <a:lnTo>
                  <a:pt x="346963" y="378460"/>
                </a:lnTo>
                <a:lnTo>
                  <a:pt x="345947" y="379730"/>
                </a:lnTo>
                <a:close/>
              </a:path>
              <a:path w="437514" h="398779">
                <a:moveTo>
                  <a:pt x="327659" y="398780"/>
                </a:moveTo>
                <a:lnTo>
                  <a:pt x="316991" y="398780"/>
                </a:lnTo>
                <a:lnTo>
                  <a:pt x="312420" y="397510"/>
                </a:lnTo>
                <a:lnTo>
                  <a:pt x="310896" y="397510"/>
                </a:lnTo>
                <a:lnTo>
                  <a:pt x="307847" y="396240"/>
                </a:lnTo>
                <a:lnTo>
                  <a:pt x="304800" y="396240"/>
                </a:lnTo>
                <a:lnTo>
                  <a:pt x="303275" y="393700"/>
                </a:lnTo>
                <a:lnTo>
                  <a:pt x="301751" y="393700"/>
                </a:lnTo>
                <a:lnTo>
                  <a:pt x="301751" y="392430"/>
                </a:lnTo>
                <a:lnTo>
                  <a:pt x="294132" y="386080"/>
                </a:lnTo>
                <a:lnTo>
                  <a:pt x="342392" y="386080"/>
                </a:lnTo>
                <a:lnTo>
                  <a:pt x="341375" y="388620"/>
                </a:lnTo>
                <a:lnTo>
                  <a:pt x="333755" y="396240"/>
                </a:lnTo>
                <a:lnTo>
                  <a:pt x="329183" y="397510"/>
                </a:lnTo>
                <a:lnTo>
                  <a:pt x="327659" y="398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4416" y="5004816"/>
            <a:ext cx="795655" cy="85725"/>
          </a:xfrm>
          <a:custGeom>
            <a:avLst/>
            <a:gdLst/>
            <a:ahLst/>
            <a:cxnLst/>
            <a:rect l="l" t="t" r="r" b="b"/>
            <a:pathLst>
              <a:path w="795655" h="85725">
                <a:moveTo>
                  <a:pt x="780287" y="30480"/>
                </a:moveTo>
                <a:lnTo>
                  <a:pt x="710184" y="30480"/>
                </a:lnTo>
                <a:lnTo>
                  <a:pt x="720851" y="27432"/>
                </a:lnTo>
                <a:lnTo>
                  <a:pt x="729995" y="25907"/>
                </a:lnTo>
                <a:lnTo>
                  <a:pt x="728472" y="25907"/>
                </a:lnTo>
                <a:lnTo>
                  <a:pt x="737616" y="22860"/>
                </a:lnTo>
                <a:lnTo>
                  <a:pt x="739140" y="22860"/>
                </a:lnTo>
                <a:lnTo>
                  <a:pt x="746759" y="19812"/>
                </a:lnTo>
                <a:lnTo>
                  <a:pt x="745235" y="19812"/>
                </a:lnTo>
                <a:lnTo>
                  <a:pt x="752856" y="18287"/>
                </a:lnTo>
                <a:lnTo>
                  <a:pt x="757427" y="16764"/>
                </a:lnTo>
                <a:lnTo>
                  <a:pt x="765048" y="13716"/>
                </a:lnTo>
                <a:lnTo>
                  <a:pt x="763524" y="13716"/>
                </a:lnTo>
                <a:lnTo>
                  <a:pt x="768095" y="10667"/>
                </a:lnTo>
                <a:lnTo>
                  <a:pt x="769619" y="10667"/>
                </a:lnTo>
                <a:lnTo>
                  <a:pt x="774192" y="7619"/>
                </a:lnTo>
                <a:lnTo>
                  <a:pt x="772667" y="7619"/>
                </a:lnTo>
                <a:lnTo>
                  <a:pt x="778764" y="4571"/>
                </a:lnTo>
                <a:lnTo>
                  <a:pt x="781811" y="0"/>
                </a:lnTo>
                <a:lnTo>
                  <a:pt x="787908" y="1523"/>
                </a:lnTo>
                <a:lnTo>
                  <a:pt x="792480" y="4571"/>
                </a:lnTo>
                <a:lnTo>
                  <a:pt x="795527" y="9144"/>
                </a:lnTo>
                <a:lnTo>
                  <a:pt x="795527" y="13716"/>
                </a:lnTo>
                <a:lnTo>
                  <a:pt x="792480" y="18287"/>
                </a:lnTo>
                <a:lnTo>
                  <a:pt x="790956" y="21335"/>
                </a:lnTo>
                <a:lnTo>
                  <a:pt x="786384" y="25907"/>
                </a:lnTo>
                <a:lnTo>
                  <a:pt x="781811" y="28955"/>
                </a:lnTo>
                <a:lnTo>
                  <a:pt x="780287" y="30480"/>
                </a:lnTo>
                <a:close/>
              </a:path>
              <a:path w="795655" h="85725">
                <a:moveTo>
                  <a:pt x="770381" y="36576"/>
                </a:moveTo>
                <a:lnTo>
                  <a:pt x="676656" y="36576"/>
                </a:lnTo>
                <a:lnTo>
                  <a:pt x="688848" y="33528"/>
                </a:lnTo>
                <a:lnTo>
                  <a:pt x="701040" y="32003"/>
                </a:lnTo>
                <a:lnTo>
                  <a:pt x="699516" y="32003"/>
                </a:lnTo>
                <a:lnTo>
                  <a:pt x="710184" y="28955"/>
                </a:lnTo>
                <a:lnTo>
                  <a:pt x="710184" y="30480"/>
                </a:lnTo>
                <a:lnTo>
                  <a:pt x="780287" y="30480"/>
                </a:lnTo>
                <a:lnTo>
                  <a:pt x="777240" y="33528"/>
                </a:lnTo>
                <a:lnTo>
                  <a:pt x="774192" y="35051"/>
                </a:lnTo>
                <a:lnTo>
                  <a:pt x="770381" y="36576"/>
                </a:lnTo>
                <a:close/>
              </a:path>
              <a:path w="795655" h="85725">
                <a:moveTo>
                  <a:pt x="679703" y="59435"/>
                </a:moveTo>
                <a:lnTo>
                  <a:pt x="348996" y="59435"/>
                </a:lnTo>
                <a:lnTo>
                  <a:pt x="370332" y="57912"/>
                </a:lnTo>
                <a:lnTo>
                  <a:pt x="393192" y="57912"/>
                </a:lnTo>
                <a:lnTo>
                  <a:pt x="527304" y="48767"/>
                </a:lnTo>
                <a:lnTo>
                  <a:pt x="547116" y="48767"/>
                </a:lnTo>
                <a:lnTo>
                  <a:pt x="566928" y="45719"/>
                </a:lnTo>
                <a:lnTo>
                  <a:pt x="586739" y="44196"/>
                </a:lnTo>
                <a:lnTo>
                  <a:pt x="585216" y="44196"/>
                </a:lnTo>
                <a:lnTo>
                  <a:pt x="603504" y="42671"/>
                </a:lnTo>
                <a:lnTo>
                  <a:pt x="618743" y="41148"/>
                </a:lnTo>
                <a:lnTo>
                  <a:pt x="620267" y="41148"/>
                </a:lnTo>
                <a:lnTo>
                  <a:pt x="650748" y="38100"/>
                </a:lnTo>
                <a:lnTo>
                  <a:pt x="649224" y="38100"/>
                </a:lnTo>
                <a:lnTo>
                  <a:pt x="676656" y="35051"/>
                </a:lnTo>
                <a:lnTo>
                  <a:pt x="676656" y="36576"/>
                </a:lnTo>
                <a:lnTo>
                  <a:pt x="770381" y="36576"/>
                </a:lnTo>
                <a:lnTo>
                  <a:pt x="766572" y="38100"/>
                </a:lnTo>
                <a:lnTo>
                  <a:pt x="760475" y="39623"/>
                </a:lnTo>
                <a:lnTo>
                  <a:pt x="752856" y="42671"/>
                </a:lnTo>
                <a:lnTo>
                  <a:pt x="745235" y="44196"/>
                </a:lnTo>
                <a:lnTo>
                  <a:pt x="736092" y="47244"/>
                </a:lnTo>
                <a:lnTo>
                  <a:pt x="736092" y="48767"/>
                </a:lnTo>
                <a:lnTo>
                  <a:pt x="725424" y="50291"/>
                </a:lnTo>
                <a:lnTo>
                  <a:pt x="716280" y="51816"/>
                </a:lnTo>
                <a:lnTo>
                  <a:pt x="704087" y="54864"/>
                </a:lnTo>
                <a:lnTo>
                  <a:pt x="691895" y="56387"/>
                </a:lnTo>
                <a:lnTo>
                  <a:pt x="679703" y="59435"/>
                </a:lnTo>
                <a:close/>
              </a:path>
              <a:path w="795655" h="85725">
                <a:moveTo>
                  <a:pt x="371855" y="79248"/>
                </a:moveTo>
                <a:lnTo>
                  <a:pt x="18287" y="79248"/>
                </a:lnTo>
                <a:lnTo>
                  <a:pt x="15239" y="76200"/>
                </a:lnTo>
                <a:lnTo>
                  <a:pt x="13716" y="76200"/>
                </a:lnTo>
                <a:lnTo>
                  <a:pt x="10667" y="74676"/>
                </a:lnTo>
                <a:lnTo>
                  <a:pt x="6096" y="70103"/>
                </a:lnTo>
                <a:lnTo>
                  <a:pt x="7620" y="70103"/>
                </a:lnTo>
                <a:lnTo>
                  <a:pt x="4571" y="68580"/>
                </a:lnTo>
                <a:lnTo>
                  <a:pt x="1524" y="65532"/>
                </a:lnTo>
                <a:lnTo>
                  <a:pt x="0" y="60960"/>
                </a:lnTo>
                <a:lnTo>
                  <a:pt x="3047" y="57912"/>
                </a:lnTo>
                <a:lnTo>
                  <a:pt x="6096" y="53339"/>
                </a:lnTo>
                <a:lnTo>
                  <a:pt x="10667" y="53339"/>
                </a:lnTo>
                <a:lnTo>
                  <a:pt x="15239" y="56387"/>
                </a:lnTo>
                <a:lnTo>
                  <a:pt x="16763" y="57912"/>
                </a:lnTo>
                <a:lnTo>
                  <a:pt x="18287" y="57912"/>
                </a:lnTo>
                <a:lnTo>
                  <a:pt x="21336" y="60960"/>
                </a:lnTo>
                <a:lnTo>
                  <a:pt x="19812" y="60960"/>
                </a:lnTo>
                <a:lnTo>
                  <a:pt x="22859" y="62483"/>
                </a:lnTo>
                <a:lnTo>
                  <a:pt x="30479" y="62483"/>
                </a:lnTo>
                <a:lnTo>
                  <a:pt x="35051" y="64007"/>
                </a:lnTo>
                <a:lnTo>
                  <a:pt x="56387" y="64007"/>
                </a:lnTo>
                <a:lnTo>
                  <a:pt x="56387" y="65532"/>
                </a:lnTo>
                <a:lnTo>
                  <a:pt x="605028" y="65532"/>
                </a:lnTo>
                <a:lnTo>
                  <a:pt x="588263" y="67055"/>
                </a:lnTo>
                <a:lnTo>
                  <a:pt x="586739" y="67055"/>
                </a:lnTo>
                <a:lnTo>
                  <a:pt x="568451" y="68580"/>
                </a:lnTo>
                <a:lnTo>
                  <a:pt x="569975" y="68580"/>
                </a:lnTo>
                <a:lnTo>
                  <a:pt x="505967" y="73151"/>
                </a:lnTo>
                <a:lnTo>
                  <a:pt x="483108" y="73151"/>
                </a:lnTo>
                <a:lnTo>
                  <a:pt x="440435" y="76200"/>
                </a:lnTo>
                <a:lnTo>
                  <a:pt x="15239" y="76200"/>
                </a:lnTo>
                <a:lnTo>
                  <a:pt x="15239" y="77723"/>
                </a:lnTo>
                <a:lnTo>
                  <a:pt x="394716" y="77723"/>
                </a:lnTo>
                <a:lnTo>
                  <a:pt x="371855" y="79248"/>
                </a:lnTo>
                <a:close/>
              </a:path>
              <a:path w="795655" h="85725">
                <a:moveTo>
                  <a:pt x="606551" y="65532"/>
                </a:moveTo>
                <a:lnTo>
                  <a:pt x="80771" y="65532"/>
                </a:lnTo>
                <a:lnTo>
                  <a:pt x="89916" y="64007"/>
                </a:lnTo>
                <a:lnTo>
                  <a:pt x="100583" y="64007"/>
                </a:lnTo>
                <a:lnTo>
                  <a:pt x="111251" y="62483"/>
                </a:lnTo>
                <a:lnTo>
                  <a:pt x="123443" y="62483"/>
                </a:lnTo>
                <a:lnTo>
                  <a:pt x="135635" y="60960"/>
                </a:lnTo>
                <a:lnTo>
                  <a:pt x="161543" y="60960"/>
                </a:lnTo>
                <a:lnTo>
                  <a:pt x="163067" y="59435"/>
                </a:lnTo>
                <a:lnTo>
                  <a:pt x="665987" y="59435"/>
                </a:lnTo>
                <a:lnTo>
                  <a:pt x="652272" y="60960"/>
                </a:lnTo>
                <a:lnTo>
                  <a:pt x="606551" y="65532"/>
                </a:lnTo>
                <a:close/>
              </a:path>
              <a:path w="795655" h="85725">
                <a:moveTo>
                  <a:pt x="22859" y="62483"/>
                </a:moveTo>
                <a:lnTo>
                  <a:pt x="19812" y="60960"/>
                </a:lnTo>
                <a:lnTo>
                  <a:pt x="21336" y="60960"/>
                </a:lnTo>
                <a:lnTo>
                  <a:pt x="22859" y="62483"/>
                </a:lnTo>
                <a:close/>
              </a:path>
              <a:path w="795655" h="85725">
                <a:moveTo>
                  <a:pt x="25908" y="62483"/>
                </a:moveTo>
                <a:lnTo>
                  <a:pt x="22859" y="62483"/>
                </a:lnTo>
                <a:lnTo>
                  <a:pt x="21336" y="60960"/>
                </a:lnTo>
                <a:lnTo>
                  <a:pt x="22859" y="60960"/>
                </a:lnTo>
                <a:lnTo>
                  <a:pt x="25908" y="62483"/>
                </a:lnTo>
                <a:close/>
              </a:path>
              <a:path w="795655" h="85725">
                <a:moveTo>
                  <a:pt x="24383" y="80771"/>
                </a:moveTo>
                <a:lnTo>
                  <a:pt x="21335" y="79248"/>
                </a:lnTo>
                <a:lnTo>
                  <a:pt x="22859" y="79248"/>
                </a:lnTo>
                <a:lnTo>
                  <a:pt x="24383" y="80771"/>
                </a:lnTo>
                <a:close/>
              </a:path>
              <a:path w="795655" h="85725">
                <a:moveTo>
                  <a:pt x="230124" y="80771"/>
                </a:moveTo>
                <a:lnTo>
                  <a:pt x="27432" y="80771"/>
                </a:lnTo>
                <a:lnTo>
                  <a:pt x="22859" y="79248"/>
                </a:lnTo>
                <a:lnTo>
                  <a:pt x="248412" y="79248"/>
                </a:lnTo>
                <a:lnTo>
                  <a:pt x="230124" y="80771"/>
                </a:lnTo>
                <a:close/>
              </a:path>
              <a:path w="795655" h="85725">
                <a:moveTo>
                  <a:pt x="124967" y="82296"/>
                </a:moveTo>
                <a:lnTo>
                  <a:pt x="32004" y="82296"/>
                </a:lnTo>
                <a:lnTo>
                  <a:pt x="32004" y="80771"/>
                </a:lnTo>
                <a:lnTo>
                  <a:pt x="137159" y="80771"/>
                </a:lnTo>
                <a:lnTo>
                  <a:pt x="124967" y="82296"/>
                </a:lnTo>
                <a:close/>
              </a:path>
              <a:path w="795655" h="85725">
                <a:moveTo>
                  <a:pt x="102108" y="83819"/>
                </a:moveTo>
                <a:lnTo>
                  <a:pt x="42671" y="83819"/>
                </a:lnTo>
                <a:lnTo>
                  <a:pt x="36575" y="82296"/>
                </a:lnTo>
                <a:lnTo>
                  <a:pt x="112775" y="82296"/>
                </a:lnTo>
                <a:lnTo>
                  <a:pt x="102108" y="83819"/>
                </a:lnTo>
                <a:close/>
              </a:path>
              <a:path w="795655" h="85725">
                <a:moveTo>
                  <a:pt x="82296" y="85344"/>
                </a:moveTo>
                <a:lnTo>
                  <a:pt x="62483" y="85344"/>
                </a:lnTo>
                <a:lnTo>
                  <a:pt x="54863" y="83819"/>
                </a:lnTo>
                <a:lnTo>
                  <a:pt x="91439" y="83819"/>
                </a:lnTo>
                <a:lnTo>
                  <a:pt x="82296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95500" y="5154180"/>
            <a:ext cx="416559" cy="352425"/>
          </a:xfrm>
          <a:custGeom>
            <a:avLst/>
            <a:gdLst/>
            <a:ahLst/>
            <a:cxnLst/>
            <a:rect l="l" t="t" r="r" b="b"/>
            <a:pathLst>
              <a:path w="416560" h="352425">
                <a:moveTo>
                  <a:pt x="416052" y="323075"/>
                </a:moveTo>
                <a:lnTo>
                  <a:pt x="413004" y="320027"/>
                </a:lnTo>
                <a:lnTo>
                  <a:pt x="409956" y="315455"/>
                </a:lnTo>
                <a:lnTo>
                  <a:pt x="405384" y="315455"/>
                </a:lnTo>
                <a:lnTo>
                  <a:pt x="400812" y="316979"/>
                </a:lnTo>
                <a:lnTo>
                  <a:pt x="396240" y="320027"/>
                </a:lnTo>
                <a:lnTo>
                  <a:pt x="397764" y="320027"/>
                </a:lnTo>
                <a:lnTo>
                  <a:pt x="388620" y="323075"/>
                </a:lnTo>
                <a:lnTo>
                  <a:pt x="382524" y="323075"/>
                </a:lnTo>
                <a:lnTo>
                  <a:pt x="376428" y="324599"/>
                </a:lnTo>
                <a:lnTo>
                  <a:pt x="332232" y="324599"/>
                </a:lnTo>
                <a:lnTo>
                  <a:pt x="321564" y="323075"/>
                </a:lnTo>
                <a:lnTo>
                  <a:pt x="310896" y="323075"/>
                </a:lnTo>
                <a:lnTo>
                  <a:pt x="300228" y="321551"/>
                </a:lnTo>
                <a:lnTo>
                  <a:pt x="286512" y="321551"/>
                </a:lnTo>
                <a:lnTo>
                  <a:pt x="274320" y="320027"/>
                </a:lnTo>
                <a:lnTo>
                  <a:pt x="230124" y="320027"/>
                </a:lnTo>
                <a:lnTo>
                  <a:pt x="214884" y="321551"/>
                </a:lnTo>
                <a:lnTo>
                  <a:pt x="196964" y="321551"/>
                </a:lnTo>
                <a:lnTo>
                  <a:pt x="199631" y="310896"/>
                </a:lnTo>
                <a:lnTo>
                  <a:pt x="199631" y="195072"/>
                </a:lnTo>
                <a:lnTo>
                  <a:pt x="198335" y="185928"/>
                </a:lnTo>
                <a:lnTo>
                  <a:pt x="198107" y="184404"/>
                </a:lnTo>
                <a:lnTo>
                  <a:pt x="198107" y="144780"/>
                </a:lnTo>
                <a:lnTo>
                  <a:pt x="196583" y="135636"/>
                </a:lnTo>
                <a:lnTo>
                  <a:pt x="196583" y="134112"/>
                </a:lnTo>
                <a:lnTo>
                  <a:pt x="195059" y="124968"/>
                </a:lnTo>
                <a:lnTo>
                  <a:pt x="195059" y="117348"/>
                </a:lnTo>
                <a:lnTo>
                  <a:pt x="193535" y="108204"/>
                </a:lnTo>
                <a:lnTo>
                  <a:pt x="192011" y="102108"/>
                </a:lnTo>
                <a:lnTo>
                  <a:pt x="192011" y="96012"/>
                </a:lnTo>
                <a:lnTo>
                  <a:pt x="190487" y="89916"/>
                </a:lnTo>
                <a:lnTo>
                  <a:pt x="190487" y="85344"/>
                </a:lnTo>
                <a:lnTo>
                  <a:pt x="188963" y="80772"/>
                </a:lnTo>
                <a:lnTo>
                  <a:pt x="188963" y="64008"/>
                </a:lnTo>
                <a:lnTo>
                  <a:pt x="188201" y="62484"/>
                </a:lnTo>
                <a:lnTo>
                  <a:pt x="187947" y="61976"/>
                </a:lnTo>
                <a:lnTo>
                  <a:pt x="188963" y="60960"/>
                </a:lnTo>
                <a:lnTo>
                  <a:pt x="188963" y="54864"/>
                </a:lnTo>
                <a:lnTo>
                  <a:pt x="190487" y="53340"/>
                </a:lnTo>
                <a:lnTo>
                  <a:pt x="190487" y="51816"/>
                </a:lnTo>
                <a:lnTo>
                  <a:pt x="192011" y="47244"/>
                </a:lnTo>
                <a:lnTo>
                  <a:pt x="192011" y="44196"/>
                </a:lnTo>
                <a:lnTo>
                  <a:pt x="188963" y="41148"/>
                </a:lnTo>
                <a:lnTo>
                  <a:pt x="184391" y="41148"/>
                </a:lnTo>
                <a:lnTo>
                  <a:pt x="182867" y="40652"/>
                </a:lnTo>
                <a:lnTo>
                  <a:pt x="192024" y="39624"/>
                </a:lnTo>
                <a:lnTo>
                  <a:pt x="204216" y="38100"/>
                </a:lnTo>
                <a:lnTo>
                  <a:pt x="216408" y="35052"/>
                </a:lnTo>
                <a:lnTo>
                  <a:pt x="228600" y="33528"/>
                </a:lnTo>
                <a:lnTo>
                  <a:pt x="239268" y="33528"/>
                </a:lnTo>
                <a:lnTo>
                  <a:pt x="251460" y="30480"/>
                </a:lnTo>
                <a:lnTo>
                  <a:pt x="249936" y="32004"/>
                </a:lnTo>
                <a:lnTo>
                  <a:pt x="260604" y="30480"/>
                </a:lnTo>
                <a:lnTo>
                  <a:pt x="269748" y="28956"/>
                </a:lnTo>
                <a:lnTo>
                  <a:pt x="278892" y="28956"/>
                </a:lnTo>
                <a:lnTo>
                  <a:pt x="288036" y="27432"/>
                </a:lnTo>
                <a:lnTo>
                  <a:pt x="295656" y="27432"/>
                </a:lnTo>
                <a:lnTo>
                  <a:pt x="301752" y="25908"/>
                </a:lnTo>
                <a:lnTo>
                  <a:pt x="309372" y="25908"/>
                </a:lnTo>
                <a:lnTo>
                  <a:pt x="313944" y="24384"/>
                </a:lnTo>
                <a:lnTo>
                  <a:pt x="320040" y="24384"/>
                </a:lnTo>
                <a:lnTo>
                  <a:pt x="326136" y="22860"/>
                </a:lnTo>
                <a:lnTo>
                  <a:pt x="330708" y="18288"/>
                </a:lnTo>
                <a:lnTo>
                  <a:pt x="330708" y="6096"/>
                </a:lnTo>
                <a:lnTo>
                  <a:pt x="326136" y="1524"/>
                </a:lnTo>
                <a:lnTo>
                  <a:pt x="320040" y="1524"/>
                </a:lnTo>
                <a:lnTo>
                  <a:pt x="316992" y="0"/>
                </a:lnTo>
                <a:lnTo>
                  <a:pt x="315468" y="0"/>
                </a:lnTo>
                <a:lnTo>
                  <a:pt x="309372" y="1524"/>
                </a:lnTo>
                <a:lnTo>
                  <a:pt x="307848" y="1524"/>
                </a:lnTo>
                <a:lnTo>
                  <a:pt x="304571" y="2603"/>
                </a:lnTo>
                <a:lnTo>
                  <a:pt x="300228" y="1524"/>
                </a:lnTo>
                <a:lnTo>
                  <a:pt x="298704" y="3048"/>
                </a:lnTo>
                <a:lnTo>
                  <a:pt x="292608" y="3048"/>
                </a:lnTo>
                <a:lnTo>
                  <a:pt x="284988" y="4572"/>
                </a:lnTo>
                <a:lnTo>
                  <a:pt x="277368" y="4572"/>
                </a:lnTo>
                <a:lnTo>
                  <a:pt x="268224" y="6096"/>
                </a:lnTo>
                <a:lnTo>
                  <a:pt x="259080" y="6096"/>
                </a:lnTo>
                <a:lnTo>
                  <a:pt x="248412" y="7620"/>
                </a:lnTo>
                <a:lnTo>
                  <a:pt x="246888" y="7620"/>
                </a:lnTo>
                <a:lnTo>
                  <a:pt x="225552" y="10668"/>
                </a:lnTo>
                <a:lnTo>
                  <a:pt x="201168" y="13716"/>
                </a:lnTo>
                <a:lnTo>
                  <a:pt x="188976" y="16764"/>
                </a:lnTo>
                <a:lnTo>
                  <a:pt x="161544" y="19812"/>
                </a:lnTo>
                <a:lnTo>
                  <a:pt x="149352" y="22860"/>
                </a:lnTo>
                <a:lnTo>
                  <a:pt x="121920" y="25908"/>
                </a:lnTo>
                <a:lnTo>
                  <a:pt x="108204" y="28956"/>
                </a:lnTo>
                <a:lnTo>
                  <a:pt x="83820" y="32004"/>
                </a:lnTo>
                <a:lnTo>
                  <a:pt x="82296" y="32004"/>
                </a:lnTo>
                <a:lnTo>
                  <a:pt x="71628" y="35052"/>
                </a:lnTo>
                <a:lnTo>
                  <a:pt x="60960" y="36576"/>
                </a:lnTo>
                <a:lnTo>
                  <a:pt x="51816" y="38100"/>
                </a:lnTo>
                <a:lnTo>
                  <a:pt x="38100" y="38100"/>
                </a:lnTo>
                <a:lnTo>
                  <a:pt x="32004" y="39624"/>
                </a:lnTo>
                <a:lnTo>
                  <a:pt x="25908" y="38100"/>
                </a:lnTo>
                <a:lnTo>
                  <a:pt x="28956" y="39624"/>
                </a:lnTo>
                <a:lnTo>
                  <a:pt x="24384" y="38100"/>
                </a:lnTo>
                <a:lnTo>
                  <a:pt x="21336" y="36576"/>
                </a:lnTo>
                <a:lnTo>
                  <a:pt x="21336" y="38100"/>
                </a:lnTo>
                <a:lnTo>
                  <a:pt x="19812" y="36576"/>
                </a:lnTo>
                <a:lnTo>
                  <a:pt x="18288" y="35052"/>
                </a:lnTo>
                <a:lnTo>
                  <a:pt x="15240" y="33528"/>
                </a:lnTo>
                <a:lnTo>
                  <a:pt x="13716" y="32004"/>
                </a:lnTo>
                <a:lnTo>
                  <a:pt x="9144" y="32004"/>
                </a:lnTo>
                <a:lnTo>
                  <a:pt x="7620" y="32004"/>
                </a:lnTo>
                <a:lnTo>
                  <a:pt x="6858" y="32766"/>
                </a:lnTo>
                <a:lnTo>
                  <a:pt x="4572" y="33528"/>
                </a:lnTo>
                <a:lnTo>
                  <a:pt x="2743" y="36271"/>
                </a:lnTo>
                <a:lnTo>
                  <a:pt x="0" y="38100"/>
                </a:lnTo>
                <a:lnTo>
                  <a:pt x="0" y="41148"/>
                </a:lnTo>
                <a:lnTo>
                  <a:pt x="0" y="42672"/>
                </a:lnTo>
                <a:lnTo>
                  <a:pt x="0" y="47244"/>
                </a:lnTo>
                <a:lnTo>
                  <a:pt x="2743" y="49072"/>
                </a:lnTo>
                <a:lnTo>
                  <a:pt x="4572" y="51816"/>
                </a:lnTo>
                <a:lnTo>
                  <a:pt x="6858" y="52578"/>
                </a:lnTo>
                <a:lnTo>
                  <a:pt x="7620" y="53340"/>
                </a:lnTo>
                <a:lnTo>
                  <a:pt x="13716" y="56388"/>
                </a:lnTo>
                <a:lnTo>
                  <a:pt x="15240" y="56388"/>
                </a:lnTo>
                <a:lnTo>
                  <a:pt x="18288" y="57912"/>
                </a:lnTo>
                <a:lnTo>
                  <a:pt x="22860" y="59436"/>
                </a:lnTo>
                <a:lnTo>
                  <a:pt x="54864" y="59436"/>
                </a:lnTo>
                <a:lnTo>
                  <a:pt x="64008" y="57912"/>
                </a:lnTo>
                <a:lnTo>
                  <a:pt x="65532" y="57912"/>
                </a:lnTo>
                <a:lnTo>
                  <a:pt x="74676" y="56388"/>
                </a:lnTo>
                <a:lnTo>
                  <a:pt x="99060" y="53340"/>
                </a:lnTo>
                <a:lnTo>
                  <a:pt x="112776" y="50292"/>
                </a:lnTo>
                <a:lnTo>
                  <a:pt x="111252" y="50292"/>
                </a:lnTo>
                <a:lnTo>
                  <a:pt x="124968" y="48768"/>
                </a:lnTo>
                <a:lnTo>
                  <a:pt x="126492" y="48768"/>
                </a:lnTo>
                <a:lnTo>
                  <a:pt x="138684" y="47244"/>
                </a:lnTo>
                <a:lnTo>
                  <a:pt x="152400" y="45720"/>
                </a:lnTo>
                <a:lnTo>
                  <a:pt x="166116" y="42672"/>
                </a:lnTo>
                <a:lnTo>
                  <a:pt x="176542" y="41376"/>
                </a:lnTo>
                <a:lnTo>
                  <a:pt x="172199" y="45720"/>
                </a:lnTo>
                <a:lnTo>
                  <a:pt x="172199" y="47244"/>
                </a:lnTo>
                <a:lnTo>
                  <a:pt x="170675" y="48768"/>
                </a:lnTo>
                <a:lnTo>
                  <a:pt x="170675" y="50292"/>
                </a:lnTo>
                <a:lnTo>
                  <a:pt x="169151" y="51816"/>
                </a:lnTo>
                <a:lnTo>
                  <a:pt x="169151" y="56388"/>
                </a:lnTo>
                <a:lnTo>
                  <a:pt x="167627" y="57912"/>
                </a:lnTo>
                <a:lnTo>
                  <a:pt x="167627" y="86868"/>
                </a:lnTo>
                <a:lnTo>
                  <a:pt x="169151" y="92964"/>
                </a:lnTo>
                <a:lnTo>
                  <a:pt x="169151" y="99060"/>
                </a:lnTo>
                <a:lnTo>
                  <a:pt x="170675" y="105156"/>
                </a:lnTo>
                <a:lnTo>
                  <a:pt x="170675" y="111252"/>
                </a:lnTo>
                <a:lnTo>
                  <a:pt x="172199" y="118872"/>
                </a:lnTo>
                <a:lnTo>
                  <a:pt x="172199" y="128016"/>
                </a:lnTo>
                <a:lnTo>
                  <a:pt x="173723" y="137160"/>
                </a:lnTo>
                <a:lnTo>
                  <a:pt x="173723" y="175260"/>
                </a:lnTo>
                <a:lnTo>
                  <a:pt x="175247" y="185928"/>
                </a:lnTo>
                <a:lnTo>
                  <a:pt x="175247" y="283464"/>
                </a:lnTo>
                <a:lnTo>
                  <a:pt x="176771" y="289560"/>
                </a:lnTo>
                <a:lnTo>
                  <a:pt x="175247" y="295656"/>
                </a:lnTo>
                <a:lnTo>
                  <a:pt x="175247" y="320040"/>
                </a:lnTo>
                <a:lnTo>
                  <a:pt x="174307" y="322846"/>
                </a:lnTo>
                <a:lnTo>
                  <a:pt x="172212" y="323075"/>
                </a:lnTo>
                <a:lnTo>
                  <a:pt x="170688" y="323075"/>
                </a:lnTo>
                <a:lnTo>
                  <a:pt x="143256" y="326123"/>
                </a:lnTo>
                <a:lnTo>
                  <a:pt x="144780" y="326123"/>
                </a:lnTo>
                <a:lnTo>
                  <a:pt x="131064" y="327647"/>
                </a:lnTo>
                <a:lnTo>
                  <a:pt x="117348" y="327647"/>
                </a:lnTo>
                <a:lnTo>
                  <a:pt x="105156" y="329171"/>
                </a:lnTo>
                <a:lnTo>
                  <a:pt x="103632" y="329171"/>
                </a:lnTo>
                <a:lnTo>
                  <a:pt x="92964" y="330695"/>
                </a:lnTo>
                <a:lnTo>
                  <a:pt x="82296" y="330695"/>
                </a:lnTo>
                <a:lnTo>
                  <a:pt x="74676" y="332219"/>
                </a:lnTo>
                <a:lnTo>
                  <a:pt x="57912" y="332219"/>
                </a:lnTo>
                <a:lnTo>
                  <a:pt x="56388" y="329171"/>
                </a:lnTo>
                <a:lnTo>
                  <a:pt x="53340" y="327647"/>
                </a:lnTo>
                <a:lnTo>
                  <a:pt x="51816" y="326123"/>
                </a:lnTo>
                <a:lnTo>
                  <a:pt x="47244" y="326123"/>
                </a:lnTo>
                <a:lnTo>
                  <a:pt x="46583" y="327431"/>
                </a:lnTo>
                <a:lnTo>
                  <a:pt x="42672" y="326123"/>
                </a:lnTo>
                <a:lnTo>
                  <a:pt x="39624" y="329171"/>
                </a:lnTo>
                <a:lnTo>
                  <a:pt x="36576" y="333743"/>
                </a:lnTo>
                <a:lnTo>
                  <a:pt x="35052" y="336791"/>
                </a:lnTo>
                <a:lnTo>
                  <a:pt x="36576" y="342887"/>
                </a:lnTo>
                <a:lnTo>
                  <a:pt x="39624" y="344411"/>
                </a:lnTo>
                <a:lnTo>
                  <a:pt x="42672" y="347459"/>
                </a:lnTo>
                <a:lnTo>
                  <a:pt x="45720" y="348983"/>
                </a:lnTo>
                <a:lnTo>
                  <a:pt x="47244" y="350507"/>
                </a:lnTo>
                <a:lnTo>
                  <a:pt x="50292" y="350507"/>
                </a:lnTo>
                <a:lnTo>
                  <a:pt x="54864" y="352031"/>
                </a:lnTo>
                <a:lnTo>
                  <a:pt x="94488" y="352031"/>
                </a:lnTo>
                <a:lnTo>
                  <a:pt x="118872" y="348983"/>
                </a:lnTo>
                <a:lnTo>
                  <a:pt x="144780" y="348983"/>
                </a:lnTo>
                <a:lnTo>
                  <a:pt x="146304" y="347459"/>
                </a:lnTo>
                <a:lnTo>
                  <a:pt x="160020" y="345935"/>
                </a:lnTo>
                <a:lnTo>
                  <a:pt x="185928" y="345935"/>
                </a:lnTo>
                <a:lnTo>
                  <a:pt x="201168" y="344411"/>
                </a:lnTo>
                <a:lnTo>
                  <a:pt x="272796" y="344411"/>
                </a:lnTo>
                <a:lnTo>
                  <a:pt x="284988" y="345935"/>
                </a:lnTo>
                <a:lnTo>
                  <a:pt x="297180" y="345935"/>
                </a:lnTo>
                <a:lnTo>
                  <a:pt x="309372" y="347459"/>
                </a:lnTo>
                <a:lnTo>
                  <a:pt x="385572" y="347459"/>
                </a:lnTo>
                <a:lnTo>
                  <a:pt x="390144" y="345935"/>
                </a:lnTo>
                <a:lnTo>
                  <a:pt x="393192" y="345935"/>
                </a:lnTo>
                <a:lnTo>
                  <a:pt x="397764" y="344411"/>
                </a:lnTo>
                <a:lnTo>
                  <a:pt x="399288" y="342887"/>
                </a:lnTo>
                <a:lnTo>
                  <a:pt x="403860" y="339839"/>
                </a:lnTo>
                <a:lnTo>
                  <a:pt x="405384" y="339839"/>
                </a:lnTo>
                <a:lnTo>
                  <a:pt x="408432" y="336791"/>
                </a:lnTo>
                <a:lnTo>
                  <a:pt x="413004" y="332219"/>
                </a:lnTo>
                <a:lnTo>
                  <a:pt x="416052" y="327647"/>
                </a:lnTo>
                <a:lnTo>
                  <a:pt x="416052" y="324599"/>
                </a:lnTo>
                <a:lnTo>
                  <a:pt x="416052" y="323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97111" y="4971300"/>
            <a:ext cx="248920" cy="104139"/>
          </a:xfrm>
          <a:custGeom>
            <a:avLst/>
            <a:gdLst/>
            <a:ahLst/>
            <a:cxnLst/>
            <a:rect l="l" t="t" r="r" b="b"/>
            <a:pathLst>
              <a:path w="248919" h="104139">
                <a:moveTo>
                  <a:pt x="216408" y="19812"/>
                </a:moveTo>
                <a:lnTo>
                  <a:pt x="215392" y="16764"/>
                </a:lnTo>
                <a:lnTo>
                  <a:pt x="214884" y="15240"/>
                </a:lnTo>
                <a:lnTo>
                  <a:pt x="210312" y="13716"/>
                </a:lnTo>
                <a:lnTo>
                  <a:pt x="207264" y="12192"/>
                </a:lnTo>
                <a:lnTo>
                  <a:pt x="205740" y="10668"/>
                </a:lnTo>
                <a:lnTo>
                  <a:pt x="201168" y="9144"/>
                </a:lnTo>
                <a:lnTo>
                  <a:pt x="193548" y="9144"/>
                </a:lnTo>
                <a:lnTo>
                  <a:pt x="185928" y="7620"/>
                </a:lnTo>
                <a:lnTo>
                  <a:pt x="135636" y="7620"/>
                </a:lnTo>
                <a:lnTo>
                  <a:pt x="126492" y="9144"/>
                </a:lnTo>
                <a:lnTo>
                  <a:pt x="96012" y="9144"/>
                </a:lnTo>
                <a:lnTo>
                  <a:pt x="85344" y="10668"/>
                </a:lnTo>
                <a:lnTo>
                  <a:pt x="32004" y="10668"/>
                </a:lnTo>
                <a:lnTo>
                  <a:pt x="25908" y="9144"/>
                </a:lnTo>
                <a:lnTo>
                  <a:pt x="24079" y="8229"/>
                </a:lnTo>
                <a:lnTo>
                  <a:pt x="24384" y="7620"/>
                </a:lnTo>
                <a:lnTo>
                  <a:pt x="24384" y="6096"/>
                </a:lnTo>
                <a:lnTo>
                  <a:pt x="24384" y="3048"/>
                </a:lnTo>
                <a:lnTo>
                  <a:pt x="21336" y="1524"/>
                </a:lnTo>
                <a:lnTo>
                  <a:pt x="18288" y="1524"/>
                </a:lnTo>
                <a:lnTo>
                  <a:pt x="16764" y="0"/>
                </a:lnTo>
                <a:lnTo>
                  <a:pt x="7620" y="0"/>
                </a:lnTo>
                <a:lnTo>
                  <a:pt x="6096" y="1524"/>
                </a:lnTo>
                <a:lnTo>
                  <a:pt x="1524" y="3048"/>
                </a:lnTo>
                <a:lnTo>
                  <a:pt x="0" y="7620"/>
                </a:lnTo>
                <a:lnTo>
                  <a:pt x="0" y="15240"/>
                </a:lnTo>
                <a:lnTo>
                  <a:pt x="4572" y="19812"/>
                </a:lnTo>
                <a:lnTo>
                  <a:pt x="4572" y="21336"/>
                </a:lnTo>
                <a:lnTo>
                  <a:pt x="7620" y="22860"/>
                </a:lnTo>
                <a:lnTo>
                  <a:pt x="10668" y="25908"/>
                </a:lnTo>
                <a:lnTo>
                  <a:pt x="12192" y="25908"/>
                </a:lnTo>
                <a:lnTo>
                  <a:pt x="25908" y="30480"/>
                </a:lnTo>
                <a:lnTo>
                  <a:pt x="28956" y="32004"/>
                </a:lnTo>
                <a:lnTo>
                  <a:pt x="57912" y="32004"/>
                </a:lnTo>
                <a:lnTo>
                  <a:pt x="67056" y="33528"/>
                </a:lnTo>
                <a:lnTo>
                  <a:pt x="86868" y="33528"/>
                </a:lnTo>
                <a:lnTo>
                  <a:pt x="97536" y="32004"/>
                </a:lnTo>
                <a:lnTo>
                  <a:pt x="126492" y="32004"/>
                </a:lnTo>
                <a:lnTo>
                  <a:pt x="135636" y="30480"/>
                </a:lnTo>
                <a:lnTo>
                  <a:pt x="199644" y="30480"/>
                </a:lnTo>
                <a:lnTo>
                  <a:pt x="204216" y="32004"/>
                </a:lnTo>
                <a:lnTo>
                  <a:pt x="208788" y="32004"/>
                </a:lnTo>
                <a:lnTo>
                  <a:pt x="213360" y="30480"/>
                </a:lnTo>
                <a:lnTo>
                  <a:pt x="214884" y="25908"/>
                </a:lnTo>
                <a:lnTo>
                  <a:pt x="216408" y="19812"/>
                </a:lnTo>
                <a:close/>
              </a:path>
              <a:path w="248919" h="104139">
                <a:moveTo>
                  <a:pt x="248412" y="76200"/>
                </a:moveTo>
                <a:lnTo>
                  <a:pt x="245364" y="74676"/>
                </a:lnTo>
                <a:lnTo>
                  <a:pt x="243840" y="73152"/>
                </a:lnTo>
                <a:lnTo>
                  <a:pt x="234696" y="71628"/>
                </a:lnTo>
                <a:lnTo>
                  <a:pt x="227076" y="70104"/>
                </a:lnTo>
                <a:lnTo>
                  <a:pt x="211836" y="70104"/>
                </a:lnTo>
                <a:lnTo>
                  <a:pt x="199644" y="71628"/>
                </a:lnTo>
                <a:lnTo>
                  <a:pt x="185928" y="71628"/>
                </a:lnTo>
                <a:lnTo>
                  <a:pt x="172212" y="73152"/>
                </a:lnTo>
                <a:lnTo>
                  <a:pt x="150876" y="76200"/>
                </a:lnTo>
                <a:lnTo>
                  <a:pt x="141732" y="77724"/>
                </a:lnTo>
                <a:lnTo>
                  <a:pt x="131064" y="77724"/>
                </a:lnTo>
                <a:lnTo>
                  <a:pt x="120396" y="79248"/>
                </a:lnTo>
                <a:lnTo>
                  <a:pt x="100584" y="79248"/>
                </a:lnTo>
                <a:lnTo>
                  <a:pt x="91440" y="80772"/>
                </a:lnTo>
                <a:lnTo>
                  <a:pt x="56388" y="80772"/>
                </a:lnTo>
                <a:lnTo>
                  <a:pt x="51816" y="85344"/>
                </a:lnTo>
                <a:lnTo>
                  <a:pt x="51816" y="96012"/>
                </a:lnTo>
                <a:lnTo>
                  <a:pt x="54864" y="100584"/>
                </a:lnTo>
                <a:lnTo>
                  <a:pt x="59436" y="102108"/>
                </a:lnTo>
                <a:lnTo>
                  <a:pt x="62484" y="102108"/>
                </a:lnTo>
                <a:lnTo>
                  <a:pt x="65532" y="103632"/>
                </a:lnTo>
                <a:lnTo>
                  <a:pt x="68580" y="103632"/>
                </a:lnTo>
                <a:lnTo>
                  <a:pt x="67056" y="102108"/>
                </a:lnTo>
                <a:lnTo>
                  <a:pt x="71628" y="103632"/>
                </a:lnTo>
                <a:lnTo>
                  <a:pt x="112776" y="103632"/>
                </a:lnTo>
                <a:lnTo>
                  <a:pt x="123444" y="102108"/>
                </a:lnTo>
                <a:lnTo>
                  <a:pt x="144780" y="102108"/>
                </a:lnTo>
                <a:lnTo>
                  <a:pt x="153924" y="100584"/>
                </a:lnTo>
                <a:lnTo>
                  <a:pt x="175260" y="97536"/>
                </a:lnTo>
                <a:lnTo>
                  <a:pt x="202692" y="94488"/>
                </a:lnTo>
                <a:lnTo>
                  <a:pt x="214884" y="92964"/>
                </a:lnTo>
                <a:lnTo>
                  <a:pt x="225552" y="91440"/>
                </a:lnTo>
                <a:lnTo>
                  <a:pt x="228600" y="91440"/>
                </a:lnTo>
                <a:lnTo>
                  <a:pt x="236220" y="88392"/>
                </a:lnTo>
                <a:lnTo>
                  <a:pt x="245364" y="83820"/>
                </a:lnTo>
                <a:lnTo>
                  <a:pt x="246888" y="83820"/>
                </a:lnTo>
                <a:lnTo>
                  <a:pt x="248412" y="80772"/>
                </a:lnTo>
                <a:lnTo>
                  <a:pt x="2484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268980" y="4291584"/>
            <a:ext cx="1862327" cy="1197610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5183124" y="4818888"/>
            <a:ext cx="279400" cy="48895"/>
          </a:xfrm>
          <a:custGeom>
            <a:avLst/>
            <a:gdLst/>
            <a:ahLst/>
            <a:cxnLst/>
            <a:rect l="l" t="t" r="r" b="b"/>
            <a:pathLst>
              <a:path w="279400" h="48895">
                <a:moveTo>
                  <a:pt x="260603" y="25908"/>
                </a:moveTo>
                <a:lnTo>
                  <a:pt x="91440" y="25908"/>
                </a:lnTo>
                <a:lnTo>
                  <a:pt x="99060" y="24384"/>
                </a:lnTo>
                <a:lnTo>
                  <a:pt x="117348" y="21336"/>
                </a:lnTo>
                <a:lnTo>
                  <a:pt x="126492" y="21336"/>
                </a:lnTo>
                <a:lnTo>
                  <a:pt x="147828" y="18288"/>
                </a:lnTo>
                <a:lnTo>
                  <a:pt x="160020" y="16764"/>
                </a:lnTo>
                <a:lnTo>
                  <a:pt x="181356" y="13716"/>
                </a:lnTo>
                <a:lnTo>
                  <a:pt x="190500" y="12192"/>
                </a:lnTo>
                <a:lnTo>
                  <a:pt x="192024" y="12192"/>
                </a:lnTo>
                <a:lnTo>
                  <a:pt x="201168" y="10668"/>
                </a:lnTo>
                <a:lnTo>
                  <a:pt x="211836" y="9144"/>
                </a:lnTo>
                <a:lnTo>
                  <a:pt x="220980" y="7620"/>
                </a:lnTo>
                <a:lnTo>
                  <a:pt x="228600" y="7620"/>
                </a:lnTo>
                <a:lnTo>
                  <a:pt x="234696" y="6096"/>
                </a:lnTo>
                <a:lnTo>
                  <a:pt x="239268" y="6096"/>
                </a:lnTo>
                <a:lnTo>
                  <a:pt x="245363" y="4572"/>
                </a:lnTo>
                <a:lnTo>
                  <a:pt x="249936" y="4572"/>
                </a:lnTo>
                <a:lnTo>
                  <a:pt x="256032" y="3048"/>
                </a:lnTo>
                <a:lnTo>
                  <a:pt x="259080" y="3048"/>
                </a:lnTo>
                <a:lnTo>
                  <a:pt x="263651" y="1524"/>
                </a:lnTo>
                <a:lnTo>
                  <a:pt x="269748" y="0"/>
                </a:lnTo>
                <a:lnTo>
                  <a:pt x="275844" y="4572"/>
                </a:lnTo>
                <a:lnTo>
                  <a:pt x="278892" y="16764"/>
                </a:lnTo>
                <a:lnTo>
                  <a:pt x="274320" y="22860"/>
                </a:lnTo>
                <a:lnTo>
                  <a:pt x="268224" y="24384"/>
                </a:lnTo>
                <a:lnTo>
                  <a:pt x="265176" y="24384"/>
                </a:lnTo>
                <a:lnTo>
                  <a:pt x="260603" y="25908"/>
                </a:lnTo>
                <a:close/>
              </a:path>
              <a:path w="279400" h="48895">
                <a:moveTo>
                  <a:pt x="254508" y="27432"/>
                </a:moveTo>
                <a:lnTo>
                  <a:pt x="74676" y="27432"/>
                </a:lnTo>
                <a:lnTo>
                  <a:pt x="82296" y="25908"/>
                </a:lnTo>
                <a:lnTo>
                  <a:pt x="91440" y="24384"/>
                </a:lnTo>
                <a:lnTo>
                  <a:pt x="91440" y="25908"/>
                </a:lnTo>
                <a:lnTo>
                  <a:pt x="259080" y="25908"/>
                </a:lnTo>
                <a:lnTo>
                  <a:pt x="254508" y="27432"/>
                </a:lnTo>
                <a:close/>
              </a:path>
              <a:path w="279400" h="48895">
                <a:moveTo>
                  <a:pt x="30480" y="28956"/>
                </a:moveTo>
                <a:lnTo>
                  <a:pt x="27432" y="28956"/>
                </a:lnTo>
                <a:lnTo>
                  <a:pt x="30480" y="27432"/>
                </a:lnTo>
                <a:lnTo>
                  <a:pt x="30480" y="28956"/>
                </a:lnTo>
                <a:close/>
              </a:path>
              <a:path w="279400" h="48895">
                <a:moveTo>
                  <a:pt x="243839" y="28956"/>
                </a:moveTo>
                <a:lnTo>
                  <a:pt x="30480" y="28956"/>
                </a:lnTo>
                <a:lnTo>
                  <a:pt x="33528" y="27432"/>
                </a:lnTo>
                <a:lnTo>
                  <a:pt x="248412" y="27432"/>
                </a:lnTo>
                <a:lnTo>
                  <a:pt x="243839" y="28956"/>
                </a:lnTo>
                <a:close/>
              </a:path>
              <a:path w="279400" h="48895">
                <a:moveTo>
                  <a:pt x="102108" y="47244"/>
                </a:moveTo>
                <a:lnTo>
                  <a:pt x="10668" y="47244"/>
                </a:lnTo>
                <a:lnTo>
                  <a:pt x="7620" y="45720"/>
                </a:lnTo>
                <a:lnTo>
                  <a:pt x="3048" y="45720"/>
                </a:lnTo>
                <a:lnTo>
                  <a:pt x="0" y="42672"/>
                </a:lnTo>
                <a:lnTo>
                  <a:pt x="0" y="35052"/>
                </a:lnTo>
                <a:lnTo>
                  <a:pt x="3048" y="30480"/>
                </a:lnTo>
                <a:lnTo>
                  <a:pt x="18288" y="30480"/>
                </a:lnTo>
                <a:lnTo>
                  <a:pt x="19812" y="28956"/>
                </a:lnTo>
                <a:lnTo>
                  <a:pt x="237744" y="28956"/>
                </a:lnTo>
                <a:lnTo>
                  <a:pt x="233172" y="30480"/>
                </a:lnTo>
                <a:lnTo>
                  <a:pt x="214884" y="33528"/>
                </a:lnTo>
                <a:lnTo>
                  <a:pt x="204215" y="35052"/>
                </a:lnTo>
                <a:lnTo>
                  <a:pt x="195072" y="35052"/>
                </a:lnTo>
                <a:lnTo>
                  <a:pt x="163068" y="39624"/>
                </a:lnTo>
                <a:lnTo>
                  <a:pt x="150876" y="41148"/>
                </a:lnTo>
                <a:lnTo>
                  <a:pt x="129540" y="44196"/>
                </a:lnTo>
                <a:lnTo>
                  <a:pt x="120396" y="44196"/>
                </a:lnTo>
                <a:lnTo>
                  <a:pt x="102108" y="47244"/>
                </a:lnTo>
                <a:close/>
              </a:path>
              <a:path w="279400" h="48895">
                <a:moveTo>
                  <a:pt x="38100" y="48768"/>
                </a:moveTo>
                <a:lnTo>
                  <a:pt x="33528" y="47244"/>
                </a:lnTo>
                <a:lnTo>
                  <a:pt x="36576" y="47244"/>
                </a:lnTo>
                <a:lnTo>
                  <a:pt x="38100" y="48768"/>
                </a:lnTo>
                <a:close/>
              </a:path>
              <a:path w="279400" h="48895">
                <a:moveTo>
                  <a:pt x="83820" y="48768"/>
                </a:moveTo>
                <a:lnTo>
                  <a:pt x="39624" y="48768"/>
                </a:lnTo>
                <a:lnTo>
                  <a:pt x="36576" y="47244"/>
                </a:lnTo>
                <a:lnTo>
                  <a:pt x="92964" y="47244"/>
                </a:lnTo>
                <a:lnTo>
                  <a:pt x="83820" y="487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09031" y="4919472"/>
            <a:ext cx="242570" cy="35560"/>
          </a:xfrm>
          <a:custGeom>
            <a:avLst/>
            <a:gdLst/>
            <a:ahLst/>
            <a:cxnLst/>
            <a:rect l="l" t="t" r="r" b="b"/>
            <a:pathLst>
              <a:path w="242570" h="35560">
                <a:moveTo>
                  <a:pt x="176783" y="1524"/>
                </a:moveTo>
                <a:lnTo>
                  <a:pt x="134112" y="1524"/>
                </a:lnTo>
                <a:lnTo>
                  <a:pt x="141732" y="0"/>
                </a:lnTo>
                <a:lnTo>
                  <a:pt x="173735" y="0"/>
                </a:lnTo>
                <a:lnTo>
                  <a:pt x="176783" y="1524"/>
                </a:lnTo>
                <a:close/>
              </a:path>
              <a:path w="242570" h="35560">
                <a:moveTo>
                  <a:pt x="239268" y="4572"/>
                </a:moveTo>
                <a:lnTo>
                  <a:pt x="204216" y="4572"/>
                </a:lnTo>
                <a:lnTo>
                  <a:pt x="203301" y="4267"/>
                </a:lnTo>
                <a:lnTo>
                  <a:pt x="205740" y="3048"/>
                </a:lnTo>
                <a:lnTo>
                  <a:pt x="222504" y="3048"/>
                </a:lnTo>
                <a:lnTo>
                  <a:pt x="230123" y="1524"/>
                </a:lnTo>
                <a:lnTo>
                  <a:pt x="233171" y="0"/>
                </a:lnTo>
                <a:lnTo>
                  <a:pt x="237744" y="3048"/>
                </a:lnTo>
                <a:lnTo>
                  <a:pt x="239268" y="4572"/>
                </a:lnTo>
                <a:close/>
              </a:path>
              <a:path w="242570" h="35560">
                <a:moveTo>
                  <a:pt x="184404" y="3048"/>
                </a:moveTo>
                <a:lnTo>
                  <a:pt x="118872" y="3048"/>
                </a:lnTo>
                <a:lnTo>
                  <a:pt x="128016" y="1524"/>
                </a:lnTo>
                <a:lnTo>
                  <a:pt x="181356" y="1524"/>
                </a:lnTo>
                <a:lnTo>
                  <a:pt x="184404" y="3048"/>
                </a:lnTo>
                <a:close/>
              </a:path>
              <a:path w="242570" h="35560">
                <a:moveTo>
                  <a:pt x="59436" y="33528"/>
                </a:moveTo>
                <a:lnTo>
                  <a:pt x="13716" y="33528"/>
                </a:lnTo>
                <a:lnTo>
                  <a:pt x="12192" y="32004"/>
                </a:lnTo>
                <a:lnTo>
                  <a:pt x="9144" y="30480"/>
                </a:lnTo>
                <a:lnTo>
                  <a:pt x="0" y="21336"/>
                </a:lnTo>
                <a:lnTo>
                  <a:pt x="1524" y="15240"/>
                </a:lnTo>
                <a:lnTo>
                  <a:pt x="4572" y="10668"/>
                </a:lnTo>
                <a:lnTo>
                  <a:pt x="6096" y="9144"/>
                </a:lnTo>
                <a:lnTo>
                  <a:pt x="9144" y="7620"/>
                </a:lnTo>
                <a:lnTo>
                  <a:pt x="12192" y="7620"/>
                </a:lnTo>
                <a:lnTo>
                  <a:pt x="15240" y="4572"/>
                </a:lnTo>
                <a:lnTo>
                  <a:pt x="18288" y="3048"/>
                </a:lnTo>
                <a:lnTo>
                  <a:pt x="22860" y="3048"/>
                </a:lnTo>
                <a:lnTo>
                  <a:pt x="25908" y="9144"/>
                </a:lnTo>
                <a:lnTo>
                  <a:pt x="25908" y="10668"/>
                </a:lnTo>
                <a:lnTo>
                  <a:pt x="19812" y="10668"/>
                </a:lnTo>
                <a:lnTo>
                  <a:pt x="21336" y="13716"/>
                </a:lnTo>
                <a:lnTo>
                  <a:pt x="21336" y="16764"/>
                </a:lnTo>
                <a:lnTo>
                  <a:pt x="19812" y="18288"/>
                </a:lnTo>
                <a:lnTo>
                  <a:pt x="236220" y="18288"/>
                </a:lnTo>
                <a:lnTo>
                  <a:pt x="230123" y="21336"/>
                </a:lnTo>
                <a:lnTo>
                  <a:pt x="228600" y="21336"/>
                </a:lnTo>
                <a:lnTo>
                  <a:pt x="222504" y="22860"/>
                </a:lnTo>
                <a:lnTo>
                  <a:pt x="220980" y="22860"/>
                </a:lnTo>
                <a:lnTo>
                  <a:pt x="216408" y="24384"/>
                </a:lnTo>
                <a:lnTo>
                  <a:pt x="213359" y="24384"/>
                </a:lnTo>
                <a:lnTo>
                  <a:pt x="210312" y="25908"/>
                </a:lnTo>
                <a:lnTo>
                  <a:pt x="121920" y="25908"/>
                </a:lnTo>
                <a:lnTo>
                  <a:pt x="112776" y="27432"/>
                </a:lnTo>
                <a:lnTo>
                  <a:pt x="105156" y="27432"/>
                </a:lnTo>
                <a:lnTo>
                  <a:pt x="97536" y="28956"/>
                </a:lnTo>
                <a:lnTo>
                  <a:pt x="89916" y="28956"/>
                </a:lnTo>
                <a:lnTo>
                  <a:pt x="74676" y="32004"/>
                </a:lnTo>
                <a:lnTo>
                  <a:pt x="65532" y="32004"/>
                </a:lnTo>
                <a:lnTo>
                  <a:pt x="59436" y="33528"/>
                </a:lnTo>
                <a:close/>
              </a:path>
              <a:path w="242570" h="35560">
                <a:moveTo>
                  <a:pt x="241808" y="9144"/>
                </a:moveTo>
                <a:lnTo>
                  <a:pt x="70104" y="9144"/>
                </a:lnTo>
                <a:lnTo>
                  <a:pt x="85344" y="6096"/>
                </a:lnTo>
                <a:lnTo>
                  <a:pt x="86868" y="6096"/>
                </a:lnTo>
                <a:lnTo>
                  <a:pt x="94488" y="4572"/>
                </a:lnTo>
                <a:lnTo>
                  <a:pt x="103632" y="3048"/>
                </a:lnTo>
                <a:lnTo>
                  <a:pt x="199644" y="3048"/>
                </a:lnTo>
                <a:lnTo>
                  <a:pt x="203301" y="4267"/>
                </a:lnTo>
                <a:lnTo>
                  <a:pt x="202692" y="4572"/>
                </a:lnTo>
                <a:lnTo>
                  <a:pt x="239268" y="4572"/>
                </a:lnTo>
                <a:lnTo>
                  <a:pt x="240792" y="6096"/>
                </a:lnTo>
                <a:lnTo>
                  <a:pt x="241808" y="9144"/>
                </a:lnTo>
                <a:close/>
              </a:path>
              <a:path w="242570" h="35560">
                <a:moveTo>
                  <a:pt x="204216" y="4572"/>
                </a:moveTo>
                <a:lnTo>
                  <a:pt x="202692" y="4572"/>
                </a:lnTo>
                <a:lnTo>
                  <a:pt x="203301" y="4267"/>
                </a:lnTo>
                <a:lnTo>
                  <a:pt x="204216" y="4572"/>
                </a:lnTo>
                <a:close/>
              </a:path>
              <a:path w="242570" h="35560">
                <a:moveTo>
                  <a:pt x="12192" y="7620"/>
                </a:moveTo>
                <a:lnTo>
                  <a:pt x="10668" y="7620"/>
                </a:lnTo>
                <a:lnTo>
                  <a:pt x="12192" y="6096"/>
                </a:lnTo>
                <a:lnTo>
                  <a:pt x="12192" y="7620"/>
                </a:lnTo>
                <a:close/>
              </a:path>
              <a:path w="242570" h="35560">
                <a:moveTo>
                  <a:pt x="238506" y="16764"/>
                </a:moveTo>
                <a:lnTo>
                  <a:pt x="22860" y="16764"/>
                </a:lnTo>
                <a:lnTo>
                  <a:pt x="24384" y="15240"/>
                </a:lnTo>
                <a:lnTo>
                  <a:pt x="25908" y="12192"/>
                </a:lnTo>
                <a:lnTo>
                  <a:pt x="35052" y="12192"/>
                </a:lnTo>
                <a:lnTo>
                  <a:pt x="41148" y="10668"/>
                </a:lnTo>
                <a:lnTo>
                  <a:pt x="56388" y="10668"/>
                </a:lnTo>
                <a:lnTo>
                  <a:pt x="71628" y="7620"/>
                </a:lnTo>
                <a:lnTo>
                  <a:pt x="70104" y="9144"/>
                </a:lnTo>
                <a:lnTo>
                  <a:pt x="241808" y="9144"/>
                </a:lnTo>
                <a:lnTo>
                  <a:pt x="242316" y="10668"/>
                </a:lnTo>
                <a:lnTo>
                  <a:pt x="240792" y="15240"/>
                </a:lnTo>
                <a:lnTo>
                  <a:pt x="238506" y="16764"/>
                </a:lnTo>
                <a:close/>
              </a:path>
              <a:path w="242570" h="35560">
                <a:moveTo>
                  <a:pt x="21336" y="13716"/>
                </a:moveTo>
                <a:lnTo>
                  <a:pt x="19812" y="10668"/>
                </a:lnTo>
                <a:lnTo>
                  <a:pt x="21336" y="12192"/>
                </a:lnTo>
                <a:lnTo>
                  <a:pt x="21336" y="13716"/>
                </a:lnTo>
                <a:close/>
              </a:path>
              <a:path w="242570" h="35560">
                <a:moveTo>
                  <a:pt x="22479" y="15621"/>
                </a:moveTo>
                <a:lnTo>
                  <a:pt x="21336" y="12192"/>
                </a:lnTo>
                <a:lnTo>
                  <a:pt x="19812" y="10668"/>
                </a:lnTo>
                <a:lnTo>
                  <a:pt x="25908" y="10668"/>
                </a:lnTo>
                <a:lnTo>
                  <a:pt x="25908" y="12192"/>
                </a:lnTo>
                <a:lnTo>
                  <a:pt x="24384" y="15240"/>
                </a:lnTo>
                <a:lnTo>
                  <a:pt x="22860" y="15240"/>
                </a:lnTo>
                <a:lnTo>
                  <a:pt x="22479" y="15621"/>
                </a:lnTo>
                <a:close/>
              </a:path>
              <a:path w="242570" h="35560">
                <a:moveTo>
                  <a:pt x="22352" y="15748"/>
                </a:moveTo>
                <a:lnTo>
                  <a:pt x="21336" y="13716"/>
                </a:lnTo>
                <a:lnTo>
                  <a:pt x="21336" y="12192"/>
                </a:lnTo>
                <a:lnTo>
                  <a:pt x="22479" y="15621"/>
                </a:lnTo>
                <a:lnTo>
                  <a:pt x="22352" y="15748"/>
                </a:lnTo>
                <a:close/>
              </a:path>
              <a:path w="242570" h="35560">
                <a:moveTo>
                  <a:pt x="21336" y="16764"/>
                </a:moveTo>
                <a:lnTo>
                  <a:pt x="21336" y="13716"/>
                </a:lnTo>
                <a:lnTo>
                  <a:pt x="22352" y="15748"/>
                </a:lnTo>
                <a:lnTo>
                  <a:pt x="21336" y="16764"/>
                </a:lnTo>
                <a:close/>
              </a:path>
              <a:path w="242570" h="35560">
                <a:moveTo>
                  <a:pt x="22860" y="16764"/>
                </a:moveTo>
                <a:lnTo>
                  <a:pt x="22479" y="15621"/>
                </a:lnTo>
                <a:lnTo>
                  <a:pt x="22860" y="15240"/>
                </a:lnTo>
                <a:lnTo>
                  <a:pt x="24384" y="15240"/>
                </a:lnTo>
                <a:lnTo>
                  <a:pt x="22860" y="16764"/>
                </a:lnTo>
                <a:close/>
              </a:path>
              <a:path w="242570" h="35560">
                <a:moveTo>
                  <a:pt x="22860" y="16764"/>
                </a:moveTo>
                <a:lnTo>
                  <a:pt x="22352" y="15748"/>
                </a:lnTo>
                <a:lnTo>
                  <a:pt x="22479" y="15621"/>
                </a:lnTo>
                <a:lnTo>
                  <a:pt x="22860" y="16764"/>
                </a:lnTo>
                <a:close/>
              </a:path>
              <a:path w="242570" h="35560">
                <a:moveTo>
                  <a:pt x="236220" y="18288"/>
                </a:moveTo>
                <a:lnTo>
                  <a:pt x="19812" y="18288"/>
                </a:lnTo>
                <a:lnTo>
                  <a:pt x="22352" y="15748"/>
                </a:lnTo>
                <a:lnTo>
                  <a:pt x="22860" y="16764"/>
                </a:lnTo>
                <a:lnTo>
                  <a:pt x="238506" y="16764"/>
                </a:lnTo>
                <a:lnTo>
                  <a:pt x="236220" y="18288"/>
                </a:lnTo>
                <a:close/>
              </a:path>
              <a:path w="242570" h="35560">
                <a:moveTo>
                  <a:pt x="213359" y="25908"/>
                </a:moveTo>
                <a:lnTo>
                  <a:pt x="213359" y="24384"/>
                </a:lnTo>
                <a:lnTo>
                  <a:pt x="216408" y="24384"/>
                </a:lnTo>
                <a:lnTo>
                  <a:pt x="213359" y="25908"/>
                </a:lnTo>
                <a:close/>
              </a:path>
              <a:path w="242570" h="35560">
                <a:moveTo>
                  <a:pt x="205740" y="27432"/>
                </a:moveTo>
                <a:lnTo>
                  <a:pt x="182880" y="27432"/>
                </a:lnTo>
                <a:lnTo>
                  <a:pt x="179832" y="25908"/>
                </a:lnTo>
                <a:lnTo>
                  <a:pt x="210312" y="25908"/>
                </a:lnTo>
                <a:lnTo>
                  <a:pt x="205740" y="27432"/>
                </a:lnTo>
                <a:close/>
              </a:path>
              <a:path w="242570" h="35560">
                <a:moveTo>
                  <a:pt x="42672" y="35052"/>
                </a:moveTo>
                <a:lnTo>
                  <a:pt x="21336" y="35052"/>
                </a:lnTo>
                <a:lnTo>
                  <a:pt x="18288" y="33528"/>
                </a:lnTo>
                <a:lnTo>
                  <a:pt x="50292" y="33528"/>
                </a:lnTo>
                <a:lnTo>
                  <a:pt x="42672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11952" y="4561332"/>
            <a:ext cx="608076" cy="56388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445251" y="5545835"/>
            <a:ext cx="210312" cy="8077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839967" y="5207507"/>
            <a:ext cx="1421892" cy="432562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7450835" y="5045964"/>
            <a:ext cx="66040" cy="777240"/>
          </a:xfrm>
          <a:custGeom>
            <a:avLst/>
            <a:gdLst/>
            <a:ahLst/>
            <a:cxnLst/>
            <a:rect l="l" t="t" r="r" b="b"/>
            <a:pathLst>
              <a:path w="66040" h="777239">
                <a:moveTo>
                  <a:pt x="4572" y="30480"/>
                </a:moveTo>
                <a:lnTo>
                  <a:pt x="1524" y="21336"/>
                </a:lnTo>
                <a:lnTo>
                  <a:pt x="1524" y="19812"/>
                </a:lnTo>
                <a:lnTo>
                  <a:pt x="0" y="15240"/>
                </a:lnTo>
                <a:lnTo>
                  <a:pt x="0" y="6096"/>
                </a:lnTo>
                <a:lnTo>
                  <a:pt x="3048" y="1524"/>
                </a:lnTo>
                <a:lnTo>
                  <a:pt x="7620" y="1524"/>
                </a:lnTo>
                <a:lnTo>
                  <a:pt x="12192" y="0"/>
                </a:lnTo>
                <a:lnTo>
                  <a:pt x="16764" y="3048"/>
                </a:lnTo>
                <a:lnTo>
                  <a:pt x="18288" y="7620"/>
                </a:lnTo>
                <a:lnTo>
                  <a:pt x="18288" y="12192"/>
                </a:lnTo>
                <a:lnTo>
                  <a:pt x="18796" y="12192"/>
                </a:lnTo>
                <a:lnTo>
                  <a:pt x="19812" y="15240"/>
                </a:lnTo>
                <a:lnTo>
                  <a:pt x="21336" y="18288"/>
                </a:lnTo>
                <a:lnTo>
                  <a:pt x="21336" y="19812"/>
                </a:lnTo>
                <a:lnTo>
                  <a:pt x="22860" y="24384"/>
                </a:lnTo>
                <a:lnTo>
                  <a:pt x="24384" y="24384"/>
                </a:lnTo>
                <a:lnTo>
                  <a:pt x="24384" y="28956"/>
                </a:lnTo>
                <a:lnTo>
                  <a:pt x="4572" y="28956"/>
                </a:lnTo>
                <a:lnTo>
                  <a:pt x="4572" y="30480"/>
                </a:lnTo>
                <a:close/>
              </a:path>
              <a:path w="66040" h="777239">
                <a:moveTo>
                  <a:pt x="18796" y="12192"/>
                </a:moveTo>
                <a:lnTo>
                  <a:pt x="18288" y="12192"/>
                </a:lnTo>
                <a:lnTo>
                  <a:pt x="18288" y="10668"/>
                </a:lnTo>
                <a:lnTo>
                  <a:pt x="18796" y="12192"/>
                </a:lnTo>
                <a:close/>
              </a:path>
              <a:path w="66040" h="777239">
                <a:moveTo>
                  <a:pt x="12192" y="60960"/>
                </a:moveTo>
                <a:lnTo>
                  <a:pt x="10668" y="53340"/>
                </a:lnTo>
                <a:lnTo>
                  <a:pt x="4572" y="28956"/>
                </a:lnTo>
                <a:lnTo>
                  <a:pt x="24384" y="28956"/>
                </a:lnTo>
                <a:lnTo>
                  <a:pt x="24384" y="30480"/>
                </a:lnTo>
                <a:lnTo>
                  <a:pt x="25908" y="36576"/>
                </a:lnTo>
                <a:lnTo>
                  <a:pt x="27432" y="41148"/>
                </a:lnTo>
                <a:lnTo>
                  <a:pt x="30480" y="48768"/>
                </a:lnTo>
                <a:lnTo>
                  <a:pt x="30784" y="48768"/>
                </a:lnTo>
                <a:lnTo>
                  <a:pt x="32004" y="54864"/>
                </a:lnTo>
                <a:lnTo>
                  <a:pt x="32004" y="56388"/>
                </a:lnTo>
                <a:lnTo>
                  <a:pt x="32613" y="59436"/>
                </a:lnTo>
                <a:lnTo>
                  <a:pt x="12192" y="59436"/>
                </a:lnTo>
                <a:lnTo>
                  <a:pt x="12192" y="60960"/>
                </a:lnTo>
                <a:close/>
              </a:path>
              <a:path w="66040" h="777239">
                <a:moveTo>
                  <a:pt x="30784" y="48768"/>
                </a:moveTo>
                <a:lnTo>
                  <a:pt x="30480" y="48768"/>
                </a:lnTo>
                <a:lnTo>
                  <a:pt x="30480" y="47244"/>
                </a:lnTo>
                <a:lnTo>
                  <a:pt x="30784" y="48768"/>
                </a:lnTo>
                <a:close/>
              </a:path>
              <a:path w="66040" h="777239">
                <a:moveTo>
                  <a:pt x="16764" y="77724"/>
                </a:moveTo>
                <a:lnTo>
                  <a:pt x="13716" y="68580"/>
                </a:lnTo>
                <a:lnTo>
                  <a:pt x="12192" y="59436"/>
                </a:lnTo>
                <a:lnTo>
                  <a:pt x="32613" y="59436"/>
                </a:lnTo>
                <a:lnTo>
                  <a:pt x="33528" y="64008"/>
                </a:lnTo>
                <a:lnTo>
                  <a:pt x="35052" y="73152"/>
                </a:lnTo>
                <a:lnTo>
                  <a:pt x="35052" y="74676"/>
                </a:lnTo>
                <a:lnTo>
                  <a:pt x="35306" y="76200"/>
                </a:lnTo>
                <a:lnTo>
                  <a:pt x="16764" y="76200"/>
                </a:lnTo>
                <a:lnTo>
                  <a:pt x="16764" y="77724"/>
                </a:lnTo>
                <a:close/>
              </a:path>
              <a:path w="66040" h="777239">
                <a:moveTo>
                  <a:pt x="41148" y="777240"/>
                </a:moveTo>
                <a:lnTo>
                  <a:pt x="36576" y="775716"/>
                </a:lnTo>
                <a:lnTo>
                  <a:pt x="30480" y="769620"/>
                </a:lnTo>
                <a:lnTo>
                  <a:pt x="30480" y="768095"/>
                </a:lnTo>
                <a:lnTo>
                  <a:pt x="25908" y="763524"/>
                </a:lnTo>
                <a:lnTo>
                  <a:pt x="24384" y="758952"/>
                </a:lnTo>
                <a:lnTo>
                  <a:pt x="22860" y="755904"/>
                </a:lnTo>
                <a:lnTo>
                  <a:pt x="21336" y="749808"/>
                </a:lnTo>
                <a:lnTo>
                  <a:pt x="19812" y="748284"/>
                </a:lnTo>
                <a:lnTo>
                  <a:pt x="18288" y="739140"/>
                </a:lnTo>
                <a:lnTo>
                  <a:pt x="16764" y="728472"/>
                </a:lnTo>
                <a:lnTo>
                  <a:pt x="16764" y="717804"/>
                </a:lnTo>
                <a:lnTo>
                  <a:pt x="15240" y="705612"/>
                </a:lnTo>
                <a:lnTo>
                  <a:pt x="15240" y="693420"/>
                </a:lnTo>
                <a:lnTo>
                  <a:pt x="13716" y="678180"/>
                </a:lnTo>
                <a:lnTo>
                  <a:pt x="13716" y="664464"/>
                </a:lnTo>
                <a:lnTo>
                  <a:pt x="12192" y="649224"/>
                </a:lnTo>
                <a:lnTo>
                  <a:pt x="12192" y="435864"/>
                </a:lnTo>
                <a:lnTo>
                  <a:pt x="13716" y="416052"/>
                </a:lnTo>
                <a:lnTo>
                  <a:pt x="13716" y="396240"/>
                </a:lnTo>
                <a:lnTo>
                  <a:pt x="12192" y="376428"/>
                </a:lnTo>
                <a:lnTo>
                  <a:pt x="12192" y="278892"/>
                </a:lnTo>
                <a:lnTo>
                  <a:pt x="15122" y="240792"/>
                </a:lnTo>
                <a:lnTo>
                  <a:pt x="15240" y="222504"/>
                </a:lnTo>
                <a:lnTo>
                  <a:pt x="16764" y="204216"/>
                </a:lnTo>
                <a:lnTo>
                  <a:pt x="16764" y="188975"/>
                </a:lnTo>
                <a:lnTo>
                  <a:pt x="18288" y="173736"/>
                </a:lnTo>
                <a:lnTo>
                  <a:pt x="18288" y="158496"/>
                </a:lnTo>
                <a:lnTo>
                  <a:pt x="19812" y="144780"/>
                </a:lnTo>
                <a:lnTo>
                  <a:pt x="19812" y="132588"/>
                </a:lnTo>
                <a:lnTo>
                  <a:pt x="18288" y="118872"/>
                </a:lnTo>
                <a:lnTo>
                  <a:pt x="18288" y="97536"/>
                </a:lnTo>
                <a:lnTo>
                  <a:pt x="16764" y="85344"/>
                </a:lnTo>
                <a:lnTo>
                  <a:pt x="16764" y="76200"/>
                </a:lnTo>
                <a:lnTo>
                  <a:pt x="35306" y="76200"/>
                </a:lnTo>
                <a:lnTo>
                  <a:pt x="36576" y="83820"/>
                </a:lnTo>
                <a:lnTo>
                  <a:pt x="38100" y="96012"/>
                </a:lnTo>
                <a:lnTo>
                  <a:pt x="38100" y="118872"/>
                </a:lnTo>
                <a:lnTo>
                  <a:pt x="39624" y="132588"/>
                </a:lnTo>
                <a:lnTo>
                  <a:pt x="39624" y="144780"/>
                </a:lnTo>
                <a:lnTo>
                  <a:pt x="38100" y="160020"/>
                </a:lnTo>
                <a:lnTo>
                  <a:pt x="38100" y="190499"/>
                </a:lnTo>
                <a:lnTo>
                  <a:pt x="36576" y="205740"/>
                </a:lnTo>
                <a:lnTo>
                  <a:pt x="36576" y="222504"/>
                </a:lnTo>
                <a:lnTo>
                  <a:pt x="35052" y="240792"/>
                </a:lnTo>
                <a:lnTo>
                  <a:pt x="34934" y="260604"/>
                </a:lnTo>
                <a:lnTo>
                  <a:pt x="33528" y="278892"/>
                </a:lnTo>
                <a:lnTo>
                  <a:pt x="33528" y="356616"/>
                </a:lnTo>
                <a:lnTo>
                  <a:pt x="35052" y="376428"/>
                </a:lnTo>
                <a:lnTo>
                  <a:pt x="35052" y="563880"/>
                </a:lnTo>
                <a:lnTo>
                  <a:pt x="33655" y="580644"/>
                </a:lnTo>
                <a:lnTo>
                  <a:pt x="33528" y="580644"/>
                </a:lnTo>
                <a:lnTo>
                  <a:pt x="33528" y="617220"/>
                </a:lnTo>
                <a:lnTo>
                  <a:pt x="33666" y="617220"/>
                </a:lnTo>
                <a:lnTo>
                  <a:pt x="35052" y="632460"/>
                </a:lnTo>
                <a:lnTo>
                  <a:pt x="35052" y="664464"/>
                </a:lnTo>
                <a:lnTo>
                  <a:pt x="35221" y="664464"/>
                </a:lnTo>
                <a:lnTo>
                  <a:pt x="36576" y="676656"/>
                </a:lnTo>
                <a:lnTo>
                  <a:pt x="36576" y="691895"/>
                </a:lnTo>
                <a:lnTo>
                  <a:pt x="38100" y="704088"/>
                </a:lnTo>
                <a:lnTo>
                  <a:pt x="38100" y="716280"/>
                </a:lnTo>
                <a:lnTo>
                  <a:pt x="38290" y="716280"/>
                </a:lnTo>
                <a:lnTo>
                  <a:pt x="39624" y="726947"/>
                </a:lnTo>
                <a:lnTo>
                  <a:pt x="39841" y="726947"/>
                </a:lnTo>
                <a:lnTo>
                  <a:pt x="41148" y="736092"/>
                </a:lnTo>
                <a:lnTo>
                  <a:pt x="42672" y="743712"/>
                </a:lnTo>
                <a:lnTo>
                  <a:pt x="44196" y="749808"/>
                </a:lnTo>
                <a:lnTo>
                  <a:pt x="44703" y="749808"/>
                </a:lnTo>
                <a:lnTo>
                  <a:pt x="44805" y="750112"/>
                </a:lnTo>
                <a:lnTo>
                  <a:pt x="43179" y="751332"/>
                </a:lnTo>
                <a:lnTo>
                  <a:pt x="42672" y="751332"/>
                </a:lnTo>
                <a:lnTo>
                  <a:pt x="38100" y="755904"/>
                </a:lnTo>
                <a:lnTo>
                  <a:pt x="47243" y="755904"/>
                </a:lnTo>
                <a:lnTo>
                  <a:pt x="50292" y="757428"/>
                </a:lnTo>
                <a:lnTo>
                  <a:pt x="64515" y="757428"/>
                </a:lnTo>
                <a:lnTo>
                  <a:pt x="62484" y="760476"/>
                </a:lnTo>
                <a:lnTo>
                  <a:pt x="57912" y="766572"/>
                </a:lnTo>
                <a:lnTo>
                  <a:pt x="51816" y="772668"/>
                </a:lnTo>
                <a:lnTo>
                  <a:pt x="50292" y="772668"/>
                </a:lnTo>
                <a:lnTo>
                  <a:pt x="48768" y="774192"/>
                </a:lnTo>
                <a:lnTo>
                  <a:pt x="47244" y="774192"/>
                </a:lnTo>
                <a:lnTo>
                  <a:pt x="41148" y="777240"/>
                </a:lnTo>
                <a:close/>
              </a:path>
              <a:path w="66040" h="777239">
                <a:moveTo>
                  <a:pt x="33528" y="582168"/>
                </a:moveTo>
                <a:lnTo>
                  <a:pt x="33528" y="580644"/>
                </a:lnTo>
                <a:lnTo>
                  <a:pt x="33655" y="580644"/>
                </a:lnTo>
                <a:lnTo>
                  <a:pt x="33528" y="582168"/>
                </a:lnTo>
                <a:close/>
              </a:path>
              <a:path w="66040" h="777239">
                <a:moveTo>
                  <a:pt x="33666" y="617220"/>
                </a:moveTo>
                <a:lnTo>
                  <a:pt x="33528" y="617220"/>
                </a:lnTo>
                <a:lnTo>
                  <a:pt x="33528" y="615696"/>
                </a:lnTo>
                <a:lnTo>
                  <a:pt x="33666" y="617220"/>
                </a:lnTo>
                <a:close/>
              </a:path>
              <a:path w="66040" h="777239">
                <a:moveTo>
                  <a:pt x="35221" y="664464"/>
                </a:moveTo>
                <a:lnTo>
                  <a:pt x="35052" y="664464"/>
                </a:lnTo>
                <a:lnTo>
                  <a:pt x="35052" y="662940"/>
                </a:lnTo>
                <a:lnTo>
                  <a:pt x="35221" y="664464"/>
                </a:lnTo>
                <a:close/>
              </a:path>
              <a:path w="66040" h="777239">
                <a:moveTo>
                  <a:pt x="38290" y="716280"/>
                </a:moveTo>
                <a:lnTo>
                  <a:pt x="38100" y="716280"/>
                </a:lnTo>
                <a:lnTo>
                  <a:pt x="38100" y="714756"/>
                </a:lnTo>
                <a:lnTo>
                  <a:pt x="38290" y="716280"/>
                </a:lnTo>
                <a:close/>
              </a:path>
              <a:path w="66040" h="777239">
                <a:moveTo>
                  <a:pt x="39841" y="726947"/>
                </a:moveTo>
                <a:lnTo>
                  <a:pt x="39624" y="726947"/>
                </a:lnTo>
                <a:lnTo>
                  <a:pt x="39624" y="725424"/>
                </a:lnTo>
                <a:lnTo>
                  <a:pt x="39841" y="726947"/>
                </a:lnTo>
                <a:close/>
              </a:path>
              <a:path w="66040" h="777239">
                <a:moveTo>
                  <a:pt x="45720" y="752856"/>
                </a:moveTo>
                <a:lnTo>
                  <a:pt x="44805" y="750112"/>
                </a:lnTo>
                <a:lnTo>
                  <a:pt x="47244" y="748284"/>
                </a:lnTo>
                <a:lnTo>
                  <a:pt x="50292" y="743712"/>
                </a:lnTo>
                <a:lnTo>
                  <a:pt x="56388" y="743712"/>
                </a:lnTo>
                <a:lnTo>
                  <a:pt x="60960" y="746760"/>
                </a:lnTo>
                <a:lnTo>
                  <a:pt x="64008" y="749808"/>
                </a:lnTo>
                <a:lnTo>
                  <a:pt x="64389" y="751332"/>
                </a:lnTo>
                <a:lnTo>
                  <a:pt x="45720" y="751332"/>
                </a:lnTo>
                <a:lnTo>
                  <a:pt x="45720" y="752856"/>
                </a:lnTo>
                <a:close/>
              </a:path>
              <a:path w="66040" h="777239">
                <a:moveTo>
                  <a:pt x="44703" y="749808"/>
                </a:moveTo>
                <a:lnTo>
                  <a:pt x="44196" y="749808"/>
                </a:lnTo>
                <a:lnTo>
                  <a:pt x="44196" y="748284"/>
                </a:lnTo>
                <a:lnTo>
                  <a:pt x="44703" y="749808"/>
                </a:lnTo>
                <a:close/>
              </a:path>
              <a:path w="66040" h="777239">
                <a:moveTo>
                  <a:pt x="42671" y="753618"/>
                </a:moveTo>
                <a:lnTo>
                  <a:pt x="41148" y="752856"/>
                </a:lnTo>
                <a:lnTo>
                  <a:pt x="44805" y="750112"/>
                </a:lnTo>
                <a:lnTo>
                  <a:pt x="45720" y="752856"/>
                </a:lnTo>
                <a:lnTo>
                  <a:pt x="44195" y="752856"/>
                </a:lnTo>
                <a:lnTo>
                  <a:pt x="42671" y="753618"/>
                </a:lnTo>
                <a:close/>
              </a:path>
              <a:path w="66040" h="777239">
                <a:moveTo>
                  <a:pt x="41148" y="752855"/>
                </a:moveTo>
                <a:lnTo>
                  <a:pt x="42672" y="751332"/>
                </a:lnTo>
                <a:lnTo>
                  <a:pt x="43179" y="751332"/>
                </a:lnTo>
                <a:lnTo>
                  <a:pt x="41148" y="752855"/>
                </a:lnTo>
                <a:close/>
              </a:path>
              <a:path w="66040" h="777239">
                <a:moveTo>
                  <a:pt x="50292" y="757428"/>
                </a:moveTo>
                <a:lnTo>
                  <a:pt x="42671" y="753618"/>
                </a:lnTo>
                <a:lnTo>
                  <a:pt x="44196" y="752856"/>
                </a:lnTo>
                <a:lnTo>
                  <a:pt x="45720" y="752856"/>
                </a:lnTo>
                <a:lnTo>
                  <a:pt x="45720" y="751332"/>
                </a:lnTo>
                <a:lnTo>
                  <a:pt x="47752" y="754380"/>
                </a:lnTo>
                <a:lnTo>
                  <a:pt x="47244" y="754380"/>
                </a:lnTo>
                <a:lnTo>
                  <a:pt x="50292" y="757428"/>
                </a:lnTo>
                <a:close/>
              </a:path>
              <a:path w="66040" h="777239">
                <a:moveTo>
                  <a:pt x="65532" y="755904"/>
                </a:moveTo>
                <a:lnTo>
                  <a:pt x="48768" y="755904"/>
                </a:lnTo>
                <a:lnTo>
                  <a:pt x="45720" y="751332"/>
                </a:lnTo>
                <a:lnTo>
                  <a:pt x="64389" y="751332"/>
                </a:lnTo>
                <a:lnTo>
                  <a:pt x="65532" y="755904"/>
                </a:lnTo>
                <a:close/>
              </a:path>
              <a:path w="66040" h="777239">
                <a:moveTo>
                  <a:pt x="38100" y="755904"/>
                </a:moveTo>
                <a:lnTo>
                  <a:pt x="41148" y="752856"/>
                </a:lnTo>
                <a:lnTo>
                  <a:pt x="42671" y="753618"/>
                </a:lnTo>
                <a:lnTo>
                  <a:pt x="38100" y="755904"/>
                </a:lnTo>
                <a:close/>
              </a:path>
              <a:path w="66040" h="777239">
                <a:moveTo>
                  <a:pt x="47243" y="755904"/>
                </a:moveTo>
                <a:lnTo>
                  <a:pt x="38100" y="755904"/>
                </a:lnTo>
                <a:lnTo>
                  <a:pt x="42671" y="753618"/>
                </a:lnTo>
                <a:lnTo>
                  <a:pt x="47243" y="755904"/>
                </a:lnTo>
                <a:close/>
              </a:path>
              <a:path w="66040" h="777239">
                <a:moveTo>
                  <a:pt x="64515" y="757428"/>
                </a:moveTo>
                <a:lnTo>
                  <a:pt x="50292" y="757428"/>
                </a:lnTo>
                <a:lnTo>
                  <a:pt x="47244" y="754380"/>
                </a:lnTo>
                <a:lnTo>
                  <a:pt x="48768" y="755904"/>
                </a:lnTo>
                <a:lnTo>
                  <a:pt x="65532" y="755904"/>
                </a:lnTo>
                <a:lnTo>
                  <a:pt x="64515" y="757428"/>
                </a:lnTo>
                <a:close/>
              </a:path>
              <a:path w="66040" h="777239">
                <a:moveTo>
                  <a:pt x="48768" y="755904"/>
                </a:moveTo>
                <a:lnTo>
                  <a:pt x="47244" y="754380"/>
                </a:lnTo>
                <a:lnTo>
                  <a:pt x="47752" y="754380"/>
                </a:lnTo>
                <a:lnTo>
                  <a:pt x="48768" y="7559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658100" y="5289803"/>
            <a:ext cx="1894332" cy="831850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7485888" y="4668011"/>
            <a:ext cx="850900" cy="47625"/>
          </a:xfrm>
          <a:custGeom>
            <a:avLst/>
            <a:gdLst/>
            <a:ahLst/>
            <a:cxnLst/>
            <a:rect l="l" t="t" r="r" b="b"/>
            <a:pathLst>
              <a:path w="850900" h="47625">
                <a:moveTo>
                  <a:pt x="688848" y="1524"/>
                </a:moveTo>
                <a:lnTo>
                  <a:pt x="519684" y="1524"/>
                </a:lnTo>
                <a:lnTo>
                  <a:pt x="550164" y="0"/>
                </a:lnTo>
                <a:lnTo>
                  <a:pt x="667512" y="0"/>
                </a:lnTo>
                <a:lnTo>
                  <a:pt x="688848" y="1524"/>
                </a:lnTo>
                <a:close/>
              </a:path>
              <a:path w="850900" h="47625">
                <a:moveTo>
                  <a:pt x="839724" y="30480"/>
                </a:moveTo>
                <a:lnTo>
                  <a:pt x="800100" y="30480"/>
                </a:lnTo>
                <a:lnTo>
                  <a:pt x="789432" y="28956"/>
                </a:lnTo>
                <a:lnTo>
                  <a:pt x="777240" y="28956"/>
                </a:lnTo>
                <a:lnTo>
                  <a:pt x="763524" y="27432"/>
                </a:lnTo>
                <a:lnTo>
                  <a:pt x="746760" y="25908"/>
                </a:lnTo>
                <a:lnTo>
                  <a:pt x="729996" y="25908"/>
                </a:lnTo>
                <a:lnTo>
                  <a:pt x="710184" y="24384"/>
                </a:lnTo>
                <a:lnTo>
                  <a:pt x="688848" y="24384"/>
                </a:lnTo>
                <a:lnTo>
                  <a:pt x="665988" y="22860"/>
                </a:lnTo>
                <a:lnTo>
                  <a:pt x="74676" y="22860"/>
                </a:lnTo>
                <a:lnTo>
                  <a:pt x="83820" y="21336"/>
                </a:lnTo>
                <a:lnTo>
                  <a:pt x="173736" y="21336"/>
                </a:lnTo>
                <a:lnTo>
                  <a:pt x="192024" y="19812"/>
                </a:lnTo>
                <a:lnTo>
                  <a:pt x="210312" y="19812"/>
                </a:lnTo>
                <a:lnTo>
                  <a:pt x="251460" y="16764"/>
                </a:lnTo>
                <a:lnTo>
                  <a:pt x="361188" y="10668"/>
                </a:lnTo>
                <a:lnTo>
                  <a:pt x="390144" y="7620"/>
                </a:lnTo>
                <a:lnTo>
                  <a:pt x="454151" y="4572"/>
                </a:lnTo>
                <a:lnTo>
                  <a:pt x="487680" y="1524"/>
                </a:lnTo>
                <a:lnTo>
                  <a:pt x="711708" y="1524"/>
                </a:lnTo>
                <a:lnTo>
                  <a:pt x="731519" y="3048"/>
                </a:lnTo>
                <a:lnTo>
                  <a:pt x="748284" y="4572"/>
                </a:lnTo>
                <a:lnTo>
                  <a:pt x="765048" y="4572"/>
                </a:lnTo>
                <a:lnTo>
                  <a:pt x="778763" y="6096"/>
                </a:lnTo>
                <a:lnTo>
                  <a:pt x="790956" y="7620"/>
                </a:lnTo>
                <a:lnTo>
                  <a:pt x="845058" y="7620"/>
                </a:lnTo>
                <a:lnTo>
                  <a:pt x="847344" y="9144"/>
                </a:lnTo>
                <a:lnTo>
                  <a:pt x="850392" y="21336"/>
                </a:lnTo>
                <a:lnTo>
                  <a:pt x="847344" y="27432"/>
                </a:lnTo>
                <a:lnTo>
                  <a:pt x="842772" y="28956"/>
                </a:lnTo>
                <a:lnTo>
                  <a:pt x="839724" y="30480"/>
                </a:lnTo>
                <a:close/>
              </a:path>
              <a:path w="850900" h="47625">
                <a:moveTo>
                  <a:pt x="845058" y="7620"/>
                </a:moveTo>
                <a:lnTo>
                  <a:pt x="836676" y="7620"/>
                </a:lnTo>
                <a:lnTo>
                  <a:pt x="842772" y="6096"/>
                </a:lnTo>
                <a:lnTo>
                  <a:pt x="845058" y="7620"/>
                </a:lnTo>
                <a:close/>
              </a:path>
              <a:path w="850900" h="47625">
                <a:moveTo>
                  <a:pt x="519684" y="24384"/>
                </a:moveTo>
                <a:lnTo>
                  <a:pt x="54864" y="24384"/>
                </a:lnTo>
                <a:lnTo>
                  <a:pt x="56388" y="22860"/>
                </a:lnTo>
                <a:lnTo>
                  <a:pt x="550164" y="22860"/>
                </a:lnTo>
                <a:lnTo>
                  <a:pt x="519684" y="24384"/>
                </a:lnTo>
                <a:close/>
              </a:path>
              <a:path w="850900" h="47625">
                <a:moveTo>
                  <a:pt x="439674" y="27432"/>
                </a:moveTo>
                <a:lnTo>
                  <a:pt x="18288" y="27432"/>
                </a:lnTo>
                <a:lnTo>
                  <a:pt x="17373" y="27127"/>
                </a:lnTo>
                <a:lnTo>
                  <a:pt x="19812" y="25908"/>
                </a:lnTo>
                <a:lnTo>
                  <a:pt x="38100" y="25908"/>
                </a:lnTo>
                <a:lnTo>
                  <a:pt x="42672" y="24384"/>
                </a:lnTo>
                <a:lnTo>
                  <a:pt x="489204" y="24384"/>
                </a:lnTo>
                <a:lnTo>
                  <a:pt x="455675" y="25908"/>
                </a:lnTo>
                <a:lnTo>
                  <a:pt x="439674" y="27432"/>
                </a:lnTo>
                <a:close/>
              </a:path>
              <a:path w="850900" h="47625">
                <a:moveTo>
                  <a:pt x="13716" y="45720"/>
                </a:moveTo>
                <a:lnTo>
                  <a:pt x="6096" y="45720"/>
                </a:lnTo>
                <a:lnTo>
                  <a:pt x="4572" y="44196"/>
                </a:lnTo>
                <a:lnTo>
                  <a:pt x="4572" y="42672"/>
                </a:lnTo>
                <a:lnTo>
                  <a:pt x="1524" y="39624"/>
                </a:lnTo>
                <a:lnTo>
                  <a:pt x="0" y="36576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8956"/>
                </a:lnTo>
                <a:lnTo>
                  <a:pt x="6096" y="28956"/>
                </a:lnTo>
                <a:lnTo>
                  <a:pt x="9144" y="27432"/>
                </a:lnTo>
                <a:lnTo>
                  <a:pt x="10668" y="25908"/>
                </a:lnTo>
                <a:lnTo>
                  <a:pt x="13716" y="25908"/>
                </a:lnTo>
                <a:lnTo>
                  <a:pt x="17373" y="27127"/>
                </a:lnTo>
                <a:lnTo>
                  <a:pt x="16764" y="27432"/>
                </a:lnTo>
                <a:lnTo>
                  <a:pt x="439674" y="27432"/>
                </a:lnTo>
                <a:lnTo>
                  <a:pt x="423672" y="28956"/>
                </a:lnTo>
                <a:lnTo>
                  <a:pt x="391668" y="30480"/>
                </a:lnTo>
                <a:lnTo>
                  <a:pt x="362712" y="33528"/>
                </a:lnTo>
                <a:lnTo>
                  <a:pt x="15240" y="33528"/>
                </a:lnTo>
                <a:lnTo>
                  <a:pt x="17272" y="34544"/>
                </a:lnTo>
                <a:lnTo>
                  <a:pt x="17852" y="35705"/>
                </a:lnTo>
                <a:lnTo>
                  <a:pt x="12627" y="43542"/>
                </a:lnTo>
                <a:lnTo>
                  <a:pt x="10668" y="44196"/>
                </a:lnTo>
                <a:lnTo>
                  <a:pt x="18288" y="44196"/>
                </a:lnTo>
                <a:lnTo>
                  <a:pt x="13716" y="45720"/>
                </a:lnTo>
                <a:close/>
              </a:path>
              <a:path w="850900" h="47625">
                <a:moveTo>
                  <a:pt x="18288" y="27432"/>
                </a:moveTo>
                <a:lnTo>
                  <a:pt x="16764" y="27432"/>
                </a:lnTo>
                <a:lnTo>
                  <a:pt x="17373" y="27127"/>
                </a:lnTo>
                <a:lnTo>
                  <a:pt x="18288" y="27432"/>
                </a:lnTo>
                <a:close/>
              </a:path>
              <a:path w="850900" h="47625">
                <a:moveTo>
                  <a:pt x="17272" y="34544"/>
                </a:moveTo>
                <a:lnTo>
                  <a:pt x="15240" y="33528"/>
                </a:lnTo>
                <a:lnTo>
                  <a:pt x="16764" y="33528"/>
                </a:lnTo>
                <a:lnTo>
                  <a:pt x="17272" y="34544"/>
                </a:lnTo>
                <a:close/>
              </a:path>
              <a:path w="850900" h="47625">
                <a:moveTo>
                  <a:pt x="18288" y="35052"/>
                </a:moveTo>
                <a:lnTo>
                  <a:pt x="17272" y="34544"/>
                </a:lnTo>
                <a:lnTo>
                  <a:pt x="16764" y="33528"/>
                </a:lnTo>
                <a:lnTo>
                  <a:pt x="18288" y="35052"/>
                </a:lnTo>
                <a:close/>
              </a:path>
              <a:path w="850900" h="47625">
                <a:moveTo>
                  <a:pt x="22860" y="36576"/>
                </a:moveTo>
                <a:lnTo>
                  <a:pt x="18288" y="36576"/>
                </a:lnTo>
                <a:lnTo>
                  <a:pt x="18288" y="35052"/>
                </a:lnTo>
                <a:lnTo>
                  <a:pt x="16764" y="33528"/>
                </a:lnTo>
                <a:lnTo>
                  <a:pt x="362712" y="33528"/>
                </a:lnTo>
                <a:lnTo>
                  <a:pt x="333756" y="35052"/>
                </a:lnTo>
                <a:lnTo>
                  <a:pt x="21336" y="35052"/>
                </a:lnTo>
                <a:lnTo>
                  <a:pt x="22860" y="36576"/>
                </a:lnTo>
                <a:close/>
              </a:path>
              <a:path w="850900" h="47625">
                <a:moveTo>
                  <a:pt x="17852" y="35705"/>
                </a:moveTo>
                <a:lnTo>
                  <a:pt x="17272" y="34544"/>
                </a:lnTo>
                <a:lnTo>
                  <a:pt x="18288" y="35052"/>
                </a:lnTo>
                <a:lnTo>
                  <a:pt x="17852" y="35705"/>
                </a:lnTo>
                <a:close/>
              </a:path>
              <a:path w="850900" h="47625">
                <a:moveTo>
                  <a:pt x="18288" y="36576"/>
                </a:moveTo>
                <a:lnTo>
                  <a:pt x="17852" y="35705"/>
                </a:lnTo>
                <a:lnTo>
                  <a:pt x="18288" y="35052"/>
                </a:lnTo>
                <a:lnTo>
                  <a:pt x="18288" y="36576"/>
                </a:lnTo>
                <a:close/>
              </a:path>
              <a:path w="850900" h="47625">
                <a:moveTo>
                  <a:pt x="41148" y="45720"/>
                </a:moveTo>
                <a:lnTo>
                  <a:pt x="22860" y="45720"/>
                </a:lnTo>
                <a:lnTo>
                  <a:pt x="21336" y="44958"/>
                </a:lnTo>
                <a:lnTo>
                  <a:pt x="22860" y="44196"/>
                </a:lnTo>
                <a:lnTo>
                  <a:pt x="22860" y="41148"/>
                </a:lnTo>
                <a:lnTo>
                  <a:pt x="24384" y="38100"/>
                </a:lnTo>
                <a:lnTo>
                  <a:pt x="21336" y="35052"/>
                </a:lnTo>
                <a:lnTo>
                  <a:pt x="333756" y="35052"/>
                </a:lnTo>
                <a:lnTo>
                  <a:pt x="252983" y="39624"/>
                </a:lnTo>
                <a:lnTo>
                  <a:pt x="231648" y="41148"/>
                </a:lnTo>
                <a:lnTo>
                  <a:pt x="211836" y="41148"/>
                </a:lnTo>
                <a:lnTo>
                  <a:pt x="193548" y="42672"/>
                </a:lnTo>
                <a:lnTo>
                  <a:pt x="85344" y="42672"/>
                </a:lnTo>
                <a:lnTo>
                  <a:pt x="76200" y="44196"/>
                </a:lnTo>
                <a:lnTo>
                  <a:pt x="47244" y="44196"/>
                </a:lnTo>
                <a:lnTo>
                  <a:pt x="41148" y="45720"/>
                </a:lnTo>
                <a:close/>
              </a:path>
              <a:path w="850900" h="47625">
                <a:moveTo>
                  <a:pt x="12627" y="43542"/>
                </a:moveTo>
                <a:lnTo>
                  <a:pt x="17852" y="35705"/>
                </a:lnTo>
                <a:lnTo>
                  <a:pt x="18288" y="36576"/>
                </a:lnTo>
                <a:lnTo>
                  <a:pt x="22860" y="36576"/>
                </a:lnTo>
                <a:lnTo>
                  <a:pt x="24384" y="38100"/>
                </a:lnTo>
                <a:lnTo>
                  <a:pt x="22860" y="41148"/>
                </a:lnTo>
                <a:lnTo>
                  <a:pt x="22860" y="42672"/>
                </a:lnTo>
                <a:lnTo>
                  <a:pt x="15240" y="42672"/>
                </a:lnTo>
                <a:lnTo>
                  <a:pt x="12627" y="43542"/>
                </a:lnTo>
                <a:close/>
              </a:path>
              <a:path w="850900" h="47625">
                <a:moveTo>
                  <a:pt x="12192" y="44196"/>
                </a:moveTo>
                <a:lnTo>
                  <a:pt x="12627" y="43542"/>
                </a:lnTo>
                <a:lnTo>
                  <a:pt x="15240" y="42672"/>
                </a:lnTo>
                <a:lnTo>
                  <a:pt x="12192" y="44196"/>
                </a:lnTo>
                <a:close/>
              </a:path>
              <a:path w="850900" h="47625">
                <a:moveTo>
                  <a:pt x="21336" y="44958"/>
                </a:moveTo>
                <a:lnTo>
                  <a:pt x="19812" y="44196"/>
                </a:lnTo>
                <a:lnTo>
                  <a:pt x="12192" y="44196"/>
                </a:lnTo>
                <a:lnTo>
                  <a:pt x="15240" y="42672"/>
                </a:lnTo>
                <a:lnTo>
                  <a:pt x="22860" y="42672"/>
                </a:lnTo>
                <a:lnTo>
                  <a:pt x="22860" y="44196"/>
                </a:lnTo>
                <a:lnTo>
                  <a:pt x="21336" y="44958"/>
                </a:lnTo>
                <a:close/>
              </a:path>
              <a:path w="850900" h="47625">
                <a:moveTo>
                  <a:pt x="141732" y="44196"/>
                </a:moveTo>
                <a:lnTo>
                  <a:pt x="140208" y="44196"/>
                </a:lnTo>
                <a:lnTo>
                  <a:pt x="126492" y="42672"/>
                </a:lnTo>
                <a:lnTo>
                  <a:pt x="156972" y="42672"/>
                </a:lnTo>
                <a:lnTo>
                  <a:pt x="141732" y="44196"/>
                </a:lnTo>
                <a:close/>
              </a:path>
              <a:path w="850900" h="47625">
                <a:moveTo>
                  <a:pt x="12192" y="44196"/>
                </a:moveTo>
                <a:lnTo>
                  <a:pt x="10668" y="44196"/>
                </a:lnTo>
                <a:lnTo>
                  <a:pt x="12627" y="43542"/>
                </a:lnTo>
                <a:lnTo>
                  <a:pt x="12192" y="44196"/>
                </a:lnTo>
                <a:close/>
              </a:path>
              <a:path w="850900" h="47625">
                <a:moveTo>
                  <a:pt x="13716" y="47244"/>
                </a:moveTo>
                <a:lnTo>
                  <a:pt x="10668" y="47244"/>
                </a:lnTo>
                <a:lnTo>
                  <a:pt x="7620" y="45720"/>
                </a:lnTo>
                <a:lnTo>
                  <a:pt x="13716" y="45720"/>
                </a:lnTo>
                <a:lnTo>
                  <a:pt x="18288" y="44196"/>
                </a:lnTo>
                <a:lnTo>
                  <a:pt x="15240" y="45720"/>
                </a:lnTo>
                <a:lnTo>
                  <a:pt x="13716" y="47244"/>
                </a:lnTo>
                <a:close/>
              </a:path>
              <a:path w="850900" h="47625">
                <a:moveTo>
                  <a:pt x="19812" y="45720"/>
                </a:moveTo>
                <a:lnTo>
                  <a:pt x="15240" y="45720"/>
                </a:lnTo>
                <a:lnTo>
                  <a:pt x="18288" y="44196"/>
                </a:lnTo>
                <a:lnTo>
                  <a:pt x="19812" y="44196"/>
                </a:lnTo>
                <a:lnTo>
                  <a:pt x="21336" y="44958"/>
                </a:lnTo>
                <a:lnTo>
                  <a:pt x="19812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442960" y="4247388"/>
            <a:ext cx="505967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1307591"/>
            <a:ext cx="545591" cy="4739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7103" y="1466087"/>
            <a:ext cx="1078992" cy="312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0367" y="1199388"/>
            <a:ext cx="550164" cy="4800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7211" y="1461515"/>
            <a:ext cx="882396" cy="22250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76956" y="3072383"/>
            <a:ext cx="173990" cy="32384"/>
          </a:xfrm>
          <a:custGeom>
            <a:avLst/>
            <a:gdLst/>
            <a:ahLst/>
            <a:cxnLst/>
            <a:rect l="l" t="t" r="r" b="b"/>
            <a:pathLst>
              <a:path w="173989" h="32385">
                <a:moveTo>
                  <a:pt x="34290" y="12954"/>
                </a:moveTo>
                <a:lnTo>
                  <a:pt x="30480" y="9144"/>
                </a:lnTo>
                <a:lnTo>
                  <a:pt x="44196" y="9144"/>
                </a:lnTo>
                <a:lnTo>
                  <a:pt x="51816" y="7620"/>
                </a:lnTo>
                <a:lnTo>
                  <a:pt x="74676" y="7620"/>
                </a:lnTo>
                <a:lnTo>
                  <a:pt x="83820" y="6096"/>
                </a:lnTo>
                <a:lnTo>
                  <a:pt x="91440" y="6096"/>
                </a:lnTo>
                <a:lnTo>
                  <a:pt x="99060" y="4572"/>
                </a:lnTo>
                <a:lnTo>
                  <a:pt x="106680" y="4572"/>
                </a:lnTo>
                <a:lnTo>
                  <a:pt x="114300" y="3048"/>
                </a:lnTo>
                <a:lnTo>
                  <a:pt x="121920" y="3048"/>
                </a:lnTo>
                <a:lnTo>
                  <a:pt x="129540" y="1524"/>
                </a:lnTo>
                <a:lnTo>
                  <a:pt x="143256" y="1524"/>
                </a:lnTo>
                <a:lnTo>
                  <a:pt x="149352" y="0"/>
                </a:lnTo>
                <a:lnTo>
                  <a:pt x="163068" y="0"/>
                </a:lnTo>
                <a:lnTo>
                  <a:pt x="166116" y="1524"/>
                </a:lnTo>
                <a:lnTo>
                  <a:pt x="170688" y="3048"/>
                </a:lnTo>
                <a:lnTo>
                  <a:pt x="173736" y="7620"/>
                </a:lnTo>
                <a:lnTo>
                  <a:pt x="173736" y="10668"/>
                </a:lnTo>
                <a:lnTo>
                  <a:pt x="41148" y="10668"/>
                </a:lnTo>
                <a:lnTo>
                  <a:pt x="39624" y="12192"/>
                </a:lnTo>
                <a:lnTo>
                  <a:pt x="35052" y="12192"/>
                </a:lnTo>
                <a:lnTo>
                  <a:pt x="34290" y="12954"/>
                </a:lnTo>
                <a:close/>
              </a:path>
              <a:path w="173989" h="32385">
                <a:moveTo>
                  <a:pt x="12192" y="28956"/>
                </a:moveTo>
                <a:lnTo>
                  <a:pt x="7620" y="25908"/>
                </a:lnTo>
                <a:lnTo>
                  <a:pt x="2743" y="23469"/>
                </a:lnTo>
                <a:lnTo>
                  <a:pt x="1524" y="19812"/>
                </a:lnTo>
                <a:lnTo>
                  <a:pt x="1524" y="14478"/>
                </a:lnTo>
                <a:lnTo>
                  <a:pt x="3048" y="12192"/>
                </a:lnTo>
                <a:lnTo>
                  <a:pt x="5334" y="7620"/>
                </a:lnTo>
                <a:lnTo>
                  <a:pt x="7620" y="6096"/>
                </a:lnTo>
                <a:lnTo>
                  <a:pt x="6096" y="6096"/>
                </a:lnTo>
                <a:lnTo>
                  <a:pt x="10668" y="4572"/>
                </a:lnTo>
                <a:lnTo>
                  <a:pt x="16764" y="6096"/>
                </a:lnTo>
                <a:lnTo>
                  <a:pt x="7620" y="6096"/>
                </a:lnTo>
                <a:lnTo>
                  <a:pt x="5334" y="7620"/>
                </a:lnTo>
                <a:lnTo>
                  <a:pt x="22860" y="7620"/>
                </a:lnTo>
                <a:lnTo>
                  <a:pt x="25908" y="9144"/>
                </a:lnTo>
                <a:lnTo>
                  <a:pt x="30480" y="9144"/>
                </a:lnTo>
                <a:lnTo>
                  <a:pt x="34290" y="12954"/>
                </a:lnTo>
                <a:lnTo>
                  <a:pt x="33528" y="13716"/>
                </a:lnTo>
                <a:lnTo>
                  <a:pt x="42672" y="13716"/>
                </a:lnTo>
                <a:lnTo>
                  <a:pt x="42672" y="16764"/>
                </a:lnTo>
                <a:lnTo>
                  <a:pt x="39624" y="16764"/>
                </a:lnTo>
                <a:lnTo>
                  <a:pt x="38100" y="18288"/>
                </a:lnTo>
                <a:lnTo>
                  <a:pt x="36576" y="18288"/>
                </a:lnTo>
                <a:lnTo>
                  <a:pt x="35052" y="19812"/>
                </a:lnTo>
                <a:lnTo>
                  <a:pt x="32004" y="21336"/>
                </a:lnTo>
                <a:lnTo>
                  <a:pt x="22860" y="21336"/>
                </a:lnTo>
                <a:lnTo>
                  <a:pt x="15240" y="25908"/>
                </a:lnTo>
                <a:lnTo>
                  <a:pt x="19304" y="25908"/>
                </a:lnTo>
                <a:lnTo>
                  <a:pt x="18288" y="27432"/>
                </a:lnTo>
                <a:lnTo>
                  <a:pt x="10668" y="27432"/>
                </a:lnTo>
                <a:lnTo>
                  <a:pt x="12192" y="28956"/>
                </a:lnTo>
                <a:close/>
              </a:path>
              <a:path w="173989" h="32385">
                <a:moveTo>
                  <a:pt x="24384" y="7620"/>
                </a:moveTo>
                <a:lnTo>
                  <a:pt x="19812" y="7620"/>
                </a:lnTo>
                <a:lnTo>
                  <a:pt x="16764" y="6096"/>
                </a:lnTo>
                <a:lnTo>
                  <a:pt x="21336" y="6096"/>
                </a:lnTo>
                <a:lnTo>
                  <a:pt x="24384" y="7620"/>
                </a:lnTo>
                <a:close/>
              </a:path>
              <a:path w="173989" h="32385">
                <a:moveTo>
                  <a:pt x="1524" y="14478"/>
                </a:moveTo>
                <a:lnTo>
                  <a:pt x="1524" y="13716"/>
                </a:lnTo>
                <a:lnTo>
                  <a:pt x="3048" y="9144"/>
                </a:lnTo>
                <a:lnTo>
                  <a:pt x="5334" y="7620"/>
                </a:lnTo>
                <a:lnTo>
                  <a:pt x="3048" y="12192"/>
                </a:lnTo>
                <a:lnTo>
                  <a:pt x="1524" y="14478"/>
                </a:lnTo>
                <a:close/>
              </a:path>
              <a:path w="173989" h="32385">
                <a:moveTo>
                  <a:pt x="30480" y="9144"/>
                </a:moveTo>
                <a:lnTo>
                  <a:pt x="25908" y="9144"/>
                </a:lnTo>
                <a:lnTo>
                  <a:pt x="22860" y="7620"/>
                </a:lnTo>
                <a:lnTo>
                  <a:pt x="27432" y="7620"/>
                </a:lnTo>
                <a:lnTo>
                  <a:pt x="30480" y="9144"/>
                </a:lnTo>
                <a:close/>
              </a:path>
              <a:path w="173989" h="32385">
                <a:moveTo>
                  <a:pt x="42672" y="13716"/>
                </a:moveTo>
                <a:lnTo>
                  <a:pt x="35052" y="13716"/>
                </a:lnTo>
                <a:lnTo>
                  <a:pt x="36576" y="12192"/>
                </a:lnTo>
                <a:lnTo>
                  <a:pt x="39624" y="12192"/>
                </a:lnTo>
                <a:lnTo>
                  <a:pt x="41148" y="10668"/>
                </a:lnTo>
                <a:lnTo>
                  <a:pt x="42672" y="12192"/>
                </a:lnTo>
                <a:lnTo>
                  <a:pt x="42672" y="13716"/>
                </a:lnTo>
                <a:close/>
              </a:path>
              <a:path w="173989" h="32385">
                <a:moveTo>
                  <a:pt x="147828" y="24384"/>
                </a:moveTo>
                <a:lnTo>
                  <a:pt x="27432" y="24384"/>
                </a:lnTo>
                <a:lnTo>
                  <a:pt x="30480" y="22860"/>
                </a:lnTo>
                <a:lnTo>
                  <a:pt x="32004" y="21336"/>
                </a:lnTo>
                <a:lnTo>
                  <a:pt x="35052" y="19812"/>
                </a:lnTo>
                <a:lnTo>
                  <a:pt x="36576" y="18288"/>
                </a:lnTo>
                <a:lnTo>
                  <a:pt x="39624" y="18288"/>
                </a:lnTo>
                <a:lnTo>
                  <a:pt x="42672" y="16764"/>
                </a:lnTo>
                <a:lnTo>
                  <a:pt x="42672" y="12192"/>
                </a:lnTo>
                <a:lnTo>
                  <a:pt x="41148" y="10668"/>
                </a:lnTo>
                <a:lnTo>
                  <a:pt x="173736" y="10668"/>
                </a:lnTo>
                <a:lnTo>
                  <a:pt x="173736" y="13716"/>
                </a:lnTo>
                <a:lnTo>
                  <a:pt x="172212" y="18288"/>
                </a:lnTo>
                <a:lnTo>
                  <a:pt x="169164" y="21336"/>
                </a:lnTo>
                <a:lnTo>
                  <a:pt x="158496" y="21336"/>
                </a:lnTo>
                <a:lnTo>
                  <a:pt x="152400" y="22860"/>
                </a:lnTo>
                <a:lnTo>
                  <a:pt x="153924" y="22860"/>
                </a:lnTo>
                <a:lnTo>
                  <a:pt x="147828" y="24384"/>
                </a:lnTo>
                <a:close/>
              </a:path>
              <a:path w="173989" h="32385">
                <a:moveTo>
                  <a:pt x="35052" y="13716"/>
                </a:moveTo>
                <a:lnTo>
                  <a:pt x="34290" y="12954"/>
                </a:lnTo>
                <a:lnTo>
                  <a:pt x="35052" y="12192"/>
                </a:lnTo>
                <a:lnTo>
                  <a:pt x="35052" y="13716"/>
                </a:lnTo>
                <a:close/>
              </a:path>
              <a:path w="173989" h="32385">
                <a:moveTo>
                  <a:pt x="35052" y="13716"/>
                </a:moveTo>
                <a:lnTo>
                  <a:pt x="35052" y="12192"/>
                </a:lnTo>
                <a:lnTo>
                  <a:pt x="36576" y="12192"/>
                </a:lnTo>
                <a:lnTo>
                  <a:pt x="35052" y="13716"/>
                </a:lnTo>
                <a:close/>
              </a:path>
              <a:path w="173989" h="32385">
                <a:moveTo>
                  <a:pt x="35052" y="13716"/>
                </a:moveTo>
                <a:lnTo>
                  <a:pt x="33528" y="13716"/>
                </a:lnTo>
                <a:lnTo>
                  <a:pt x="34290" y="12954"/>
                </a:lnTo>
                <a:lnTo>
                  <a:pt x="35052" y="13716"/>
                </a:lnTo>
                <a:close/>
              </a:path>
              <a:path w="173989" h="32385">
                <a:moveTo>
                  <a:pt x="2743" y="23469"/>
                </a:moveTo>
                <a:lnTo>
                  <a:pt x="1524" y="22860"/>
                </a:lnTo>
                <a:lnTo>
                  <a:pt x="0" y="16764"/>
                </a:lnTo>
                <a:lnTo>
                  <a:pt x="1524" y="14478"/>
                </a:lnTo>
                <a:lnTo>
                  <a:pt x="1524" y="19812"/>
                </a:lnTo>
                <a:lnTo>
                  <a:pt x="2743" y="23469"/>
                </a:lnTo>
                <a:close/>
              </a:path>
              <a:path w="173989" h="32385">
                <a:moveTo>
                  <a:pt x="39624" y="18288"/>
                </a:moveTo>
                <a:lnTo>
                  <a:pt x="38100" y="18288"/>
                </a:lnTo>
                <a:lnTo>
                  <a:pt x="39624" y="16764"/>
                </a:lnTo>
                <a:lnTo>
                  <a:pt x="42672" y="16764"/>
                </a:lnTo>
                <a:lnTo>
                  <a:pt x="39624" y="18288"/>
                </a:lnTo>
                <a:close/>
              </a:path>
              <a:path w="173989" h="32385">
                <a:moveTo>
                  <a:pt x="19304" y="25908"/>
                </a:moveTo>
                <a:lnTo>
                  <a:pt x="15240" y="25908"/>
                </a:lnTo>
                <a:lnTo>
                  <a:pt x="22860" y="21336"/>
                </a:lnTo>
                <a:lnTo>
                  <a:pt x="21336" y="22860"/>
                </a:lnTo>
                <a:lnTo>
                  <a:pt x="19304" y="25908"/>
                </a:lnTo>
                <a:close/>
              </a:path>
              <a:path w="173989" h="32385">
                <a:moveTo>
                  <a:pt x="102108" y="28956"/>
                </a:moveTo>
                <a:lnTo>
                  <a:pt x="12192" y="28956"/>
                </a:lnTo>
                <a:lnTo>
                  <a:pt x="18288" y="27432"/>
                </a:lnTo>
                <a:lnTo>
                  <a:pt x="21336" y="22860"/>
                </a:lnTo>
                <a:lnTo>
                  <a:pt x="22860" y="21336"/>
                </a:lnTo>
                <a:lnTo>
                  <a:pt x="32004" y="21336"/>
                </a:lnTo>
                <a:lnTo>
                  <a:pt x="30480" y="22860"/>
                </a:lnTo>
                <a:lnTo>
                  <a:pt x="27432" y="24384"/>
                </a:lnTo>
                <a:lnTo>
                  <a:pt x="24384" y="24384"/>
                </a:lnTo>
                <a:lnTo>
                  <a:pt x="21336" y="25908"/>
                </a:lnTo>
                <a:lnTo>
                  <a:pt x="123444" y="25908"/>
                </a:lnTo>
                <a:lnTo>
                  <a:pt x="117348" y="27432"/>
                </a:lnTo>
                <a:lnTo>
                  <a:pt x="108204" y="27432"/>
                </a:lnTo>
                <a:lnTo>
                  <a:pt x="102108" y="28956"/>
                </a:lnTo>
                <a:close/>
              </a:path>
              <a:path w="173989" h="32385">
                <a:moveTo>
                  <a:pt x="156972" y="22860"/>
                </a:moveTo>
                <a:lnTo>
                  <a:pt x="158496" y="21336"/>
                </a:lnTo>
                <a:lnTo>
                  <a:pt x="159258" y="21717"/>
                </a:lnTo>
                <a:lnTo>
                  <a:pt x="156972" y="22860"/>
                </a:lnTo>
                <a:close/>
              </a:path>
              <a:path w="173989" h="32385">
                <a:moveTo>
                  <a:pt x="159258" y="21717"/>
                </a:moveTo>
                <a:lnTo>
                  <a:pt x="158496" y="21336"/>
                </a:lnTo>
                <a:lnTo>
                  <a:pt x="160020" y="21336"/>
                </a:lnTo>
                <a:lnTo>
                  <a:pt x="159258" y="21717"/>
                </a:lnTo>
                <a:close/>
              </a:path>
              <a:path w="173989" h="32385">
                <a:moveTo>
                  <a:pt x="167640" y="22860"/>
                </a:moveTo>
                <a:lnTo>
                  <a:pt x="161544" y="22860"/>
                </a:lnTo>
                <a:lnTo>
                  <a:pt x="159258" y="21717"/>
                </a:lnTo>
                <a:lnTo>
                  <a:pt x="160020" y="21336"/>
                </a:lnTo>
                <a:lnTo>
                  <a:pt x="169164" y="21336"/>
                </a:lnTo>
                <a:lnTo>
                  <a:pt x="167640" y="22860"/>
                </a:lnTo>
                <a:close/>
              </a:path>
              <a:path w="173989" h="32385">
                <a:moveTo>
                  <a:pt x="9906" y="27432"/>
                </a:moveTo>
                <a:lnTo>
                  <a:pt x="9144" y="27432"/>
                </a:lnTo>
                <a:lnTo>
                  <a:pt x="3048" y="24384"/>
                </a:lnTo>
                <a:lnTo>
                  <a:pt x="2743" y="23469"/>
                </a:lnTo>
                <a:lnTo>
                  <a:pt x="7620" y="25908"/>
                </a:lnTo>
                <a:lnTo>
                  <a:pt x="9906" y="27432"/>
                </a:lnTo>
                <a:close/>
              </a:path>
              <a:path w="173989" h="32385">
                <a:moveTo>
                  <a:pt x="137160" y="25908"/>
                </a:moveTo>
                <a:lnTo>
                  <a:pt x="21336" y="25908"/>
                </a:lnTo>
                <a:lnTo>
                  <a:pt x="24384" y="24384"/>
                </a:lnTo>
                <a:lnTo>
                  <a:pt x="146304" y="24384"/>
                </a:lnTo>
                <a:lnTo>
                  <a:pt x="137160" y="25908"/>
                </a:lnTo>
                <a:close/>
              </a:path>
              <a:path w="173989" h="32385">
                <a:moveTo>
                  <a:pt x="12192" y="28956"/>
                </a:moveTo>
                <a:lnTo>
                  <a:pt x="10668" y="27432"/>
                </a:lnTo>
                <a:lnTo>
                  <a:pt x="18288" y="27432"/>
                </a:lnTo>
                <a:lnTo>
                  <a:pt x="12192" y="28956"/>
                </a:lnTo>
                <a:close/>
              </a:path>
              <a:path w="173989" h="32385">
                <a:moveTo>
                  <a:pt x="85344" y="30480"/>
                </a:moveTo>
                <a:lnTo>
                  <a:pt x="19812" y="30480"/>
                </a:lnTo>
                <a:lnTo>
                  <a:pt x="15240" y="28956"/>
                </a:lnTo>
                <a:lnTo>
                  <a:pt x="92964" y="28956"/>
                </a:lnTo>
                <a:lnTo>
                  <a:pt x="85344" y="30480"/>
                </a:lnTo>
                <a:close/>
              </a:path>
              <a:path w="173989" h="32385">
                <a:moveTo>
                  <a:pt x="60960" y="32004"/>
                </a:moveTo>
                <a:lnTo>
                  <a:pt x="25908" y="32004"/>
                </a:lnTo>
                <a:lnTo>
                  <a:pt x="21336" y="30480"/>
                </a:lnTo>
                <a:lnTo>
                  <a:pt x="68580" y="30480"/>
                </a:lnTo>
                <a:lnTo>
                  <a:pt x="60960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13532" y="3150107"/>
            <a:ext cx="158750" cy="38100"/>
          </a:xfrm>
          <a:custGeom>
            <a:avLst/>
            <a:gdLst/>
            <a:ahLst/>
            <a:cxnLst/>
            <a:rect l="l" t="t" r="r" b="b"/>
            <a:pathLst>
              <a:path w="158750" h="38100">
                <a:moveTo>
                  <a:pt x="76200" y="38100"/>
                </a:moveTo>
                <a:lnTo>
                  <a:pt x="38100" y="38100"/>
                </a:lnTo>
                <a:lnTo>
                  <a:pt x="25908" y="35052"/>
                </a:lnTo>
                <a:lnTo>
                  <a:pt x="22860" y="35052"/>
                </a:lnTo>
                <a:lnTo>
                  <a:pt x="18288" y="32004"/>
                </a:lnTo>
                <a:lnTo>
                  <a:pt x="16764" y="32004"/>
                </a:lnTo>
                <a:lnTo>
                  <a:pt x="13716" y="28956"/>
                </a:lnTo>
                <a:lnTo>
                  <a:pt x="12192" y="28956"/>
                </a:lnTo>
                <a:lnTo>
                  <a:pt x="9144" y="25908"/>
                </a:lnTo>
                <a:lnTo>
                  <a:pt x="6096" y="24384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18288"/>
                </a:lnTo>
                <a:lnTo>
                  <a:pt x="0" y="16764"/>
                </a:lnTo>
                <a:lnTo>
                  <a:pt x="0" y="3048"/>
                </a:lnTo>
                <a:lnTo>
                  <a:pt x="4572" y="0"/>
                </a:lnTo>
                <a:lnTo>
                  <a:pt x="15240" y="0"/>
                </a:lnTo>
                <a:lnTo>
                  <a:pt x="16764" y="1524"/>
                </a:lnTo>
                <a:lnTo>
                  <a:pt x="18288" y="4572"/>
                </a:lnTo>
                <a:lnTo>
                  <a:pt x="18288" y="6096"/>
                </a:lnTo>
                <a:lnTo>
                  <a:pt x="16764" y="6096"/>
                </a:lnTo>
                <a:lnTo>
                  <a:pt x="18796" y="9144"/>
                </a:lnTo>
                <a:lnTo>
                  <a:pt x="18288" y="9144"/>
                </a:lnTo>
                <a:lnTo>
                  <a:pt x="19812" y="10668"/>
                </a:lnTo>
                <a:lnTo>
                  <a:pt x="24384" y="10668"/>
                </a:lnTo>
                <a:lnTo>
                  <a:pt x="28956" y="13716"/>
                </a:lnTo>
                <a:lnTo>
                  <a:pt x="29718" y="13716"/>
                </a:lnTo>
                <a:lnTo>
                  <a:pt x="32004" y="15240"/>
                </a:lnTo>
                <a:lnTo>
                  <a:pt x="41148" y="15240"/>
                </a:lnTo>
                <a:lnTo>
                  <a:pt x="48768" y="16764"/>
                </a:lnTo>
                <a:lnTo>
                  <a:pt x="157480" y="16764"/>
                </a:lnTo>
                <a:lnTo>
                  <a:pt x="156972" y="18288"/>
                </a:lnTo>
                <a:lnTo>
                  <a:pt x="153924" y="19812"/>
                </a:lnTo>
                <a:lnTo>
                  <a:pt x="137160" y="27432"/>
                </a:lnTo>
                <a:lnTo>
                  <a:pt x="134112" y="28956"/>
                </a:lnTo>
                <a:lnTo>
                  <a:pt x="121920" y="32004"/>
                </a:lnTo>
                <a:lnTo>
                  <a:pt x="97536" y="35052"/>
                </a:lnTo>
                <a:lnTo>
                  <a:pt x="76200" y="38100"/>
                </a:lnTo>
                <a:close/>
              </a:path>
              <a:path w="158750" h="38100">
                <a:moveTo>
                  <a:pt x="157480" y="16764"/>
                </a:moveTo>
                <a:lnTo>
                  <a:pt x="65532" y="16764"/>
                </a:lnTo>
                <a:lnTo>
                  <a:pt x="83820" y="13716"/>
                </a:lnTo>
                <a:lnTo>
                  <a:pt x="94488" y="12192"/>
                </a:lnTo>
                <a:lnTo>
                  <a:pt x="118872" y="9144"/>
                </a:lnTo>
                <a:lnTo>
                  <a:pt x="117348" y="9144"/>
                </a:lnTo>
                <a:lnTo>
                  <a:pt x="129540" y="7620"/>
                </a:lnTo>
                <a:lnTo>
                  <a:pt x="131064" y="7620"/>
                </a:lnTo>
                <a:lnTo>
                  <a:pt x="150876" y="6096"/>
                </a:lnTo>
                <a:lnTo>
                  <a:pt x="153924" y="4572"/>
                </a:lnTo>
                <a:lnTo>
                  <a:pt x="156972" y="7620"/>
                </a:lnTo>
                <a:lnTo>
                  <a:pt x="158496" y="10668"/>
                </a:lnTo>
                <a:lnTo>
                  <a:pt x="158496" y="13716"/>
                </a:lnTo>
                <a:lnTo>
                  <a:pt x="157480" y="16764"/>
                </a:lnTo>
                <a:close/>
              </a:path>
              <a:path w="158750" h="38100">
                <a:moveTo>
                  <a:pt x="19812" y="10668"/>
                </a:moveTo>
                <a:lnTo>
                  <a:pt x="16764" y="6096"/>
                </a:lnTo>
                <a:lnTo>
                  <a:pt x="18288" y="7620"/>
                </a:lnTo>
                <a:lnTo>
                  <a:pt x="19050" y="7620"/>
                </a:lnTo>
                <a:lnTo>
                  <a:pt x="19812" y="9144"/>
                </a:lnTo>
                <a:lnTo>
                  <a:pt x="19812" y="10668"/>
                </a:lnTo>
                <a:close/>
              </a:path>
              <a:path w="158750" h="38100">
                <a:moveTo>
                  <a:pt x="18288" y="7620"/>
                </a:moveTo>
                <a:lnTo>
                  <a:pt x="16764" y="6096"/>
                </a:lnTo>
                <a:lnTo>
                  <a:pt x="18288" y="6096"/>
                </a:lnTo>
                <a:lnTo>
                  <a:pt x="18288" y="7620"/>
                </a:lnTo>
                <a:close/>
              </a:path>
              <a:path w="158750" h="38100">
                <a:moveTo>
                  <a:pt x="19050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19050" y="7620"/>
                </a:lnTo>
                <a:close/>
              </a:path>
              <a:path w="158750" h="38100">
                <a:moveTo>
                  <a:pt x="19812" y="10668"/>
                </a:moveTo>
                <a:lnTo>
                  <a:pt x="18288" y="9144"/>
                </a:lnTo>
                <a:lnTo>
                  <a:pt x="18796" y="9144"/>
                </a:lnTo>
                <a:lnTo>
                  <a:pt x="19812" y="10668"/>
                </a:lnTo>
                <a:close/>
              </a:path>
              <a:path w="158750" h="38100">
                <a:moveTo>
                  <a:pt x="24384" y="10668"/>
                </a:moveTo>
                <a:lnTo>
                  <a:pt x="19812" y="10668"/>
                </a:lnTo>
                <a:lnTo>
                  <a:pt x="19812" y="9144"/>
                </a:lnTo>
                <a:lnTo>
                  <a:pt x="24384" y="10668"/>
                </a:lnTo>
                <a:close/>
              </a:path>
              <a:path w="158750" h="38100">
                <a:moveTo>
                  <a:pt x="29718" y="13716"/>
                </a:moveTo>
                <a:lnTo>
                  <a:pt x="28956" y="13716"/>
                </a:lnTo>
                <a:lnTo>
                  <a:pt x="27432" y="12192"/>
                </a:lnTo>
                <a:lnTo>
                  <a:pt x="29718" y="13716"/>
                </a:lnTo>
                <a:close/>
              </a:path>
              <a:path w="158750" h="38100">
                <a:moveTo>
                  <a:pt x="35052" y="15240"/>
                </a:moveTo>
                <a:lnTo>
                  <a:pt x="32004" y="15240"/>
                </a:lnTo>
                <a:lnTo>
                  <a:pt x="30480" y="13716"/>
                </a:lnTo>
                <a:lnTo>
                  <a:pt x="35052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40608" y="2340864"/>
            <a:ext cx="1597152" cy="18470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2683" y="2519172"/>
            <a:ext cx="1100327" cy="12407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7576" y="1255775"/>
            <a:ext cx="480059" cy="48006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29412" y="4504956"/>
            <a:ext cx="716280" cy="257810"/>
          </a:xfrm>
          <a:custGeom>
            <a:avLst/>
            <a:gdLst/>
            <a:ahLst/>
            <a:cxnLst/>
            <a:rect l="l" t="t" r="r" b="b"/>
            <a:pathLst>
              <a:path w="716280" h="257810">
                <a:moveTo>
                  <a:pt x="638543" y="123444"/>
                </a:moveTo>
                <a:lnTo>
                  <a:pt x="637032" y="121920"/>
                </a:lnTo>
                <a:lnTo>
                  <a:pt x="635508" y="120396"/>
                </a:lnTo>
                <a:lnTo>
                  <a:pt x="632447" y="118872"/>
                </a:lnTo>
                <a:lnTo>
                  <a:pt x="627888" y="117348"/>
                </a:lnTo>
                <a:lnTo>
                  <a:pt x="624827" y="118872"/>
                </a:lnTo>
                <a:lnTo>
                  <a:pt x="621792" y="121920"/>
                </a:lnTo>
                <a:lnTo>
                  <a:pt x="621271" y="122936"/>
                </a:lnTo>
                <a:lnTo>
                  <a:pt x="620268" y="123444"/>
                </a:lnTo>
                <a:lnTo>
                  <a:pt x="612635" y="123444"/>
                </a:lnTo>
                <a:lnTo>
                  <a:pt x="608076" y="124968"/>
                </a:lnTo>
                <a:lnTo>
                  <a:pt x="585216" y="124968"/>
                </a:lnTo>
                <a:lnTo>
                  <a:pt x="577596" y="126492"/>
                </a:lnTo>
                <a:lnTo>
                  <a:pt x="568452" y="128016"/>
                </a:lnTo>
                <a:lnTo>
                  <a:pt x="557784" y="128016"/>
                </a:lnTo>
                <a:lnTo>
                  <a:pt x="547116" y="129540"/>
                </a:lnTo>
                <a:lnTo>
                  <a:pt x="534924" y="131064"/>
                </a:lnTo>
                <a:lnTo>
                  <a:pt x="522732" y="131064"/>
                </a:lnTo>
                <a:lnTo>
                  <a:pt x="481584" y="135636"/>
                </a:lnTo>
                <a:lnTo>
                  <a:pt x="480060" y="135636"/>
                </a:lnTo>
                <a:lnTo>
                  <a:pt x="466344" y="138684"/>
                </a:lnTo>
                <a:lnTo>
                  <a:pt x="402336" y="144780"/>
                </a:lnTo>
                <a:lnTo>
                  <a:pt x="388620" y="144780"/>
                </a:lnTo>
                <a:lnTo>
                  <a:pt x="358140" y="147828"/>
                </a:lnTo>
                <a:lnTo>
                  <a:pt x="312407" y="147828"/>
                </a:lnTo>
                <a:lnTo>
                  <a:pt x="294132" y="149352"/>
                </a:lnTo>
                <a:lnTo>
                  <a:pt x="262128" y="149352"/>
                </a:lnTo>
                <a:lnTo>
                  <a:pt x="246888" y="150876"/>
                </a:lnTo>
                <a:lnTo>
                  <a:pt x="216408" y="150876"/>
                </a:lnTo>
                <a:lnTo>
                  <a:pt x="201155" y="152400"/>
                </a:lnTo>
                <a:lnTo>
                  <a:pt x="115824" y="152400"/>
                </a:lnTo>
                <a:lnTo>
                  <a:pt x="103632" y="153924"/>
                </a:lnTo>
                <a:lnTo>
                  <a:pt x="92951" y="153924"/>
                </a:lnTo>
                <a:lnTo>
                  <a:pt x="80772" y="155448"/>
                </a:lnTo>
                <a:lnTo>
                  <a:pt x="62484" y="155448"/>
                </a:lnTo>
                <a:lnTo>
                  <a:pt x="53340" y="156972"/>
                </a:lnTo>
                <a:lnTo>
                  <a:pt x="16764" y="156972"/>
                </a:lnTo>
                <a:lnTo>
                  <a:pt x="16764" y="172974"/>
                </a:lnTo>
                <a:lnTo>
                  <a:pt x="16751" y="173736"/>
                </a:lnTo>
                <a:lnTo>
                  <a:pt x="16751" y="175247"/>
                </a:lnTo>
                <a:lnTo>
                  <a:pt x="16751" y="173736"/>
                </a:lnTo>
                <a:lnTo>
                  <a:pt x="16751" y="172974"/>
                </a:lnTo>
                <a:lnTo>
                  <a:pt x="16764" y="156972"/>
                </a:lnTo>
                <a:lnTo>
                  <a:pt x="16002" y="156972"/>
                </a:lnTo>
                <a:lnTo>
                  <a:pt x="16002" y="174117"/>
                </a:lnTo>
                <a:lnTo>
                  <a:pt x="15887" y="173951"/>
                </a:lnTo>
                <a:lnTo>
                  <a:pt x="15735" y="174244"/>
                </a:lnTo>
                <a:lnTo>
                  <a:pt x="15735" y="173748"/>
                </a:lnTo>
                <a:lnTo>
                  <a:pt x="15887" y="173951"/>
                </a:lnTo>
                <a:lnTo>
                  <a:pt x="15989" y="173748"/>
                </a:lnTo>
                <a:lnTo>
                  <a:pt x="16002" y="174117"/>
                </a:lnTo>
                <a:lnTo>
                  <a:pt x="16002" y="156972"/>
                </a:lnTo>
                <a:lnTo>
                  <a:pt x="15240" y="156972"/>
                </a:lnTo>
                <a:lnTo>
                  <a:pt x="15240" y="172974"/>
                </a:lnTo>
                <a:lnTo>
                  <a:pt x="15240" y="173736"/>
                </a:lnTo>
                <a:lnTo>
                  <a:pt x="13703" y="175247"/>
                </a:lnTo>
                <a:lnTo>
                  <a:pt x="15227" y="173736"/>
                </a:lnTo>
                <a:lnTo>
                  <a:pt x="15240" y="172974"/>
                </a:lnTo>
                <a:lnTo>
                  <a:pt x="15240" y="156972"/>
                </a:lnTo>
                <a:lnTo>
                  <a:pt x="6096" y="161544"/>
                </a:lnTo>
                <a:lnTo>
                  <a:pt x="1511" y="166116"/>
                </a:lnTo>
                <a:lnTo>
                  <a:pt x="0" y="169164"/>
                </a:lnTo>
                <a:lnTo>
                  <a:pt x="0" y="173736"/>
                </a:lnTo>
                <a:lnTo>
                  <a:pt x="1511" y="175247"/>
                </a:lnTo>
                <a:lnTo>
                  <a:pt x="1511" y="178308"/>
                </a:lnTo>
                <a:lnTo>
                  <a:pt x="3048" y="179832"/>
                </a:lnTo>
                <a:lnTo>
                  <a:pt x="6096" y="181356"/>
                </a:lnTo>
                <a:lnTo>
                  <a:pt x="21336" y="181356"/>
                </a:lnTo>
                <a:lnTo>
                  <a:pt x="24384" y="179832"/>
                </a:lnTo>
                <a:lnTo>
                  <a:pt x="24384" y="175247"/>
                </a:lnTo>
                <a:lnTo>
                  <a:pt x="24371" y="173736"/>
                </a:lnTo>
                <a:lnTo>
                  <a:pt x="56388" y="173736"/>
                </a:lnTo>
                <a:lnTo>
                  <a:pt x="64008" y="172212"/>
                </a:lnTo>
                <a:lnTo>
                  <a:pt x="105156" y="172212"/>
                </a:lnTo>
                <a:lnTo>
                  <a:pt x="117348" y="170688"/>
                </a:lnTo>
                <a:lnTo>
                  <a:pt x="202692" y="170688"/>
                </a:lnTo>
                <a:lnTo>
                  <a:pt x="216408" y="169164"/>
                </a:lnTo>
                <a:lnTo>
                  <a:pt x="246888" y="169164"/>
                </a:lnTo>
                <a:lnTo>
                  <a:pt x="262128" y="167640"/>
                </a:lnTo>
                <a:lnTo>
                  <a:pt x="329184" y="167640"/>
                </a:lnTo>
                <a:lnTo>
                  <a:pt x="344424" y="166116"/>
                </a:lnTo>
                <a:lnTo>
                  <a:pt x="374904" y="166116"/>
                </a:lnTo>
                <a:lnTo>
                  <a:pt x="390144" y="164592"/>
                </a:lnTo>
                <a:lnTo>
                  <a:pt x="403860" y="164592"/>
                </a:lnTo>
                <a:lnTo>
                  <a:pt x="419100" y="163068"/>
                </a:lnTo>
                <a:lnTo>
                  <a:pt x="420624" y="163068"/>
                </a:lnTo>
                <a:lnTo>
                  <a:pt x="483108" y="156972"/>
                </a:lnTo>
                <a:lnTo>
                  <a:pt x="510540" y="153924"/>
                </a:lnTo>
                <a:lnTo>
                  <a:pt x="524256" y="153924"/>
                </a:lnTo>
                <a:lnTo>
                  <a:pt x="548640" y="150876"/>
                </a:lnTo>
                <a:lnTo>
                  <a:pt x="560832" y="150876"/>
                </a:lnTo>
                <a:lnTo>
                  <a:pt x="579120" y="147828"/>
                </a:lnTo>
                <a:lnTo>
                  <a:pt x="580644" y="147828"/>
                </a:lnTo>
                <a:lnTo>
                  <a:pt x="588251" y="146304"/>
                </a:lnTo>
                <a:lnTo>
                  <a:pt x="586740" y="147828"/>
                </a:lnTo>
                <a:lnTo>
                  <a:pt x="595884" y="147828"/>
                </a:lnTo>
                <a:lnTo>
                  <a:pt x="595884" y="146304"/>
                </a:lnTo>
                <a:lnTo>
                  <a:pt x="611124" y="146304"/>
                </a:lnTo>
                <a:lnTo>
                  <a:pt x="617220" y="144780"/>
                </a:lnTo>
                <a:lnTo>
                  <a:pt x="621792" y="144780"/>
                </a:lnTo>
                <a:lnTo>
                  <a:pt x="624827" y="143256"/>
                </a:lnTo>
                <a:lnTo>
                  <a:pt x="626351" y="143256"/>
                </a:lnTo>
                <a:lnTo>
                  <a:pt x="630936" y="141732"/>
                </a:lnTo>
                <a:lnTo>
                  <a:pt x="633984" y="140208"/>
                </a:lnTo>
                <a:lnTo>
                  <a:pt x="637032" y="134112"/>
                </a:lnTo>
                <a:lnTo>
                  <a:pt x="637032" y="131064"/>
                </a:lnTo>
                <a:lnTo>
                  <a:pt x="638543" y="129540"/>
                </a:lnTo>
                <a:lnTo>
                  <a:pt x="638543" y="123444"/>
                </a:lnTo>
                <a:close/>
              </a:path>
              <a:path w="716280" h="257810">
                <a:moveTo>
                  <a:pt x="691896" y="89916"/>
                </a:moveTo>
                <a:lnTo>
                  <a:pt x="690372" y="89916"/>
                </a:lnTo>
                <a:lnTo>
                  <a:pt x="691896" y="91440"/>
                </a:lnTo>
                <a:lnTo>
                  <a:pt x="691896" y="89916"/>
                </a:lnTo>
                <a:close/>
              </a:path>
              <a:path w="716280" h="257810">
                <a:moveTo>
                  <a:pt x="716280" y="89916"/>
                </a:moveTo>
                <a:lnTo>
                  <a:pt x="715518" y="88392"/>
                </a:lnTo>
                <a:lnTo>
                  <a:pt x="714743" y="86868"/>
                </a:lnTo>
                <a:lnTo>
                  <a:pt x="714743" y="85344"/>
                </a:lnTo>
                <a:lnTo>
                  <a:pt x="713232" y="82296"/>
                </a:lnTo>
                <a:lnTo>
                  <a:pt x="710184" y="79248"/>
                </a:lnTo>
                <a:lnTo>
                  <a:pt x="710184" y="77724"/>
                </a:lnTo>
                <a:lnTo>
                  <a:pt x="705612" y="73152"/>
                </a:lnTo>
                <a:lnTo>
                  <a:pt x="702564" y="70104"/>
                </a:lnTo>
                <a:lnTo>
                  <a:pt x="696468" y="67056"/>
                </a:lnTo>
                <a:lnTo>
                  <a:pt x="693420" y="67056"/>
                </a:lnTo>
                <a:lnTo>
                  <a:pt x="690372" y="65532"/>
                </a:lnTo>
                <a:lnTo>
                  <a:pt x="688835" y="65532"/>
                </a:lnTo>
                <a:lnTo>
                  <a:pt x="685800" y="64008"/>
                </a:lnTo>
                <a:lnTo>
                  <a:pt x="681228" y="64008"/>
                </a:lnTo>
                <a:lnTo>
                  <a:pt x="678180" y="62484"/>
                </a:lnTo>
                <a:lnTo>
                  <a:pt x="673608" y="60947"/>
                </a:lnTo>
                <a:lnTo>
                  <a:pt x="669785" y="60947"/>
                </a:lnTo>
                <a:lnTo>
                  <a:pt x="672084" y="62484"/>
                </a:lnTo>
                <a:lnTo>
                  <a:pt x="667512" y="59436"/>
                </a:lnTo>
                <a:lnTo>
                  <a:pt x="669036" y="60947"/>
                </a:lnTo>
                <a:lnTo>
                  <a:pt x="664464" y="57912"/>
                </a:lnTo>
                <a:lnTo>
                  <a:pt x="664464" y="56388"/>
                </a:lnTo>
                <a:lnTo>
                  <a:pt x="662178" y="54864"/>
                </a:lnTo>
                <a:lnTo>
                  <a:pt x="659892" y="53340"/>
                </a:lnTo>
                <a:lnTo>
                  <a:pt x="658368" y="53340"/>
                </a:lnTo>
                <a:lnTo>
                  <a:pt x="652272" y="50292"/>
                </a:lnTo>
                <a:lnTo>
                  <a:pt x="647700" y="47244"/>
                </a:lnTo>
                <a:lnTo>
                  <a:pt x="646176" y="47244"/>
                </a:lnTo>
                <a:lnTo>
                  <a:pt x="641604" y="45720"/>
                </a:lnTo>
                <a:lnTo>
                  <a:pt x="643128" y="45720"/>
                </a:lnTo>
                <a:lnTo>
                  <a:pt x="638543" y="44196"/>
                </a:lnTo>
                <a:lnTo>
                  <a:pt x="640080" y="44196"/>
                </a:lnTo>
                <a:lnTo>
                  <a:pt x="627888" y="35052"/>
                </a:lnTo>
                <a:lnTo>
                  <a:pt x="618731" y="28956"/>
                </a:lnTo>
                <a:lnTo>
                  <a:pt x="614172" y="24384"/>
                </a:lnTo>
                <a:lnTo>
                  <a:pt x="609600" y="21336"/>
                </a:lnTo>
                <a:lnTo>
                  <a:pt x="608076" y="19812"/>
                </a:lnTo>
                <a:lnTo>
                  <a:pt x="605790" y="18288"/>
                </a:lnTo>
                <a:lnTo>
                  <a:pt x="603504" y="16764"/>
                </a:lnTo>
                <a:lnTo>
                  <a:pt x="603504" y="18288"/>
                </a:lnTo>
                <a:lnTo>
                  <a:pt x="596646" y="13716"/>
                </a:lnTo>
                <a:lnTo>
                  <a:pt x="594347" y="12192"/>
                </a:lnTo>
                <a:lnTo>
                  <a:pt x="594347" y="10668"/>
                </a:lnTo>
                <a:lnTo>
                  <a:pt x="588251" y="9144"/>
                </a:lnTo>
                <a:lnTo>
                  <a:pt x="588251" y="7620"/>
                </a:lnTo>
                <a:lnTo>
                  <a:pt x="583692" y="6096"/>
                </a:lnTo>
                <a:lnTo>
                  <a:pt x="579120" y="3048"/>
                </a:lnTo>
                <a:lnTo>
                  <a:pt x="574548" y="1524"/>
                </a:lnTo>
                <a:lnTo>
                  <a:pt x="573024" y="1524"/>
                </a:lnTo>
                <a:lnTo>
                  <a:pt x="568452" y="0"/>
                </a:lnTo>
                <a:lnTo>
                  <a:pt x="560832" y="0"/>
                </a:lnTo>
                <a:lnTo>
                  <a:pt x="557784" y="1524"/>
                </a:lnTo>
                <a:lnTo>
                  <a:pt x="554736" y="1524"/>
                </a:lnTo>
                <a:lnTo>
                  <a:pt x="551688" y="3048"/>
                </a:lnTo>
                <a:lnTo>
                  <a:pt x="550151" y="6096"/>
                </a:lnTo>
                <a:lnTo>
                  <a:pt x="550151" y="7620"/>
                </a:lnTo>
                <a:lnTo>
                  <a:pt x="547116" y="13716"/>
                </a:lnTo>
                <a:lnTo>
                  <a:pt x="550151" y="19812"/>
                </a:lnTo>
                <a:lnTo>
                  <a:pt x="551688" y="21336"/>
                </a:lnTo>
                <a:lnTo>
                  <a:pt x="554736" y="22847"/>
                </a:lnTo>
                <a:lnTo>
                  <a:pt x="559308" y="24384"/>
                </a:lnTo>
                <a:lnTo>
                  <a:pt x="563880" y="24384"/>
                </a:lnTo>
                <a:lnTo>
                  <a:pt x="566915" y="21336"/>
                </a:lnTo>
                <a:lnTo>
                  <a:pt x="567296" y="20955"/>
                </a:lnTo>
                <a:lnTo>
                  <a:pt x="568452" y="21336"/>
                </a:lnTo>
                <a:lnTo>
                  <a:pt x="566928" y="21336"/>
                </a:lnTo>
                <a:lnTo>
                  <a:pt x="571500" y="22847"/>
                </a:lnTo>
                <a:lnTo>
                  <a:pt x="574548" y="24384"/>
                </a:lnTo>
                <a:lnTo>
                  <a:pt x="579120" y="25908"/>
                </a:lnTo>
                <a:lnTo>
                  <a:pt x="583692" y="28956"/>
                </a:lnTo>
                <a:lnTo>
                  <a:pt x="582168" y="28956"/>
                </a:lnTo>
                <a:lnTo>
                  <a:pt x="586740" y="32004"/>
                </a:lnTo>
                <a:lnTo>
                  <a:pt x="592836" y="35052"/>
                </a:lnTo>
                <a:lnTo>
                  <a:pt x="597408" y="38100"/>
                </a:lnTo>
                <a:lnTo>
                  <a:pt x="595884" y="38100"/>
                </a:lnTo>
                <a:lnTo>
                  <a:pt x="601980" y="41148"/>
                </a:lnTo>
                <a:lnTo>
                  <a:pt x="606539" y="44196"/>
                </a:lnTo>
                <a:lnTo>
                  <a:pt x="611124" y="48768"/>
                </a:lnTo>
                <a:lnTo>
                  <a:pt x="617220" y="51816"/>
                </a:lnTo>
                <a:lnTo>
                  <a:pt x="621792" y="56388"/>
                </a:lnTo>
                <a:lnTo>
                  <a:pt x="621792" y="54864"/>
                </a:lnTo>
                <a:lnTo>
                  <a:pt x="627888" y="60947"/>
                </a:lnTo>
                <a:lnTo>
                  <a:pt x="632447" y="62484"/>
                </a:lnTo>
                <a:lnTo>
                  <a:pt x="633984" y="64008"/>
                </a:lnTo>
                <a:lnTo>
                  <a:pt x="638543" y="65532"/>
                </a:lnTo>
                <a:lnTo>
                  <a:pt x="643128" y="68580"/>
                </a:lnTo>
                <a:lnTo>
                  <a:pt x="644639" y="68580"/>
                </a:lnTo>
                <a:lnTo>
                  <a:pt x="649224" y="71628"/>
                </a:lnTo>
                <a:lnTo>
                  <a:pt x="649224" y="70104"/>
                </a:lnTo>
                <a:lnTo>
                  <a:pt x="653796" y="74676"/>
                </a:lnTo>
                <a:lnTo>
                  <a:pt x="653796" y="73152"/>
                </a:lnTo>
                <a:lnTo>
                  <a:pt x="658368" y="77724"/>
                </a:lnTo>
                <a:lnTo>
                  <a:pt x="662927" y="79248"/>
                </a:lnTo>
                <a:lnTo>
                  <a:pt x="665988" y="80772"/>
                </a:lnTo>
                <a:lnTo>
                  <a:pt x="667512" y="80772"/>
                </a:lnTo>
                <a:lnTo>
                  <a:pt x="670560" y="82296"/>
                </a:lnTo>
                <a:lnTo>
                  <a:pt x="669036" y="80772"/>
                </a:lnTo>
                <a:lnTo>
                  <a:pt x="678180" y="85344"/>
                </a:lnTo>
                <a:lnTo>
                  <a:pt x="681228" y="85344"/>
                </a:lnTo>
                <a:lnTo>
                  <a:pt x="684276" y="86868"/>
                </a:lnTo>
                <a:lnTo>
                  <a:pt x="685800" y="86868"/>
                </a:lnTo>
                <a:lnTo>
                  <a:pt x="688086" y="87630"/>
                </a:lnTo>
                <a:lnTo>
                  <a:pt x="688848" y="88392"/>
                </a:lnTo>
                <a:lnTo>
                  <a:pt x="691896" y="89916"/>
                </a:lnTo>
                <a:lnTo>
                  <a:pt x="693420" y="92964"/>
                </a:lnTo>
                <a:lnTo>
                  <a:pt x="691896" y="91440"/>
                </a:lnTo>
                <a:lnTo>
                  <a:pt x="693420" y="94488"/>
                </a:lnTo>
                <a:lnTo>
                  <a:pt x="693420" y="100584"/>
                </a:lnTo>
                <a:lnTo>
                  <a:pt x="691896" y="105156"/>
                </a:lnTo>
                <a:lnTo>
                  <a:pt x="691896" y="106680"/>
                </a:lnTo>
                <a:lnTo>
                  <a:pt x="690372" y="112776"/>
                </a:lnTo>
                <a:lnTo>
                  <a:pt x="690372" y="111252"/>
                </a:lnTo>
                <a:lnTo>
                  <a:pt x="688835" y="117348"/>
                </a:lnTo>
                <a:lnTo>
                  <a:pt x="685800" y="121920"/>
                </a:lnTo>
                <a:lnTo>
                  <a:pt x="684276" y="128016"/>
                </a:lnTo>
                <a:lnTo>
                  <a:pt x="681228" y="135636"/>
                </a:lnTo>
                <a:lnTo>
                  <a:pt x="681228" y="134112"/>
                </a:lnTo>
                <a:lnTo>
                  <a:pt x="678180" y="140208"/>
                </a:lnTo>
                <a:lnTo>
                  <a:pt x="678180" y="141732"/>
                </a:lnTo>
                <a:lnTo>
                  <a:pt x="672084" y="156972"/>
                </a:lnTo>
                <a:lnTo>
                  <a:pt x="667512" y="166116"/>
                </a:lnTo>
                <a:lnTo>
                  <a:pt x="667512" y="164592"/>
                </a:lnTo>
                <a:lnTo>
                  <a:pt x="664464" y="173736"/>
                </a:lnTo>
                <a:lnTo>
                  <a:pt x="659892" y="182880"/>
                </a:lnTo>
                <a:lnTo>
                  <a:pt x="650735" y="205740"/>
                </a:lnTo>
                <a:lnTo>
                  <a:pt x="649224" y="205740"/>
                </a:lnTo>
                <a:lnTo>
                  <a:pt x="647700" y="213347"/>
                </a:lnTo>
                <a:lnTo>
                  <a:pt x="646176" y="213347"/>
                </a:lnTo>
                <a:lnTo>
                  <a:pt x="644639" y="222504"/>
                </a:lnTo>
                <a:lnTo>
                  <a:pt x="641604" y="228600"/>
                </a:lnTo>
                <a:lnTo>
                  <a:pt x="641604" y="231648"/>
                </a:lnTo>
                <a:lnTo>
                  <a:pt x="640080" y="237744"/>
                </a:lnTo>
                <a:lnTo>
                  <a:pt x="640080" y="242316"/>
                </a:lnTo>
                <a:lnTo>
                  <a:pt x="641604" y="246888"/>
                </a:lnTo>
                <a:lnTo>
                  <a:pt x="643128" y="249936"/>
                </a:lnTo>
                <a:lnTo>
                  <a:pt x="644639" y="254508"/>
                </a:lnTo>
                <a:lnTo>
                  <a:pt x="649224" y="257556"/>
                </a:lnTo>
                <a:lnTo>
                  <a:pt x="653796" y="256032"/>
                </a:lnTo>
                <a:lnTo>
                  <a:pt x="658368" y="256032"/>
                </a:lnTo>
                <a:lnTo>
                  <a:pt x="661416" y="251447"/>
                </a:lnTo>
                <a:lnTo>
                  <a:pt x="661416" y="240792"/>
                </a:lnTo>
                <a:lnTo>
                  <a:pt x="662927" y="236220"/>
                </a:lnTo>
                <a:lnTo>
                  <a:pt x="665988" y="230124"/>
                </a:lnTo>
                <a:lnTo>
                  <a:pt x="672084" y="214884"/>
                </a:lnTo>
                <a:lnTo>
                  <a:pt x="672084" y="216408"/>
                </a:lnTo>
                <a:lnTo>
                  <a:pt x="672693" y="214884"/>
                </a:lnTo>
                <a:lnTo>
                  <a:pt x="678180" y="201168"/>
                </a:lnTo>
                <a:lnTo>
                  <a:pt x="678180" y="199644"/>
                </a:lnTo>
                <a:lnTo>
                  <a:pt x="682739" y="192024"/>
                </a:lnTo>
                <a:lnTo>
                  <a:pt x="682739" y="190500"/>
                </a:lnTo>
                <a:lnTo>
                  <a:pt x="688835" y="175247"/>
                </a:lnTo>
                <a:lnTo>
                  <a:pt x="693420" y="167640"/>
                </a:lnTo>
                <a:lnTo>
                  <a:pt x="693928" y="166116"/>
                </a:lnTo>
                <a:lnTo>
                  <a:pt x="696468" y="158496"/>
                </a:lnTo>
                <a:lnTo>
                  <a:pt x="699516" y="150876"/>
                </a:lnTo>
                <a:lnTo>
                  <a:pt x="699516" y="152400"/>
                </a:lnTo>
                <a:lnTo>
                  <a:pt x="700125" y="150876"/>
                </a:lnTo>
                <a:lnTo>
                  <a:pt x="702564" y="144780"/>
                </a:lnTo>
                <a:lnTo>
                  <a:pt x="702564" y="143256"/>
                </a:lnTo>
                <a:lnTo>
                  <a:pt x="706361" y="135636"/>
                </a:lnTo>
                <a:lnTo>
                  <a:pt x="708660" y="131064"/>
                </a:lnTo>
                <a:lnTo>
                  <a:pt x="710184" y="124968"/>
                </a:lnTo>
                <a:lnTo>
                  <a:pt x="713232" y="118872"/>
                </a:lnTo>
                <a:lnTo>
                  <a:pt x="714375" y="114300"/>
                </a:lnTo>
                <a:lnTo>
                  <a:pt x="714743" y="112776"/>
                </a:lnTo>
                <a:lnTo>
                  <a:pt x="713232" y="114300"/>
                </a:lnTo>
                <a:lnTo>
                  <a:pt x="714248" y="112776"/>
                </a:lnTo>
                <a:lnTo>
                  <a:pt x="716280" y="109728"/>
                </a:lnTo>
                <a:lnTo>
                  <a:pt x="716280" y="103632"/>
                </a:lnTo>
                <a:lnTo>
                  <a:pt x="716280" y="89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36776" y="4399788"/>
            <a:ext cx="489204" cy="48310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351519" y="4628400"/>
            <a:ext cx="208915" cy="102235"/>
          </a:xfrm>
          <a:custGeom>
            <a:avLst/>
            <a:gdLst/>
            <a:ahLst/>
            <a:cxnLst/>
            <a:rect l="l" t="t" r="r" b="b"/>
            <a:pathLst>
              <a:path w="208914" h="102235">
                <a:moveTo>
                  <a:pt x="192024" y="79235"/>
                </a:moveTo>
                <a:lnTo>
                  <a:pt x="185928" y="77711"/>
                </a:lnTo>
                <a:lnTo>
                  <a:pt x="182880" y="76187"/>
                </a:lnTo>
                <a:lnTo>
                  <a:pt x="178308" y="76187"/>
                </a:lnTo>
                <a:lnTo>
                  <a:pt x="176784" y="74663"/>
                </a:lnTo>
                <a:lnTo>
                  <a:pt x="173736" y="74663"/>
                </a:lnTo>
                <a:lnTo>
                  <a:pt x="167640" y="73139"/>
                </a:lnTo>
                <a:lnTo>
                  <a:pt x="150876" y="73139"/>
                </a:lnTo>
                <a:lnTo>
                  <a:pt x="144780" y="71615"/>
                </a:lnTo>
                <a:lnTo>
                  <a:pt x="132588" y="71615"/>
                </a:lnTo>
                <a:lnTo>
                  <a:pt x="126492" y="73139"/>
                </a:lnTo>
                <a:lnTo>
                  <a:pt x="108204" y="73139"/>
                </a:lnTo>
                <a:lnTo>
                  <a:pt x="103632" y="74663"/>
                </a:lnTo>
                <a:lnTo>
                  <a:pt x="99060" y="74663"/>
                </a:lnTo>
                <a:lnTo>
                  <a:pt x="96012" y="73139"/>
                </a:lnTo>
                <a:lnTo>
                  <a:pt x="94488" y="73139"/>
                </a:lnTo>
                <a:lnTo>
                  <a:pt x="91440" y="71615"/>
                </a:lnTo>
                <a:lnTo>
                  <a:pt x="89916" y="70091"/>
                </a:lnTo>
                <a:lnTo>
                  <a:pt x="88392" y="70091"/>
                </a:lnTo>
                <a:lnTo>
                  <a:pt x="86868" y="68567"/>
                </a:lnTo>
                <a:lnTo>
                  <a:pt x="83820" y="65519"/>
                </a:lnTo>
                <a:lnTo>
                  <a:pt x="82804" y="65011"/>
                </a:lnTo>
                <a:lnTo>
                  <a:pt x="83820" y="63995"/>
                </a:lnTo>
                <a:lnTo>
                  <a:pt x="89916" y="60947"/>
                </a:lnTo>
                <a:lnTo>
                  <a:pt x="91440" y="59423"/>
                </a:lnTo>
                <a:lnTo>
                  <a:pt x="91440" y="54851"/>
                </a:lnTo>
                <a:lnTo>
                  <a:pt x="89916" y="53327"/>
                </a:lnTo>
                <a:lnTo>
                  <a:pt x="86868" y="53327"/>
                </a:lnTo>
                <a:lnTo>
                  <a:pt x="85344" y="54851"/>
                </a:lnTo>
                <a:lnTo>
                  <a:pt x="79248" y="57899"/>
                </a:lnTo>
                <a:lnTo>
                  <a:pt x="78740" y="58915"/>
                </a:lnTo>
                <a:lnTo>
                  <a:pt x="74676" y="57899"/>
                </a:lnTo>
                <a:lnTo>
                  <a:pt x="71628" y="56375"/>
                </a:lnTo>
                <a:lnTo>
                  <a:pt x="67056" y="57899"/>
                </a:lnTo>
                <a:lnTo>
                  <a:pt x="65532" y="60947"/>
                </a:lnTo>
                <a:lnTo>
                  <a:pt x="62484" y="62471"/>
                </a:lnTo>
                <a:lnTo>
                  <a:pt x="62484" y="68567"/>
                </a:lnTo>
                <a:lnTo>
                  <a:pt x="65532" y="74663"/>
                </a:lnTo>
                <a:lnTo>
                  <a:pt x="68580" y="77711"/>
                </a:lnTo>
                <a:lnTo>
                  <a:pt x="68580" y="79235"/>
                </a:lnTo>
                <a:lnTo>
                  <a:pt x="70104" y="79235"/>
                </a:lnTo>
                <a:lnTo>
                  <a:pt x="192024" y="79235"/>
                </a:lnTo>
                <a:close/>
              </a:path>
              <a:path w="208914" h="102235">
                <a:moveTo>
                  <a:pt x="195072" y="85331"/>
                </a:moveTo>
                <a:lnTo>
                  <a:pt x="192786" y="80759"/>
                </a:lnTo>
                <a:lnTo>
                  <a:pt x="192532" y="80251"/>
                </a:lnTo>
                <a:lnTo>
                  <a:pt x="71120" y="80251"/>
                </a:lnTo>
                <a:lnTo>
                  <a:pt x="70612" y="80251"/>
                </a:lnTo>
                <a:lnTo>
                  <a:pt x="71628" y="82283"/>
                </a:lnTo>
                <a:lnTo>
                  <a:pt x="73152" y="83807"/>
                </a:lnTo>
                <a:lnTo>
                  <a:pt x="73152" y="85331"/>
                </a:lnTo>
                <a:lnTo>
                  <a:pt x="74676" y="85331"/>
                </a:lnTo>
                <a:lnTo>
                  <a:pt x="79248" y="89903"/>
                </a:lnTo>
                <a:lnTo>
                  <a:pt x="80772" y="89903"/>
                </a:lnTo>
                <a:lnTo>
                  <a:pt x="83820" y="91427"/>
                </a:lnTo>
                <a:lnTo>
                  <a:pt x="85344" y="92951"/>
                </a:lnTo>
                <a:lnTo>
                  <a:pt x="88392" y="94475"/>
                </a:lnTo>
                <a:lnTo>
                  <a:pt x="91440" y="94475"/>
                </a:lnTo>
                <a:lnTo>
                  <a:pt x="96012" y="95999"/>
                </a:lnTo>
                <a:lnTo>
                  <a:pt x="115824" y="95999"/>
                </a:lnTo>
                <a:lnTo>
                  <a:pt x="121920" y="94475"/>
                </a:lnTo>
                <a:lnTo>
                  <a:pt x="120396" y="95999"/>
                </a:lnTo>
                <a:lnTo>
                  <a:pt x="126492" y="95999"/>
                </a:lnTo>
                <a:lnTo>
                  <a:pt x="134112" y="94475"/>
                </a:lnTo>
                <a:lnTo>
                  <a:pt x="144780" y="94475"/>
                </a:lnTo>
                <a:lnTo>
                  <a:pt x="150876" y="95999"/>
                </a:lnTo>
                <a:lnTo>
                  <a:pt x="160020" y="95999"/>
                </a:lnTo>
                <a:lnTo>
                  <a:pt x="166116" y="97523"/>
                </a:lnTo>
                <a:lnTo>
                  <a:pt x="164592" y="95999"/>
                </a:lnTo>
                <a:lnTo>
                  <a:pt x="169164" y="97523"/>
                </a:lnTo>
                <a:lnTo>
                  <a:pt x="172212" y="97523"/>
                </a:lnTo>
                <a:lnTo>
                  <a:pt x="175260" y="99047"/>
                </a:lnTo>
                <a:lnTo>
                  <a:pt x="176784" y="99047"/>
                </a:lnTo>
                <a:lnTo>
                  <a:pt x="179832" y="100571"/>
                </a:lnTo>
                <a:lnTo>
                  <a:pt x="185928" y="102095"/>
                </a:lnTo>
                <a:lnTo>
                  <a:pt x="192024" y="97523"/>
                </a:lnTo>
                <a:lnTo>
                  <a:pt x="195072" y="85331"/>
                </a:lnTo>
                <a:close/>
              </a:path>
              <a:path w="208914" h="102235">
                <a:moveTo>
                  <a:pt x="208788" y="6096"/>
                </a:moveTo>
                <a:lnTo>
                  <a:pt x="204228" y="1524"/>
                </a:lnTo>
                <a:lnTo>
                  <a:pt x="199656" y="0"/>
                </a:lnTo>
                <a:lnTo>
                  <a:pt x="184416" y="0"/>
                </a:lnTo>
                <a:lnTo>
                  <a:pt x="179844" y="1524"/>
                </a:lnTo>
                <a:lnTo>
                  <a:pt x="161556" y="1524"/>
                </a:lnTo>
                <a:lnTo>
                  <a:pt x="155460" y="3048"/>
                </a:lnTo>
                <a:lnTo>
                  <a:pt x="141744" y="3048"/>
                </a:lnTo>
                <a:lnTo>
                  <a:pt x="135648" y="4572"/>
                </a:lnTo>
                <a:lnTo>
                  <a:pt x="115836" y="4572"/>
                </a:lnTo>
                <a:lnTo>
                  <a:pt x="108216" y="6096"/>
                </a:lnTo>
                <a:lnTo>
                  <a:pt x="97548" y="6096"/>
                </a:lnTo>
                <a:lnTo>
                  <a:pt x="91617" y="7277"/>
                </a:lnTo>
                <a:lnTo>
                  <a:pt x="86880" y="6096"/>
                </a:lnTo>
                <a:lnTo>
                  <a:pt x="74688" y="6096"/>
                </a:lnTo>
                <a:lnTo>
                  <a:pt x="68592" y="4572"/>
                </a:lnTo>
                <a:lnTo>
                  <a:pt x="56400" y="4572"/>
                </a:lnTo>
                <a:lnTo>
                  <a:pt x="51828" y="3048"/>
                </a:lnTo>
                <a:lnTo>
                  <a:pt x="45732" y="3048"/>
                </a:lnTo>
                <a:lnTo>
                  <a:pt x="47256" y="4572"/>
                </a:lnTo>
                <a:lnTo>
                  <a:pt x="44208" y="3048"/>
                </a:lnTo>
                <a:lnTo>
                  <a:pt x="41160" y="3048"/>
                </a:lnTo>
                <a:lnTo>
                  <a:pt x="36588" y="1524"/>
                </a:lnTo>
                <a:lnTo>
                  <a:pt x="27444" y="1524"/>
                </a:lnTo>
                <a:lnTo>
                  <a:pt x="22872" y="0"/>
                </a:lnTo>
                <a:lnTo>
                  <a:pt x="4572" y="0"/>
                </a:lnTo>
                <a:lnTo>
                  <a:pt x="0" y="4572"/>
                </a:lnTo>
                <a:lnTo>
                  <a:pt x="0" y="16764"/>
                </a:lnTo>
                <a:lnTo>
                  <a:pt x="4572" y="21336"/>
                </a:lnTo>
                <a:lnTo>
                  <a:pt x="24396" y="21336"/>
                </a:lnTo>
                <a:lnTo>
                  <a:pt x="28968" y="22860"/>
                </a:lnTo>
                <a:lnTo>
                  <a:pt x="38112" y="22860"/>
                </a:lnTo>
                <a:lnTo>
                  <a:pt x="42684" y="24384"/>
                </a:lnTo>
                <a:lnTo>
                  <a:pt x="54876" y="24384"/>
                </a:lnTo>
                <a:lnTo>
                  <a:pt x="60972" y="25908"/>
                </a:lnTo>
                <a:lnTo>
                  <a:pt x="70116" y="25908"/>
                </a:lnTo>
                <a:lnTo>
                  <a:pt x="71640" y="27432"/>
                </a:lnTo>
                <a:lnTo>
                  <a:pt x="82308" y="27432"/>
                </a:lnTo>
                <a:lnTo>
                  <a:pt x="88404" y="28956"/>
                </a:lnTo>
                <a:lnTo>
                  <a:pt x="111264" y="28956"/>
                </a:lnTo>
                <a:lnTo>
                  <a:pt x="118884" y="27432"/>
                </a:lnTo>
                <a:lnTo>
                  <a:pt x="131076" y="27432"/>
                </a:lnTo>
                <a:lnTo>
                  <a:pt x="138696" y="25908"/>
                </a:lnTo>
                <a:lnTo>
                  <a:pt x="156984" y="25908"/>
                </a:lnTo>
                <a:lnTo>
                  <a:pt x="164604" y="24384"/>
                </a:lnTo>
                <a:lnTo>
                  <a:pt x="176796" y="24384"/>
                </a:lnTo>
                <a:lnTo>
                  <a:pt x="181368" y="22860"/>
                </a:lnTo>
                <a:lnTo>
                  <a:pt x="193560" y="22860"/>
                </a:lnTo>
                <a:lnTo>
                  <a:pt x="196608" y="21336"/>
                </a:lnTo>
                <a:lnTo>
                  <a:pt x="204228" y="21336"/>
                </a:lnTo>
                <a:lnTo>
                  <a:pt x="208788" y="16764"/>
                </a:lnTo>
                <a:lnTo>
                  <a:pt x="208788" y="7620"/>
                </a:lnTo>
                <a:lnTo>
                  <a:pt x="208788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68751" y="4361688"/>
            <a:ext cx="152400" cy="3378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15640" y="4541520"/>
            <a:ext cx="99059" cy="15494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35096" y="4568952"/>
            <a:ext cx="187960" cy="36830"/>
          </a:xfrm>
          <a:custGeom>
            <a:avLst/>
            <a:gdLst/>
            <a:ahLst/>
            <a:cxnLst/>
            <a:rect l="l" t="t" r="r" b="b"/>
            <a:pathLst>
              <a:path w="187960" h="36829">
                <a:moveTo>
                  <a:pt x="165100" y="14224"/>
                </a:moveTo>
                <a:lnTo>
                  <a:pt x="164592" y="13716"/>
                </a:lnTo>
                <a:lnTo>
                  <a:pt x="164592" y="7620"/>
                </a:lnTo>
                <a:lnTo>
                  <a:pt x="167640" y="4572"/>
                </a:lnTo>
                <a:lnTo>
                  <a:pt x="169164" y="1524"/>
                </a:lnTo>
                <a:lnTo>
                  <a:pt x="172212" y="0"/>
                </a:lnTo>
                <a:lnTo>
                  <a:pt x="176784" y="0"/>
                </a:lnTo>
                <a:lnTo>
                  <a:pt x="182880" y="3048"/>
                </a:lnTo>
                <a:lnTo>
                  <a:pt x="185166" y="7620"/>
                </a:lnTo>
                <a:lnTo>
                  <a:pt x="173736" y="7620"/>
                </a:lnTo>
                <a:lnTo>
                  <a:pt x="170688" y="9144"/>
                </a:lnTo>
                <a:lnTo>
                  <a:pt x="171907" y="9144"/>
                </a:lnTo>
                <a:lnTo>
                  <a:pt x="168249" y="12192"/>
                </a:lnTo>
                <a:lnTo>
                  <a:pt x="166116" y="12192"/>
                </a:lnTo>
                <a:lnTo>
                  <a:pt x="165100" y="14224"/>
                </a:lnTo>
                <a:close/>
              </a:path>
              <a:path w="187960" h="36829">
                <a:moveTo>
                  <a:pt x="15240" y="28956"/>
                </a:moveTo>
                <a:lnTo>
                  <a:pt x="4572" y="28956"/>
                </a:lnTo>
                <a:lnTo>
                  <a:pt x="1524" y="24384"/>
                </a:lnTo>
                <a:lnTo>
                  <a:pt x="0" y="19812"/>
                </a:lnTo>
                <a:lnTo>
                  <a:pt x="0" y="12192"/>
                </a:lnTo>
                <a:lnTo>
                  <a:pt x="1524" y="9144"/>
                </a:lnTo>
                <a:lnTo>
                  <a:pt x="4572" y="7620"/>
                </a:lnTo>
                <a:lnTo>
                  <a:pt x="6096" y="6096"/>
                </a:lnTo>
                <a:lnTo>
                  <a:pt x="18288" y="6096"/>
                </a:lnTo>
                <a:lnTo>
                  <a:pt x="21336" y="7620"/>
                </a:lnTo>
                <a:lnTo>
                  <a:pt x="27432" y="7620"/>
                </a:lnTo>
                <a:lnTo>
                  <a:pt x="28956" y="9144"/>
                </a:lnTo>
                <a:lnTo>
                  <a:pt x="33528" y="9144"/>
                </a:lnTo>
                <a:lnTo>
                  <a:pt x="38100" y="10668"/>
                </a:lnTo>
                <a:lnTo>
                  <a:pt x="41148" y="10668"/>
                </a:lnTo>
                <a:lnTo>
                  <a:pt x="47244" y="12192"/>
                </a:lnTo>
                <a:lnTo>
                  <a:pt x="59436" y="12192"/>
                </a:lnTo>
                <a:lnTo>
                  <a:pt x="67056" y="13716"/>
                </a:lnTo>
                <a:lnTo>
                  <a:pt x="68580" y="13716"/>
                </a:lnTo>
                <a:lnTo>
                  <a:pt x="76200" y="15240"/>
                </a:lnTo>
                <a:lnTo>
                  <a:pt x="187452" y="15240"/>
                </a:lnTo>
                <a:lnTo>
                  <a:pt x="187452" y="18288"/>
                </a:lnTo>
                <a:lnTo>
                  <a:pt x="19812" y="18288"/>
                </a:lnTo>
                <a:lnTo>
                  <a:pt x="12192" y="25908"/>
                </a:lnTo>
                <a:lnTo>
                  <a:pt x="13716" y="25908"/>
                </a:lnTo>
                <a:lnTo>
                  <a:pt x="15240" y="27432"/>
                </a:lnTo>
                <a:lnTo>
                  <a:pt x="16764" y="27432"/>
                </a:lnTo>
                <a:lnTo>
                  <a:pt x="15240" y="28956"/>
                </a:lnTo>
                <a:close/>
              </a:path>
              <a:path w="187960" h="36829">
                <a:moveTo>
                  <a:pt x="171907" y="9144"/>
                </a:moveTo>
                <a:lnTo>
                  <a:pt x="170688" y="9144"/>
                </a:lnTo>
                <a:lnTo>
                  <a:pt x="173736" y="7620"/>
                </a:lnTo>
                <a:lnTo>
                  <a:pt x="171907" y="9144"/>
                </a:lnTo>
                <a:close/>
              </a:path>
              <a:path w="187960" h="36829">
                <a:moveTo>
                  <a:pt x="187452" y="15240"/>
                </a:moveTo>
                <a:lnTo>
                  <a:pt x="166116" y="15240"/>
                </a:lnTo>
                <a:lnTo>
                  <a:pt x="166116" y="13970"/>
                </a:lnTo>
                <a:lnTo>
                  <a:pt x="173736" y="7620"/>
                </a:lnTo>
                <a:lnTo>
                  <a:pt x="185166" y="7620"/>
                </a:lnTo>
                <a:lnTo>
                  <a:pt x="185928" y="9144"/>
                </a:lnTo>
                <a:lnTo>
                  <a:pt x="185928" y="10668"/>
                </a:lnTo>
                <a:lnTo>
                  <a:pt x="187452" y="13716"/>
                </a:lnTo>
                <a:lnTo>
                  <a:pt x="187452" y="15240"/>
                </a:lnTo>
                <a:close/>
              </a:path>
              <a:path w="187960" h="36829">
                <a:moveTo>
                  <a:pt x="164592" y="15240"/>
                </a:moveTo>
                <a:lnTo>
                  <a:pt x="123444" y="15240"/>
                </a:lnTo>
                <a:lnTo>
                  <a:pt x="131064" y="13716"/>
                </a:lnTo>
                <a:lnTo>
                  <a:pt x="132588" y="12192"/>
                </a:lnTo>
                <a:lnTo>
                  <a:pt x="146304" y="12192"/>
                </a:lnTo>
                <a:lnTo>
                  <a:pt x="152400" y="10668"/>
                </a:lnTo>
                <a:lnTo>
                  <a:pt x="156972" y="10668"/>
                </a:lnTo>
                <a:lnTo>
                  <a:pt x="161544" y="9144"/>
                </a:lnTo>
                <a:lnTo>
                  <a:pt x="164592" y="9144"/>
                </a:lnTo>
                <a:lnTo>
                  <a:pt x="164592" y="13716"/>
                </a:lnTo>
                <a:lnTo>
                  <a:pt x="165100" y="14224"/>
                </a:lnTo>
                <a:lnTo>
                  <a:pt x="164592" y="15240"/>
                </a:lnTo>
                <a:close/>
              </a:path>
              <a:path w="187960" h="36829">
                <a:moveTo>
                  <a:pt x="165423" y="14547"/>
                </a:moveTo>
                <a:lnTo>
                  <a:pt x="165100" y="14224"/>
                </a:lnTo>
                <a:lnTo>
                  <a:pt x="166116" y="12192"/>
                </a:lnTo>
                <a:lnTo>
                  <a:pt x="166116" y="13970"/>
                </a:lnTo>
                <a:lnTo>
                  <a:pt x="165423" y="14547"/>
                </a:lnTo>
                <a:close/>
              </a:path>
              <a:path w="187960" h="36829">
                <a:moveTo>
                  <a:pt x="166116" y="13970"/>
                </a:moveTo>
                <a:lnTo>
                  <a:pt x="166116" y="12192"/>
                </a:lnTo>
                <a:lnTo>
                  <a:pt x="168249" y="12192"/>
                </a:lnTo>
                <a:lnTo>
                  <a:pt x="166116" y="13970"/>
                </a:lnTo>
                <a:close/>
              </a:path>
              <a:path w="187960" h="36829">
                <a:moveTo>
                  <a:pt x="166116" y="15240"/>
                </a:moveTo>
                <a:lnTo>
                  <a:pt x="165423" y="14547"/>
                </a:lnTo>
                <a:lnTo>
                  <a:pt x="166116" y="13970"/>
                </a:lnTo>
                <a:lnTo>
                  <a:pt x="166116" y="15240"/>
                </a:lnTo>
                <a:close/>
              </a:path>
              <a:path w="187960" h="36829">
                <a:moveTo>
                  <a:pt x="164592" y="15240"/>
                </a:moveTo>
                <a:lnTo>
                  <a:pt x="165100" y="14224"/>
                </a:lnTo>
                <a:lnTo>
                  <a:pt x="165423" y="14547"/>
                </a:lnTo>
                <a:lnTo>
                  <a:pt x="164592" y="15240"/>
                </a:lnTo>
                <a:close/>
              </a:path>
              <a:path w="187960" h="36829">
                <a:moveTo>
                  <a:pt x="166116" y="15240"/>
                </a:moveTo>
                <a:lnTo>
                  <a:pt x="164592" y="15240"/>
                </a:lnTo>
                <a:lnTo>
                  <a:pt x="165423" y="14547"/>
                </a:lnTo>
                <a:lnTo>
                  <a:pt x="166116" y="15240"/>
                </a:lnTo>
                <a:close/>
              </a:path>
              <a:path w="187960" h="36829">
                <a:moveTo>
                  <a:pt x="16764" y="27432"/>
                </a:moveTo>
                <a:lnTo>
                  <a:pt x="15240" y="27432"/>
                </a:lnTo>
                <a:lnTo>
                  <a:pt x="13716" y="25908"/>
                </a:lnTo>
                <a:lnTo>
                  <a:pt x="12192" y="25908"/>
                </a:lnTo>
                <a:lnTo>
                  <a:pt x="19812" y="18288"/>
                </a:lnTo>
                <a:lnTo>
                  <a:pt x="19812" y="24384"/>
                </a:lnTo>
                <a:lnTo>
                  <a:pt x="16764" y="27432"/>
                </a:lnTo>
                <a:close/>
              </a:path>
              <a:path w="187960" h="36829">
                <a:moveTo>
                  <a:pt x="178307" y="30480"/>
                </a:moveTo>
                <a:lnTo>
                  <a:pt x="32004" y="30480"/>
                </a:lnTo>
                <a:lnTo>
                  <a:pt x="27432" y="28956"/>
                </a:lnTo>
                <a:lnTo>
                  <a:pt x="22860" y="28956"/>
                </a:lnTo>
                <a:lnTo>
                  <a:pt x="19812" y="27432"/>
                </a:lnTo>
                <a:lnTo>
                  <a:pt x="16764" y="27432"/>
                </a:lnTo>
                <a:lnTo>
                  <a:pt x="19812" y="24384"/>
                </a:lnTo>
                <a:lnTo>
                  <a:pt x="19812" y="18288"/>
                </a:lnTo>
                <a:lnTo>
                  <a:pt x="187452" y="18288"/>
                </a:lnTo>
                <a:lnTo>
                  <a:pt x="187452" y="24384"/>
                </a:lnTo>
                <a:lnTo>
                  <a:pt x="182880" y="28956"/>
                </a:lnTo>
                <a:lnTo>
                  <a:pt x="178307" y="30480"/>
                </a:lnTo>
                <a:close/>
              </a:path>
              <a:path w="187960" h="36829">
                <a:moveTo>
                  <a:pt x="169164" y="32004"/>
                </a:moveTo>
                <a:lnTo>
                  <a:pt x="38100" y="32004"/>
                </a:lnTo>
                <a:lnTo>
                  <a:pt x="33528" y="30480"/>
                </a:lnTo>
                <a:lnTo>
                  <a:pt x="172212" y="30480"/>
                </a:lnTo>
                <a:lnTo>
                  <a:pt x="169164" y="32004"/>
                </a:lnTo>
                <a:close/>
              </a:path>
              <a:path w="187960" h="36829">
                <a:moveTo>
                  <a:pt x="173736" y="32004"/>
                </a:moveTo>
                <a:lnTo>
                  <a:pt x="170688" y="32004"/>
                </a:lnTo>
                <a:lnTo>
                  <a:pt x="172212" y="30480"/>
                </a:lnTo>
                <a:lnTo>
                  <a:pt x="176784" y="30480"/>
                </a:lnTo>
                <a:lnTo>
                  <a:pt x="173736" y="32004"/>
                </a:lnTo>
                <a:close/>
              </a:path>
              <a:path w="187960" h="36829">
                <a:moveTo>
                  <a:pt x="153924" y="33528"/>
                </a:moveTo>
                <a:lnTo>
                  <a:pt x="51816" y="33528"/>
                </a:lnTo>
                <a:lnTo>
                  <a:pt x="45720" y="32004"/>
                </a:lnTo>
                <a:lnTo>
                  <a:pt x="160020" y="32004"/>
                </a:lnTo>
                <a:lnTo>
                  <a:pt x="153924" y="33528"/>
                </a:lnTo>
                <a:close/>
              </a:path>
              <a:path w="187960" h="36829">
                <a:moveTo>
                  <a:pt x="129540" y="36576"/>
                </a:moveTo>
                <a:lnTo>
                  <a:pt x="71628" y="36576"/>
                </a:lnTo>
                <a:lnTo>
                  <a:pt x="64008" y="33528"/>
                </a:lnTo>
                <a:lnTo>
                  <a:pt x="141732" y="33528"/>
                </a:lnTo>
                <a:lnTo>
                  <a:pt x="135636" y="35052"/>
                </a:lnTo>
                <a:lnTo>
                  <a:pt x="137160" y="35052"/>
                </a:lnTo>
                <a:lnTo>
                  <a:pt x="129540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35324" y="4431792"/>
            <a:ext cx="166116" cy="24511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94403" y="4390644"/>
            <a:ext cx="292607" cy="39624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755392" y="4387595"/>
            <a:ext cx="144780" cy="431800"/>
          </a:xfrm>
          <a:custGeom>
            <a:avLst/>
            <a:gdLst/>
            <a:ahLst/>
            <a:cxnLst/>
            <a:rect l="l" t="t" r="r" b="b"/>
            <a:pathLst>
              <a:path w="144780" h="431800">
                <a:moveTo>
                  <a:pt x="135636" y="431292"/>
                </a:moveTo>
                <a:lnTo>
                  <a:pt x="129540" y="429768"/>
                </a:lnTo>
                <a:lnTo>
                  <a:pt x="106680" y="420624"/>
                </a:lnTo>
                <a:lnTo>
                  <a:pt x="105156" y="420624"/>
                </a:lnTo>
                <a:lnTo>
                  <a:pt x="85344" y="409956"/>
                </a:lnTo>
                <a:lnTo>
                  <a:pt x="83820" y="409956"/>
                </a:lnTo>
                <a:lnTo>
                  <a:pt x="67056" y="397764"/>
                </a:lnTo>
                <a:lnTo>
                  <a:pt x="64008" y="396240"/>
                </a:lnTo>
                <a:lnTo>
                  <a:pt x="50292" y="381000"/>
                </a:lnTo>
                <a:lnTo>
                  <a:pt x="48768" y="379476"/>
                </a:lnTo>
                <a:lnTo>
                  <a:pt x="38100" y="364236"/>
                </a:lnTo>
                <a:lnTo>
                  <a:pt x="36576" y="362712"/>
                </a:lnTo>
                <a:lnTo>
                  <a:pt x="27432" y="345947"/>
                </a:lnTo>
                <a:lnTo>
                  <a:pt x="25908" y="345947"/>
                </a:lnTo>
                <a:lnTo>
                  <a:pt x="18288" y="327660"/>
                </a:lnTo>
                <a:lnTo>
                  <a:pt x="10668" y="307848"/>
                </a:lnTo>
                <a:lnTo>
                  <a:pt x="10668" y="306324"/>
                </a:lnTo>
                <a:lnTo>
                  <a:pt x="6096" y="286512"/>
                </a:lnTo>
                <a:lnTo>
                  <a:pt x="0" y="243839"/>
                </a:lnTo>
                <a:lnTo>
                  <a:pt x="0" y="201168"/>
                </a:lnTo>
                <a:lnTo>
                  <a:pt x="3048" y="161544"/>
                </a:lnTo>
                <a:lnTo>
                  <a:pt x="6096" y="143256"/>
                </a:lnTo>
                <a:lnTo>
                  <a:pt x="9144" y="126492"/>
                </a:lnTo>
                <a:lnTo>
                  <a:pt x="10668" y="111252"/>
                </a:lnTo>
                <a:lnTo>
                  <a:pt x="10668" y="109728"/>
                </a:lnTo>
                <a:lnTo>
                  <a:pt x="15240" y="96012"/>
                </a:lnTo>
                <a:lnTo>
                  <a:pt x="15240" y="94488"/>
                </a:lnTo>
                <a:lnTo>
                  <a:pt x="18288" y="82296"/>
                </a:lnTo>
                <a:lnTo>
                  <a:pt x="19812" y="70104"/>
                </a:lnTo>
                <a:lnTo>
                  <a:pt x="21336" y="70104"/>
                </a:lnTo>
                <a:lnTo>
                  <a:pt x="22860" y="59436"/>
                </a:lnTo>
                <a:lnTo>
                  <a:pt x="22860" y="57912"/>
                </a:lnTo>
                <a:lnTo>
                  <a:pt x="25908" y="48768"/>
                </a:lnTo>
                <a:lnTo>
                  <a:pt x="28956" y="41148"/>
                </a:lnTo>
                <a:lnTo>
                  <a:pt x="30480" y="33528"/>
                </a:lnTo>
                <a:lnTo>
                  <a:pt x="33528" y="25908"/>
                </a:lnTo>
                <a:lnTo>
                  <a:pt x="32004" y="25908"/>
                </a:lnTo>
                <a:lnTo>
                  <a:pt x="33528" y="21336"/>
                </a:lnTo>
                <a:lnTo>
                  <a:pt x="35052" y="19812"/>
                </a:lnTo>
                <a:lnTo>
                  <a:pt x="38100" y="10668"/>
                </a:lnTo>
                <a:lnTo>
                  <a:pt x="39624" y="10668"/>
                </a:lnTo>
                <a:lnTo>
                  <a:pt x="41148" y="6096"/>
                </a:lnTo>
                <a:lnTo>
                  <a:pt x="42672" y="4572"/>
                </a:lnTo>
                <a:lnTo>
                  <a:pt x="45720" y="3048"/>
                </a:lnTo>
                <a:lnTo>
                  <a:pt x="48768" y="0"/>
                </a:lnTo>
                <a:lnTo>
                  <a:pt x="51816" y="0"/>
                </a:lnTo>
                <a:lnTo>
                  <a:pt x="56388" y="1524"/>
                </a:lnTo>
                <a:lnTo>
                  <a:pt x="59436" y="3048"/>
                </a:lnTo>
                <a:lnTo>
                  <a:pt x="60960" y="7620"/>
                </a:lnTo>
                <a:lnTo>
                  <a:pt x="59436" y="7620"/>
                </a:lnTo>
                <a:lnTo>
                  <a:pt x="59436" y="12192"/>
                </a:lnTo>
                <a:lnTo>
                  <a:pt x="61722" y="12192"/>
                </a:lnTo>
                <a:lnTo>
                  <a:pt x="62484" y="13716"/>
                </a:lnTo>
                <a:lnTo>
                  <a:pt x="62484" y="15240"/>
                </a:lnTo>
                <a:lnTo>
                  <a:pt x="57912" y="15240"/>
                </a:lnTo>
                <a:lnTo>
                  <a:pt x="50292" y="16764"/>
                </a:lnTo>
                <a:lnTo>
                  <a:pt x="51816" y="18288"/>
                </a:lnTo>
                <a:lnTo>
                  <a:pt x="51816" y="19812"/>
                </a:lnTo>
                <a:lnTo>
                  <a:pt x="53340" y="21336"/>
                </a:lnTo>
                <a:lnTo>
                  <a:pt x="53644" y="21945"/>
                </a:lnTo>
                <a:lnTo>
                  <a:pt x="53340" y="22860"/>
                </a:lnTo>
                <a:lnTo>
                  <a:pt x="50292" y="27432"/>
                </a:lnTo>
                <a:lnTo>
                  <a:pt x="51435" y="27432"/>
                </a:lnTo>
                <a:lnTo>
                  <a:pt x="50292" y="32004"/>
                </a:lnTo>
                <a:lnTo>
                  <a:pt x="47244" y="38100"/>
                </a:lnTo>
                <a:lnTo>
                  <a:pt x="45720" y="45720"/>
                </a:lnTo>
                <a:lnTo>
                  <a:pt x="44196" y="54864"/>
                </a:lnTo>
                <a:lnTo>
                  <a:pt x="41656" y="62484"/>
                </a:lnTo>
                <a:lnTo>
                  <a:pt x="41148" y="62484"/>
                </a:lnTo>
                <a:lnTo>
                  <a:pt x="38100" y="74676"/>
                </a:lnTo>
                <a:lnTo>
                  <a:pt x="36576" y="86868"/>
                </a:lnTo>
                <a:lnTo>
                  <a:pt x="33528" y="99060"/>
                </a:lnTo>
                <a:lnTo>
                  <a:pt x="30480" y="114300"/>
                </a:lnTo>
                <a:lnTo>
                  <a:pt x="28956" y="129540"/>
                </a:lnTo>
                <a:lnTo>
                  <a:pt x="25908" y="146304"/>
                </a:lnTo>
                <a:lnTo>
                  <a:pt x="21336" y="201168"/>
                </a:lnTo>
                <a:lnTo>
                  <a:pt x="21336" y="242315"/>
                </a:lnTo>
                <a:lnTo>
                  <a:pt x="21553" y="242315"/>
                </a:lnTo>
                <a:lnTo>
                  <a:pt x="27432" y="283464"/>
                </a:lnTo>
                <a:lnTo>
                  <a:pt x="27783" y="283464"/>
                </a:lnTo>
                <a:lnTo>
                  <a:pt x="32004" y="301751"/>
                </a:lnTo>
                <a:lnTo>
                  <a:pt x="32472" y="301751"/>
                </a:lnTo>
                <a:lnTo>
                  <a:pt x="38100" y="320040"/>
                </a:lnTo>
                <a:lnTo>
                  <a:pt x="38735" y="320040"/>
                </a:lnTo>
                <a:lnTo>
                  <a:pt x="45720" y="336804"/>
                </a:lnTo>
                <a:lnTo>
                  <a:pt x="46689" y="336804"/>
                </a:lnTo>
                <a:lnTo>
                  <a:pt x="55418" y="350520"/>
                </a:lnTo>
                <a:lnTo>
                  <a:pt x="54864" y="350520"/>
                </a:lnTo>
                <a:lnTo>
                  <a:pt x="65947" y="365760"/>
                </a:lnTo>
                <a:lnTo>
                  <a:pt x="65532" y="365760"/>
                </a:lnTo>
                <a:lnTo>
                  <a:pt x="80772" y="381000"/>
                </a:lnTo>
                <a:lnTo>
                  <a:pt x="81343" y="381000"/>
                </a:lnTo>
                <a:lnTo>
                  <a:pt x="96012" y="391668"/>
                </a:lnTo>
                <a:lnTo>
                  <a:pt x="98488" y="391668"/>
                </a:lnTo>
                <a:lnTo>
                  <a:pt x="115824" y="402336"/>
                </a:lnTo>
                <a:lnTo>
                  <a:pt x="114300" y="402336"/>
                </a:lnTo>
                <a:lnTo>
                  <a:pt x="137160" y="411480"/>
                </a:lnTo>
                <a:lnTo>
                  <a:pt x="141732" y="413004"/>
                </a:lnTo>
                <a:lnTo>
                  <a:pt x="144780" y="419100"/>
                </a:lnTo>
                <a:lnTo>
                  <a:pt x="143256" y="423671"/>
                </a:lnTo>
                <a:lnTo>
                  <a:pt x="140208" y="428244"/>
                </a:lnTo>
                <a:lnTo>
                  <a:pt x="135636" y="431292"/>
                </a:lnTo>
                <a:close/>
              </a:path>
              <a:path w="144780" h="431800">
                <a:moveTo>
                  <a:pt x="59944" y="9652"/>
                </a:moveTo>
                <a:lnTo>
                  <a:pt x="59436" y="9144"/>
                </a:lnTo>
                <a:lnTo>
                  <a:pt x="59436" y="7620"/>
                </a:lnTo>
                <a:lnTo>
                  <a:pt x="60960" y="7620"/>
                </a:lnTo>
                <a:lnTo>
                  <a:pt x="59944" y="9652"/>
                </a:lnTo>
                <a:close/>
              </a:path>
              <a:path w="144780" h="431800">
                <a:moveTo>
                  <a:pt x="59436" y="10668"/>
                </a:moveTo>
                <a:lnTo>
                  <a:pt x="59436" y="9144"/>
                </a:lnTo>
                <a:lnTo>
                  <a:pt x="59944" y="9652"/>
                </a:lnTo>
                <a:lnTo>
                  <a:pt x="59436" y="10668"/>
                </a:lnTo>
                <a:close/>
              </a:path>
              <a:path w="144780" h="431800">
                <a:moveTo>
                  <a:pt x="61722" y="12192"/>
                </a:moveTo>
                <a:lnTo>
                  <a:pt x="59436" y="12192"/>
                </a:lnTo>
                <a:lnTo>
                  <a:pt x="59436" y="10668"/>
                </a:lnTo>
                <a:lnTo>
                  <a:pt x="59944" y="9652"/>
                </a:lnTo>
                <a:lnTo>
                  <a:pt x="60960" y="10668"/>
                </a:lnTo>
                <a:lnTo>
                  <a:pt x="61722" y="12192"/>
                </a:lnTo>
                <a:close/>
              </a:path>
              <a:path w="144780" h="431800">
                <a:moveTo>
                  <a:pt x="53644" y="21945"/>
                </a:moveTo>
                <a:lnTo>
                  <a:pt x="53340" y="21336"/>
                </a:lnTo>
                <a:lnTo>
                  <a:pt x="51816" y="19812"/>
                </a:lnTo>
                <a:lnTo>
                  <a:pt x="51816" y="16764"/>
                </a:lnTo>
                <a:lnTo>
                  <a:pt x="50292" y="16764"/>
                </a:lnTo>
                <a:lnTo>
                  <a:pt x="57912" y="15240"/>
                </a:lnTo>
                <a:lnTo>
                  <a:pt x="56388" y="16764"/>
                </a:lnTo>
                <a:lnTo>
                  <a:pt x="51816" y="16764"/>
                </a:lnTo>
                <a:lnTo>
                  <a:pt x="51816" y="18288"/>
                </a:lnTo>
                <a:lnTo>
                  <a:pt x="54864" y="18288"/>
                </a:lnTo>
                <a:lnTo>
                  <a:pt x="53340" y="19812"/>
                </a:lnTo>
                <a:lnTo>
                  <a:pt x="54356" y="19812"/>
                </a:lnTo>
                <a:lnTo>
                  <a:pt x="53644" y="21945"/>
                </a:lnTo>
                <a:close/>
              </a:path>
              <a:path w="144780" h="431800">
                <a:moveTo>
                  <a:pt x="65151" y="24384"/>
                </a:moveTo>
                <a:lnTo>
                  <a:pt x="54864" y="24384"/>
                </a:lnTo>
                <a:lnTo>
                  <a:pt x="53644" y="21945"/>
                </a:lnTo>
                <a:lnTo>
                  <a:pt x="54864" y="18288"/>
                </a:lnTo>
                <a:lnTo>
                  <a:pt x="57912" y="15240"/>
                </a:lnTo>
                <a:lnTo>
                  <a:pt x="62484" y="15240"/>
                </a:lnTo>
                <a:lnTo>
                  <a:pt x="62484" y="16764"/>
                </a:lnTo>
                <a:lnTo>
                  <a:pt x="63246" y="16764"/>
                </a:lnTo>
                <a:lnTo>
                  <a:pt x="64008" y="18288"/>
                </a:lnTo>
                <a:lnTo>
                  <a:pt x="64008" y="19812"/>
                </a:lnTo>
                <a:lnTo>
                  <a:pt x="65151" y="24384"/>
                </a:lnTo>
                <a:close/>
              </a:path>
              <a:path w="144780" h="431800">
                <a:moveTo>
                  <a:pt x="63246" y="16764"/>
                </a:moveTo>
                <a:lnTo>
                  <a:pt x="62484" y="16764"/>
                </a:lnTo>
                <a:lnTo>
                  <a:pt x="62484" y="15240"/>
                </a:lnTo>
                <a:lnTo>
                  <a:pt x="63246" y="16764"/>
                </a:lnTo>
                <a:close/>
              </a:path>
              <a:path w="144780" h="431800">
                <a:moveTo>
                  <a:pt x="54356" y="19812"/>
                </a:moveTo>
                <a:lnTo>
                  <a:pt x="53340" y="19812"/>
                </a:lnTo>
                <a:lnTo>
                  <a:pt x="54864" y="18288"/>
                </a:lnTo>
                <a:lnTo>
                  <a:pt x="54356" y="19812"/>
                </a:lnTo>
                <a:close/>
              </a:path>
              <a:path w="144780" h="431800">
                <a:moveTo>
                  <a:pt x="60960" y="32004"/>
                </a:moveTo>
                <a:lnTo>
                  <a:pt x="59436" y="32004"/>
                </a:lnTo>
                <a:lnTo>
                  <a:pt x="56388" y="30480"/>
                </a:lnTo>
                <a:lnTo>
                  <a:pt x="54864" y="27432"/>
                </a:lnTo>
                <a:lnTo>
                  <a:pt x="53340" y="22860"/>
                </a:lnTo>
                <a:lnTo>
                  <a:pt x="54864" y="24384"/>
                </a:lnTo>
                <a:lnTo>
                  <a:pt x="65151" y="24384"/>
                </a:lnTo>
                <a:lnTo>
                  <a:pt x="65532" y="25908"/>
                </a:lnTo>
                <a:lnTo>
                  <a:pt x="65532" y="27432"/>
                </a:lnTo>
                <a:lnTo>
                  <a:pt x="64008" y="30480"/>
                </a:lnTo>
                <a:lnTo>
                  <a:pt x="60960" y="32004"/>
                </a:lnTo>
                <a:close/>
              </a:path>
              <a:path w="144780" h="431800">
                <a:moveTo>
                  <a:pt x="51435" y="27432"/>
                </a:moveTo>
                <a:lnTo>
                  <a:pt x="50292" y="27432"/>
                </a:lnTo>
                <a:lnTo>
                  <a:pt x="51816" y="25908"/>
                </a:lnTo>
                <a:lnTo>
                  <a:pt x="51435" y="27432"/>
                </a:lnTo>
                <a:close/>
              </a:path>
              <a:path w="144780" h="431800">
                <a:moveTo>
                  <a:pt x="41148" y="64008"/>
                </a:moveTo>
                <a:lnTo>
                  <a:pt x="41148" y="62484"/>
                </a:lnTo>
                <a:lnTo>
                  <a:pt x="41656" y="62484"/>
                </a:lnTo>
                <a:lnTo>
                  <a:pt x="41148" y="64008"/>
                </a:lnTo>
                <a:close/>
              </a:path>
              <a:path w="144780" h="431800">
                <a:moveTo>
                  <a:pt x="21553" y="242315"/>
                </a:moveTo>
                <a:lnTo>
                  <a:pt x="21336" y="242315"/>
                </a:lnTo>
                <a:lnTo>
                  <a:pt x="21336" y="240791"/>
                </a:lnTo>
                <a:lnTo>
                  <a:pt x="21553" y="242315"/>
                </a:lnTo>
                <a:close/>
              </a:path>
              <a:path w="144780" h="431800">
                <a:moveTo>
                  <a:pt x="27783" y="283464"/>
                </a:moveTo>
                <a:lnTo>
                  <a:pt x="27432" y="283464"/>
                </a:lnTo>
                <a:lnTo>
                  <a:pt x="27432" y="281939"/>
                </a:lnTo>
                <a:lnTo>
                  <a:pt x="27783" y="283464"/>
                </a:lnTo>
                <a:close/>
              </a:path>
              <a:path w="144780" h="431800">
                <a:moveTo>
                  <a:pt x="32472" y="301751"/>
                </a:moveTo>
                <a:lnTo>
                  <a:pt x="32004" y="301751"/>
                </a:lnTo>
                <a:lnTo>
                  <a:pt x="32004" y="300227"/>
                </a:lnTo>
                <a:lnTo>
                  <a:pt x="32472" y="301751"/>
                </a:lnTo>
                <a:close/>
              </a:path>
              <a:path w="144780" h="431800">
                <a:moveTo>
                  <a:pt x="38735" y="320040"/>
                </a:moveTo>
                <a:lnTo>
                  <a:pt x="38100" y="320040"/>
                </a:lnTo>
                <a:lnTo>
                  <a:pt x="38100" y="318515"/>
                </a:lnTo>
                <a:lnTo>
                  <a:pt x="38735" y="320040"/>
                </a:lnTo>
                <a:close/>
              </a:path>
              <a:path w="144780" h="431800">
                <a:moveTo>
                  <a:pt x="46689" y="336804"/>
                </a:moveTo>
                <a:lnTo>
                  <a:pt x="45720" y="336804"/>
                </a:lnTo>
                <a:lnTo>
                  <a:pt x="45720" y="335280"/>
                </a:lnTo>
                <a:lnTo>
                  <a:pt x="46689" y="336804"/>
                </a:lnTo>
                <a:close/>
              </a:path>
              <a:path w="144780" h="431800">
                <a:moveTo>
                  <a:pt x="56388" y="352044"/>
                </a:moveTo>
                <a:lnTo>
                  <a:pt x="54864" y="350520"/>
                </a:lnTo>
                <a:lnTo>
                  <a:pt x="55418" y="350520"/>
                </a:lnTo>
                <a:lnTo>
                  <a:pt x="56388" y="352044"/>
                </a:lnTo>
                <a:close/>
              </a:path>
              <a:path w="144780" h="431800">
                <a:moveTo>
                  <a:pt x="67055" y="367284"/>
                </a:moveTo>
                <a:lnTo>
                  <a:pt x="65532" y="365760"/>
                </a:lnTo>
                <a:lnTo>
                  <a:pt x="65947" y="365760"/>
                </a:lnTo>
                <a:lnTo>
                  <a:pt x="67055" y="367284"/>
                </a:lnTo>
                <a:close/>
              </a:path>
              <a:path w="144780" h="431800">
                <a:moveTo>
                  <a:pt x="81343" y="381000"/>
                </a:moveTo>
                <a:lnTo>
                  <a:pt x="80772" y="381000"/>
                </a:lnTo>
                <a:lnTo>
                  <a:pt x="79248" y="379476"/>
                </a:lnTo>
                <a:lnTo>
                  <a:pt x="81343" y="381000"/>
                </a:lnTo>
                <a:close/>
              </a:path>
              <a:path w="144780" h="431800">
                <a:moveTo>
                  <a:pt x="98488" y="391668"/>
                </a:moveTo>
                <a:lnTo>
                  <a:pt x="96012" y="391668"/>
                </a:lnTo>
                <a:lnTo>
                  <a:pt x="96012" y="390144"/>
                </a:lnTo>
                <a:lnTo>
                  <a:pt x="98488" y="3916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25696" y="4402835"/>
            <a:ext cx="315467" cy="3162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2748" y="4315967"/>
            <a:ext cx="513587" cy="4739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66460" y="4360164"/>
            <a:ext cx="806195" cy="25781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72511" y="5358383"/>
            <a:ext cx="243840" cy="792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68040" y="5289803"/>
            <a:ext cx="284987" cy="14097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732276" y="5317236"/>
            <a:ext cx="166370" cy="43180"/>
          </a:xfrm>
          <a:custGeom>
            <a:avLst/>
            <a:gdLst/>
            <a:ahLst/>
            <a:cxnLst/>
            <a:rect l="l" t="t" r="r" b="b"/>
            <a:pathLst>
              <a:path w="166370" h="43179">
                <a:moveTo>
                  <a:pt x="132588" y="1524"/>
                </a:moveTo>
                <a:lnTo>
                  <a:pt x="115824" y="1524"/>
                </a:lnTo>
                <a:lnTo>
                  <a:pt x="121920" y="0"/>
                </a:lnTo>
                <a:lnTo>
                  <a:pt x="129540" y="0"/>
                </a:lnTo>
                <a:lnTo>
                  <a:pt x="132588" y="1524"/>
                </a:lnTo>
                <a:close/>
              </a:path>
              <a:path w="166370" h="43179">
                <a:moveTo>
                  <a:pt x="141732" y="3048"/>
                </a:moveTo>
                <a:lnTo>
                  <a:pt x="76200" y="3048"/>
                </a:lnTo>
                <a:lnTo>
                  <a:pt x="83820" y="1524"/>
                </a:lnTo>
                <a:lnTo>
                  <a:pt x="138684" y="1524"/>
                </a:lnTo>
                <a:lnTo>
                  <a:pt x="141732" y="3048"/>
                </a:lnTo>
                <a:close/>
              </a:path>
              <a:path w="166370" h="43179">
                <a:moveTo>
                  <a:pt x="10668" y="42672"/>
                </a:moveTo>
                <a:lnTo>
                  <a:pt x="1524" y="36576"/>
                </a:lnTo>
                <a:lnTo>
                  <a:pt x="0" y="30480"/>
                </a:lnTo>
                <a:lnTo>
                  <a:pt x="1524" y="25908"/>
                </a:lnTo>
                <a:lnTo>
                  <a:pt x="4572" y="22860"/>
                </a:lnTo>
                <a:lnTo>
                  <a:pt x="6096" y="19812"/>
                </a:lnTo>
                <a:lnTo>
                  <a:pt x="7620" y="18288"/>
                </a:lnTo>
                <a:lnTo>
                  <a:pt x="16764" y="13716"/>
                </a:lnTo>
                <a:lnTo>
                  <a:pt x="18288" y="13716"/>
                </a:lnTo>
                <a:lnTo>
                  <a:pt x="22860" y="12192"/>
                </a:lnTo>
                <a:lnTo>
                  <a:pt x="22860" y="10668"/>
                </a:lnTo>
                <a:lnTo>
                  <a:pt x="28956" y="10668"/>
                </a:lnTo>
                <a:lnTo>
                  <a:pt x="35052" y="9144"/>
                </a:lnTo>
                <a:lnTo>
                  <a:pt x="35052" y="7620"/>
                </a:lnTo>
                <a:lnTo>
                  <a:pt x="42672" y="7620"/>
                </a:lnTo>
                <a:lnTo>
                  <a:pt x="42672" y="6096"/>
                </a:lnTo>
                <a:lnTo>
                  <a:pt x="50292" y="6096"/>
                </a:lnTo>
                <a:lnTo>
                  <a:pt x="59436" y="4572"/>
                </a:lnTo>
                <a:lnTo>
                  <a:pt x="57912" y="4572"/>
                </a:lnTo>
                <a:lnTo>
                  <a:pt x="67056" y="3048"/>
                </a:lnTo>
                <a:lnTo>
                  <a:pt x="156972" y="3048"/>
                </a:lnTo>
                <a:lnTo>
                  <a:pt x="161544" y="4572"/>
                </a:lnTo>
                <a:lnTo>
                  <a:pt x="164592" y="7620"/>
                </a:lnTo>
                <a:lnTo>
                  <a:pt x="164592" y="12192"/>
                </a:lnTo>
                <a:lnTo>
                  <a:pt x="166116" y="16764"/>
                </a:lnTo>
                <a:lnTo>
                  <a:pt x="161544" y="21336"/>
                </a:lnTo>
                <a:lnTo>
                  <a:pt x="102108" y="21336"/>
                </a:lnTo>
                <a:lnTo>
                  <a:pt x="94488" y="22860"/>
                </a:lnTo>
                <a:lnTo>
                  <a:pt x="77724" y="22860"/>
                </a:lnTo>
                <a:lnTo>
                  <a:pt x="68580" y="24384"/>
                </a:lnTo>
                <a:lnTo>
                  <a:pt x="60960" y="24384"/>
                </a:lnTo>
                <a:lnTo>
                  <a:pt x="60960" y="25908"/>
                </a:lnTo>
                <a:lnTo>
                  <a:pt x="53340" y="25908"/>
                </a:lnTo>
                <a:lnTo>
                  <a:pt x="45720" y="27432"/>
                </a:lnTo>
                <a:lnTo>
                  <a:pt x="47244" y="27432"/>
                </a:lnTo>
                <a:lnTo>
                  <a:pt x="39624" y="28956"/>
                </a:lnTo>
                <a:lnTo>
                  <a:pt x="33528" y="28956"/>
                </a:lnTo>
                <a:lnTo>
                  <a:pt x="24384" y="32004"/>
                </a:lnTo>
                <a:lnTo>
                  <a:pt x="25908" y="32004"/>
                </a:lnTo>
                <a:lnTo>
                  <a:pt x="21336" y="33528"/>
                </a:lnTo>
                <a:lnTo>
                  <a:pt x="18288" y="35052"/>
                </a:lnTo>
                <a:lnTo>
                  <a:pt x="20574" y="35052"/>
                </a:lnTo>
                <a:lnTo>
                  <a:pt x="19812" y="36576"/>
                </a:lnTo>
                <a:lnTo>
                  <a:pt x="16764" y="41148"/>
                </a:lnTo>
                <a:lnTo>
                  <a:pt x="10668" y="42672"/>
                </a:lnTo>
                <a:close/>
              </a:path>
              <a:path w="166370" h="43179">
                <a:moveTo>
                  <a:pt x="160020" y="22860"/>
                </a:moveTo>
                <a:lnTo>
                  <a:pt x="131064" y="22860"/>
                </a:lnTo>
                <a:lnTo>
                  <a:pt x="126492" y="21336"/>
                </a:lnTo>
                <a:lnTo>
                  <a:pt x="161544" y="21336"/>
                </a:lnTo>
                <a:lnTo>
                  <a:pt x="160020" y="22860"/>
                </a:lnTo>
                <a:close/>
              </a:path>
              <a:path w="166370" h="43179">
                <a:moveTo>
                  <a:pt x="152400" y="24384"/>
                </a:moveTo>
                <a:lnTo>
                  <a:pt x="138684" y="24384"/>
                </a:lnTo>
                <a:lnTo>
                  <a:pt x="137160" y="22860"/>
                </a:lnTo>
                <a:lnTo>
                  <a:pt x="156972" y="22860"/>
                </a:lnTo>
                <a:lnTo>
                  <a:pt x="152400" y="24384"/>
                </a:lnTo>
                <a:close/>
              </a:path>
              <a:path w="166370" h="43179">
                <a:moveTo>
                  <a:pt x="19812" y="35052"/>
                </a:moveTo>
                <a:lnTo>
                  <a:pt x="18288" y="35052"/>
                </a:lnTo>
                <a:lnTo>
                  <a:pt x="21336" y="33528"/>
                </a:lnTo>
                <a:lnTo>
                  <a:pt x="19812" y="35052"/>
                </a:lnTo>
                <a:close/>
              </a:path>
              <a:path w="166370" h="43179">
                <a:moveTo>
                  <a:pt x="19812" y="35052"/>
                </a:moveTo>
                <a:lnTo>
                  <a:pt x="21336" y="33528"/>
                </a:lnTo>
                <a:lnTo>
                  <a:pt x="20828" y="34544"/>
                </a:lnTo>
                <a:lnTo>
                  <a:pt x="19812" y="35052"/>
                </a:lnTo>
                <a:close/>
              </a:path>
              <a:path w="166370" h="43179">
                <a:moveTo>
                  <a:pt x="20828" y="34544"/>
                </a:moveTo>
                <a:lnTo>
                  <a:pt x="21336" y="33528"/>
                </a:lnTo>
                <a:lnTo>
                  <a:pt x="22860" y="33528"/>
                </a:lnTo>
                <a:lnTo>
                  <a:pt x="20828" y="34544"/>
                </a:lnTo>
                <a:close/>
              </a:path>
              <a:path w="166370" h="43179">
                <a:moveTo>
                  <a:pt x="20574" y="35052"/>
                </a:moveTo>
                <a:lnTo>
                  <a:pt x="19812" y="35052"/>
                </a:lnTo>
                <a:lnTo>
                  <a:pt x="20828" y="34544"/>
                </a:lnTo>
                <a:lnTo>
                  <a:pt x="20574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85260" y="5143500"/>
            <a:ext cx="165100" cy="334010"/>
          </a:xfrm>
          <a:custGeom>
            <a:avLst/>
            <a:gdLst/>
            <a:ahLst/>
            <a:cxnLst/>
            <a:rect l="l" t="t" r="r" b="b"/>
            <a:pathLst>
              <a:path w="165100" h="334010">
                <a:moveTo>
                  <a:pt x="12191" y="21335"/>
                </a:moveTo>
                <a:lnTo>
                  <a:pt x="7620" y="19812"/>
                </a:lnTo>
                <a:lnTo>
                  <a:pt x="4572" y="13716"/>
                </a:lnTo>
                <a:lnTo>
                  <a:pt x="6096" y="9144"/>
                </a:lnTo>
                <a:lnTo>
                  <a:pt x="12191" y="6096"/>
                </a:lnTo>
                <a:lnTo>
                  <a:pt x="9143" y="6096"/>
                </a:lnTo>
                <a:lnTo>
                  <a:pt x="12191" y="1523"/>
                </a:lnTo>
                <a:lnTo>
                  <a:pt x="18288" y="0"/>
                </a:lnTo>
                <a:lnTo>
                  <a:pt x="22859" y="3048"/>
                </a:lnTo>
                <a:lnTo>
                  <a:pt x="25908" y="3048"/>
                </a:lnTo>
                <a:lnTo>
                  <a:pt x="28956" y="6096"/>
                </a:lnTo>
                <a:lnTo>
                  <a:pt x="12191" y="6096"/>
                </a:lnTo>
                <a:lnTo>
                  <a:pt x="9143" y="7619"/>
                </a:lnTo>
                <a:lnTo>
                  <a:pt x="29717" y="7619"/>
                </a:lnTo>
                <a:lnTo>
                  <a:pt x="30480" y="9144"/>
                </a:lnTo>
                <a:lnTo>
                  <a:pt x="32004" y="9144"/>
                </a:lnTo>
                <a:lnTo>
                  <a:pt x="35051" y="13716"/>
                </a:lnTo>
                <a:lnTo>
                  <a:pt x="36575" y="18287"/>
                </a:lnTo>
                <a:lnTo>
                  <a:pt x="38100" y="19812"/>
                </a:lnTo>
                <a:lnTo>
                  <a:pt x="13716" y="19812"/>
                </a:lnTo>
                <a:lnTo>
                  <a:pt x="14478" y="20193"/>
                </a:lnTo>
                <a:lnTo>
                  <a:pt x="12191" y="21335"/>
                </a:lnTo>
                <a:close/>
              </a:path>
              <a:path w="165100" h="334010">
                <a:moveTo>
                  <a:pt x="14478" y="20193"/>
                </a:moveTo>
                <a:lnTo>
                  <a:pt x="13716" y="19812"/>
                </a:lnTo>
                <a:lnTo>
                  <a:pt x="15240" y="19812"/>
                </a:lnTo>
                <a:lnTo>
                  <a:pt x="14478" y="20193"/>
                </a:lnTo>
                <a:close/>
              </a:path>
              <a:path w="165100" h="334010">
                <a:moveTo>
                  <a:pt x="16001" y="20954"/>
                </a:moveTo>
                <a:lnTo>
                  <a:pt x="14478" y="20193"/>
                </a:lnTo>
                <a:lnTo>
                  <a:pt x="15240" y="19812"/>
                </a:lnTo>
                <a:lnTo>
                  <a:pt x="16001" y="20954"/>
                </a:lnTo>
                <a:close/>
              </a:path>
              <a:path w="165100" h="334010">
                <a:moveTo>
                  <a:pt x="16764" y="21335"/>
                </a:moveTo>
                <a:lnTo>
                  <a:pt x="16001" y="20954"/>
                </a:lnTo>
                <a:lnTo>
                  <a:pt x="15240" y="19812"/>
                </a:lnTo>
                <a:lnTo>
                  <a:pt x="16764" y="21335"/>
                </a:lnTo>
                <a:close/>
              </a:path>
              <a:path w="165100" h="334010">
                <a:moveTo>
                  <a:pt x="38100" y="21335"/>
                </a:moveTo>
                <a:lnTo>
                  <a:pt x="16764" y="21335"/>
                </a:lnTo>
                <a:lnTo>
                  <a:pt x="15240" y="19812"/>
                </a:lnTo>
                <a:lnTo>
                  <a:pt x="38100" y="19812"/>
                </a:lnTo>
                <a:lnTo>
                  <a:pt x="38100" y="21335"/>
                </a:lnTo>
                <a:close/>
              </a:path>
              <a:path w="165100" h="334010">
                <a:moveTo>
                  <a:pt x="39624" y="28955"/>
                </a:moveTo>
                <a:lnTo>
                  <a:pt x="19812" y="28955"/>
                </a:lnTo>
                <a:lnTo>
                  <a:pt x="18288" y="24383"/>
                </a:lnTo>
                <a:lnTo>
                  <a:pt x="16001" y="20954"/>
                </a:lnTo>
                <a:lnTo>
                  <a:pt x="16764" y="21335"/>
                </a:lnTo>
                <a:lnTo>
                  <a:pt x="38100" y="21335"/>
                </a:lnTo>
                <a:lnTo>
                  <a:pt x="38100" y="24383"/>
                </a:lnTo>
                <a:lnTo>
                  <a:pt x="39624" y="28955"/>
                </a:lnTo>
                <a:close/>
              </a:path>
              <a:path w="165100" h="334010">
                <a:moveTo>
                  <a:pt x="18288" y="25907"/>
                </a:moveTo>
                <a:lnTo>
                  <a:pt x="16764" y="22860"/>
                </a:lnTo>
                <a:lnTo>
                  <a:pt x="18288" y="24383"/>
                </a:lnTo>
                <a:lnTo>
                  <a:pt x="18288" y="25907"/>
                </a:lnTo>
                <a:close/>
              </a:path>
              <a:path w="165100" h="334010">
                <a:moveTo>
                  <a:pt x="39624" y="39623"/>
                </a:moveTo>
                <a:lnTo>
                  <a:pt x="19812" y="39623"/>
                </a:lnTo>
                <a:lnTo>
                  <a:pt x="19812" y="32003"/>
                </a:lnTo>
                <a:lnTo>
                  <a:pt x="18288" y="27432"/>
                </a:lnTo>
                <a:lnTo>
                  <a:pt x="19812" y="28955"/>
                </a:lnTo>
                <a:lnTo>
                  <a:pt x="39624" y="28955"/>
                </a:lnTo>
                <a:lnTo>
                  <a:pt x="39624" y="39623"/>
                </a:lnTo>
                <a:close/>
              </a:path>
              <a:path w="165100" h="334010">
                <a:moveTo>
                  <a:pt x="36575" y="57912"/>
                </a:moveTo>
                <a:lnTo>
                  <a:pt x="16764" y="57912"/>
                </a:lnTo>
                <a:lnTo>
                  <a:pt x="18288" y="51816"/>
                </a:lnTo>
                <a:lnTo>
                  <a:pt x="18288" y="45719"/>
                </a:lnTo>
                <a:lnTo>
                  <a:pt x="19812" y="38100"/>
                </a:lnTo>
                <a:lnTo>
                  <a:pt x="19812" y="39623"/>
                </a:lnTo>
                <a:lnTo>
                  <a:pt x="39624" y="39623"/>
                </a:lnTo>
                <a:lnTo>
                  <a:pt x="39624" y="42671"/>
                </a:lnTo>
                <a:lnTo>
                  <a:pt x="36575" y="54864"/>
                </a:lnTo>
                <a:lnTo>
                  <a:pt x="36575" y="57912"/>
                </a:lnTo>
                <a:close/>
              </a:path>
              <a:path w="165100" h="334010">
                <a:moveTo>
                  <a:pt x="35966" y="64007"/>
                </a:moveTo>
                <a:lnTo>
                  <a:pt x="15240" y="64007"/>
                </a:lnTo>
                <a:lnTo>
                  <a:pt x="16764" y="56387"/>
                </a:lnTo>
                <a:lnTo>
                  <a:pt x="16764" y="57912"/>
                </a:lnTo>
                <a:lnTo>
                  <a:pt x="36575" y="57912"/>
                </a:lnTo>
                <a:lnTo>
                  <a:pt x="36575" y="60960"/>
                </a:lnTo>
                <a:lnTo>
                  <a:pt x="35966" y="64007"/>
                </a:lnTo>
                <a:close/>
              </a:path>
              <a:path w="165100" h="334010">
                <a:moveTo>
                  <a:pt x="67056" y="208787"/>
                </a:moveTo>
                <a:lnTo>
                  <a:pt x="42672" y="208787"/>
                </a:lnTo>
                <a:lnTo>
                  <a:pt x="38100" y="207264"/>
                </a:lnTo>
                <a:lnTo>
                  <a:pt x="36575" y="207264"/>
                </a:lnTo>
                <a:lnTo>
                  <a:pt x="32004" y="205739"/>
                </a:lnTo>
                <a:lnTo>
                  <a:pt x="28956" y="204216"/>
                </a:lnTo>
                <a:lnTo>
                  <a:pt x="24383" y="201167"/>
                </a:lnTo>
                <a:lnTo>
                  <a:pt x="22859" y="201167"/>
                </a:lnTo>
                <a:lnTo>
                  <a:pt x="12191" y="190500"/>
                </a:lnTo>
                <a:lnTo>
                  <a:pt x="9143" y="185928"/>
                </a:lnTo>
                <a:lnTo>
                  <a:pt x="7620" y="184403"/>
                </a:lnTo>
                <a:lnTo>
                  <a:pt x="4572" y="178307"/>
                </a:lnTo>
                <a:lnTo>
                  <a:pt x="4572" y="176783"/>
                </a:lnTo>
                <a:lnTo>
                  <a:pt x="1524" y="170687"/>
                </a:lnTo>
                <a:lnTo>
                  <a:pt x="1524" y="169164"/>
                </a:lnTo>
                <a:lnTo>
                  <a:pt x="0" y="161544"/>
                </a:lnTo>
                <a:lnTo>
                  <a:pt x="0" y="134112"/>
                </a:lnTo>
                <a:lnTo>
                  <a:pt x="1524" y="124967"/>
                </a:lnTo>
                <a:lnTo>
                  <a:pt x="3048" y="117348"/>
                </a:lnTo>
                <a:lnTo>
                  <a:pt x="3048" y="109728"/>
                </a:lnTo>
                <a:lnTo>
                  <a:pt x="4572" y="108203"/>
                </a:lnTo>
                <a:lnTo>
                  <a:pt x="10667" y="77723"/>
                </a:lnTo>
                <a:lnTo>
                  <a:pt x="13716" y="70103"/>
                </a:lnTo>
                <a:lnTo>
                  <a:pt x="15240" y="62483"/>
                </a:lnTo>
                <a:lnTo>
                  <a:pt x="15240" y="64007"/>
                </a:lnTo>
                <a:lnTo>
                  <a:pt x="35966" y="64007"/>
                </a:lnTo>
                <a:lnTo>
                  <a:pt x="35051" y="68580"/>
                </a:lnTo>
                <a:lnTo>
                  <a:pt x="32613" y="74676"/>
                </a:lnTo>
                <a:lnTo>
                  <a:pt x="32004" y="74676"/>
                </a:lnTo>
                <a:lnTo>
                  <a:pt x="21336" y="128016"/>
                </a:lnTo>
                <a:lnTo>
                  <a:pt x="21336" y="135635"/>
                </a:lnTo>
                <a:lnTo>
                  <a:pt x="20066" y="143255"/>
                </a:lnTo>
                <a:lnTo>
                  <a:pt x="19812" y="143255"/>
                </a:lnTo>
                <a:lnTo>
                  <a:pt x="19812" y="152400"/>
                </a:lnTo>
                <a:lnTo>
                  <a:pt x="20116" y="152400"/>
                </a:lnTo>
                <a:lnTo>
                  <a:pt x="22859" y="166116"/>
                </a:lnTo>
                <a:lnTo>
                  <a:pt x="23240" y="166116"/>
                </a:lnTo>
                <a:lnTo>
                  <a:pt x="23621" y="167639"/>
                </a:lnTo>
                <a:lnTo>
                  <a:pt x="22859" y="167639"/>
                </a:lnTo>
                <a:lnTo>
                  <a:pt x="25908" y="173735"/>
                </a:lnTo>
                <a:lnTo>
                  <a:pt x="26669" y="173735"/>
                </a:lnTo>
                <a:lnTo>
                  <a:pt x="28956" y="178307"/>
                </a:lnTo>
                <a:lnTo>
                  <a:pt x="30479" y="178307"/>
                </a:lnTo>
                <a:lnTo>
                  <a:pt x="33528" y="181355"/>
                </a:lnTo>
                <a:lnTo>
                  <a:pt x="32004" y="181355"/>
                </a:lnTo>
                <a:lnTo>
                  <a:pt x="36575" y="184403"/>
                </a:lnTo>
                <a:lnTo>
                  <a:pt x="35051" y="184403"/>
                </a:lnTo>
                <a:lnTo>
                  <a:pt x="41148" y="187451"/>
                </a:lnTo>
                <a:lnTo>
                  <a:pt x="42672" y="187451"/>
                </a:lnTo>
                <a:lnTo>
                  <a:pt x="47243" y="188976"/>
                </a:lnTo>
                <a:lnTo>
                  <a:pt x="105156" y="188976"/>
                </a:lnTo>
                <a:lnTo>
                  <a:pt x="100583" y="192023"/>
                </a:lnTo>
                <a:lnTo>
                  <a:pt x="94488" y="196596"/>
                </a:lnTo>
                <a:lnTo>
                  <a:pt x="88391" y="199644"/>
                </a:lnTo>
                <a:lnTo>
                  <a:pt x="86867" y="199644"/>
                </a:lnTo>
                <a:lnTo>
                  <a:pt x="74675" y="205739"/>
                </a:lnTo>
                <a:lnTo>
                  <a:pt x="73151" y="205739"/>
                </a:lnTo>
                <a:lnTo>
                  <a:pt x="67056" y="208787"/>
                </a:lnTo>
                <a:close/>
              </a:path>
              <a:path w="165100" h="334010">
                <a:moveTo>
                  <a:pt x="32004" y="76200"/>
                </a:moveTo>
                <a:lnTo>
                  <a:pt x="32004" y="74676"/>
                </a:lnTo>
                <a:lnTo>
                  <a:pt x="32613" y="74676"/>
                </a:lnTo>
                <a:lnTo>
                  <a:pt x="32004" y="76200"/>
                </a:lnTo>
                <a:close/>
              </a:path>
              <a:path w="165100" h="334010">
                <a:moveTo>
                  <a:pt x="129032" y="107187"/>
                </a:moveTo>
                <a:lnTo>
                  <a:pt x="129540" y="105155"/>
                </a:lnTo>
                <a:lnTo>
                  <a:pt x="135636" y="102107"/>
                </a:lnTo>
                <a:lnTo>
                  <a:pt x="137668" y="102615"/>
                </a:lnTo>
                <a:lnTo>
                  <a:pt x="135636" y="103632"/>
                </a:lnTo>
                <a:lnTo>
                  <a:pt x="131064" y="105155"/>
                </a:lnTo>
                <a:lnTo>
                  <a:pt x="129032" y="107187"/>
                </a:lnTo>
                <a:close/>
              </a:path>
              <a:path w="165100" h="334010">
                <a:moveTo>
                  <a:pt x="144017" y="104393"/>
                </a:moveTo>
                <a:lnTo>
                  <a:pt x="141732" y="103632"/>
                </a:lnTo>
                <a:lnTo>
                  <a:pt x="137668" y="102615"/>
                </a:lnTo>
                <a:lnTo>
                  <a:pt x="138683" y="102107"/>
                </a:lnTo>
                <a:lnTo>
                  <a:pt x="143256" y="103632"/>
                </a:lnTo>
                <a:lnTo>
                  <a:pt x="144017" y="104393"/>
                </a:lnTo>
                <a:close/>
              </a:path>
              <a:path w="165100" h="334010">
                <a:moveTo>
                  <a:pt x="126491" y="147828"/>
                </a:moveTo>
                <a:lnTo>
                  <a:pt x="124967" y="141732"/>
                </a:lnTo>
                <a:lnTo>
                  <a:pt x="124967" y="123444"/>
                </a:lnTo>
                <a:lnTo>
                  <a:pt x="126491" y="118871"/>
                </a:lnTo>
                <a:lnTo>
                  <a:pt x="126491" y="114300"/>
                </a:lnTo>
                <a:lnTo>
                  <a:pt x="128016" y="112776"/>
                </a:lnTo>
                <a:lnTo>
                  <a:pt x="128016" y="111251"/>
                </a:lnTo>
                <a:lnTo>
                  <a:pt x="129032" y="107187"/>
                </a:lnTo>
                <a:lnTo>
                  <a:pt x="131064" y="105155"/>
                </a:lnTo>
                <a:lnTo>
                  <a:pt x="135636" y="103632"/>
                </a:lnTo>
                <a:lnTo>
                  <a:pt x="137668" y="102615"/>
                </a:lnTo>
                <a:lnTo>
                  <a:pt x="141732" y="103632"/>
                </a:lnTo>
                <a:lnTo>
                  <a:pt x="144017" y="104393"/>
                </a:lnTo>
                <a:lnTo>
                  <a:pt x="149351" y="109728"/>
                </a:lnTo>
                <a:lnTo>
                  <a:pt x="150367" y="112776"/>
                </a:lnTo>
                <a:lnTo>
                  <a:pt x="149351" y="115823"/>
                </a:lnTo>
                <a:lnTo>
                  <a:pt x="149351" y="118871"/>
                </a:lnTo>
                <a:lnTo>
                  <a:pt x="147828" y="120396"/>
                </a:lnTo>
                <a:lnTo>
                  <a:pt x="147828" y="121919"/>
                </a:lnTo>
                <a:lnTo>
                  <a:pt x="146304" y="124967"/>
                </a:lnTo>
                <a:lnTo>
                  <a:pt x="144780" y="126492"/>
                </a:lnTo>
                <a:lnTo>
                  <a:pt x="144018" y="128016"/>
                </a:lnTo>
                <a:lnTo>
                  <a:pt x="143256" y="128016"/>
                </a:lnTo>
                <a:lnTo>
                  <a:pt x="142494" y="129539"/>
                </a:lnTo>
                <a:lnTo>
                  <a:pt x="141732" y="129539"/>
                </a:lnTo>
                <a:lnTo>
                  <a:pt x="139191" y="137160"/>
                </a:lnTo>
                <a:lnTo>
                  <a:pt x="138683" y="137160"/>
                </a:lnTo>
                <a:lnTo>
                  <a:pt x="137159" y="141732"/>
                </a:lnTo>
                <a:lnTo>
                  <a:pt x="135636" y="141732"/>
                </a:lnTo>
                <a:lnTo>
                  <a:pt x="134493" y="146303"/>
                </a:lnTo>
                <a:lnTo>
                  <a:pt x="126491" y="146303"/>
                </a:lnTo>
                <a:lnTo>
                  <a:pt x="126491" y="147828"/>
                </a:lnTo>
                <a:close/>
              </a:path>
              <a:path w="165100" h="334010">
                <a:moveTo>
                  <a:pt x="150367" y="112775"/>
                </a:moveTo>
                <a:lnTo>
                  <a:pt x="149351" y="109728"/>
                </a:lnTo>
                <a:lnTo>
                  <a:pt x="144017" y="104393"/>
                </a:lnTo>
                <a:lnTo>
                  <a:pt x="146304" y="105155"/>
                </a:lnTo>
                <a:lnTo>
                  <a:pt x="150875" y="111251"/>
                </a:lnTo>
                <a:lnTo>
                  <a:pt x="150367" y="112775"/>
                </a:lnTo>
                <a:close/>
              </a:path>
              <a:path w="165100" h="334010">
                <a:moveTo>
                  <a:pt x="128016" y="111251"/>
                </a:moveTo>
                <a:lnTo>
                  <a:pt x="128016" y="108203"/>
                </a:lnTo>
                <a:lnTo>
                  <a:pt x="129032" y="107187"/>
                </a:lnTo>
                <a:lnTo>
                  <a:pt x="128016" y="111251"/>
                </a:lnTo>
                <a:close/>
              </a:path>
              <a:path w="165100" h="334010">
                <a:moveTo>
                  <a:pt x="126491" y="114300"/>
                </a:moveTo>
                <a:lnTo>
                  <a:pt x="128016" y="111251"/>
                </a:lnTo>
                <a:lnTo>
                  <a:pt x="128016" y="112776"/>
                </a:lnTo>
                <a:lnTo>
                  <a:pt x="126491" y="114300"/>
                </a:lnTo>
                <a:close/>
              </a:path>
              <a:path w="165100" h="334010">
                <a:moveTo>
                  <a:pt x="149351" y="118871"/>
                </a:moveTo>
                <a:lnTo>
                  <a:pt x="149351" y="115823"/>
                </a:lnTo>
                <a:lnTo>
                  <a:pt x="150367" y="112775"/>
                </a:lnTo>
                <a:lnTo>
                  <a:pt x="150875" y="114300"/>
                </a:lnTo>
                <a:lnTo>
                  <a:pt x="149351" y="118871"/>
                </a:lnTo>
                <a:close/>
              </a:path>
              <a:path w="165100" h="334010">
                <a:moveTo>
                  <a:pt x="120396" y="126491"/>
                </a:moveTo>
                <a:lnTo>
                  <a:pt x="121920" y="121919"/>
                </a:lnTo>
                <a:lnTo>
                  <a:pt x="123443" y="120396"/>
                </a:lnTo>
                <a:lnTo>
                  <a:pt x="124967" y="117348"/>
                </a:lnTo>
                <a:lnTo>
                  <a:pt x="124967" y="115823"/>
                </a:lnTo>
                <a:lnTo>
                  <a:pt x="126491" y="114300"/>
                </a:lnTo>
                <a:lnTo>
                  <a:pt x="126491" y="118871"/>
                </a:lnTo>
                <a:lnTo>
                  <a:pt x="124967" y="123444"/>
                </a:lnTo>
                <a:lnTo>
                  <a:pt x="124967" y="124967"/>
                </a:lnTo>
                <a:lnTo>
                  <a:pt x="121920" y="124967"/>
                </a:lnTo>
                <a:lnTo>
                  <a:pt x="120396" y="126491"/>
                </a:lnTo>
                <a:close/>
              </a:path>
              <a:path w="165100" h="334010">
                <a:moveTo>
                  <a:pt x="147828" y="121919"/>
                </a:moveTo>
                <a:lnTo>
                  <a:pt x="147828" y="120396"/>
                </a:lnTo>
                <a:lnTo>
                  <a:pt x="149351" y="118871"/>
                </a:lnTo>
                <a:lnTo>
                  <a:pt x="147828" y="121919"/>
                </a:lnTo>
                <a:close/>
              </a:path>
              <a:path w="165100" h="334010">
                <a:moveTo>
                  <a:pt x="147828" y="129539"/>
                </a:moveTo>
                <a:lnTo>
                  <a:pt x="143256" y="129539"/>
                </a:lnTo>
                <a:lnTo>
                  <a:pt x="144780" y="126491"/>
                </a:lnTo>
                <a:lnTo>
                  <a:pt x="146304" y="124967"/>
                </a:lnTo>
                <a:lnTo>
                  <a:pt x="147828" y="121919"/>
                </a:lnTo>
                <a:lnTo>
                  <a:pt x="147828" y="129539"/>
                </a:lnTo>
                <a:close/>
              </a:path>
              <a:path w="165100" h="334010">
                <a:moveTo>
                  <a:pt x="124967" y="126492"/>
                </a:moveTo>
                <a:lnTo>
                  <a:pt x="120396" y="126492"/>
                </a:lnTo>
                <a:lnTo>
                  <a:pt x="121920" y="124967"/>
                </a:lnTo>
                <a:lnTo>
                  <a:pt x="124967" y="124967"/>
                </a:lnTo>
                <a:lnTo>
                  <a:pt x="124967" y="126492"/>
                </a:lnTo>
                <a:close/>
              </a:path>
              <a:path w="165100" h="334010">
                <a:moveTo>
                  <a:pt x="124967" y="134112"/>
                </a:moveTo>
                <a:lnTo>
                  <a:pt x="117348" y="134112"/>
                </a:lnTo>
                <a:lnTo>
                  <a:pt x="118872" y="129539"/>
                </a:lnTo>
                <a:lnTo>
                  <a:pt x="118872" y="128016"/>
                </a:lnTo>
                <a:lnTo>
                  <a:pt x="120396" y="126491"/>
                </a:lnTo>
                <a:lnTo>
                  <a:pt x="124967" y="126492"/>
                </a:lnTo>
                <a:lnTo>
                  <a:pt x="124967" y="134112"/>
                </a:lnTo>
                <a:close/>
              </a:path>
              <a:path w="165100" h="334010">
                <a:moveTo>
                  <a:pt x="147828" y="131064"/>
                </a:moveTo>
                <a:lnTo>
                  <a:pt x="141732" y="131064"/>
                </a:lnTo>
                <a:lnTo>
                  <a:pt x="143256" y="128016"/>
                </a:lnTo>
                <a:lnTo>
                  <a:pt x="143256" y="129539"/>
                </a:lnTo>
                <a:lnTo>
                  <a:pt x="147828" y="129539"/>
                </a:lnTo>
                <a:lnTo>
                  <a:pt x="147828" y="131064"/>
                </a:lnTo>
                <a:close/>
              </a:path>
              <a:path w="165100" h="334010">
                <a:moveTo>
                  <a:pt x="143256" y="129539"/>
                </a:moveTo>
                <a:lnTo>
                  <a:pt x="143256" y="128016"/>
                </a:lnTo>
                <a:lnTo>
                  <a:pt x="144018" y="128016"/>
                </a:lnTo>
                <a:lnTo>
                  <a:pt x="143256" y="129539"/>
                </a:lnTo>
                <a:close/>
              </a:path>
              <a:path w="165100" h="334010">
                <a:moveTo>
                  <a:pt x="147828" y="138683"/>
                </a:moveTo>
                <a:lnTo>
                  <a:pt x="138683" y="138683"/>
                </a:lnTo>
                <a:lnTo>
                  <a:pt x="141732" y="129539"/>
                </a:lnTo>
                <a:lnTo>
                  <a:pt x="141732" y="131064"/>
                </a:lnTo>
                <a:lnTo>
                  <a:pt x="147828" y="131064"/>
                </a:lnTo>
                <a:lnTo>
                  <a:pt x="147828" y="138683"/>
                </a:lnTo>
                <a:close/>
              </a:path>
              <a:path w="165100" h="334010">
                <a:moveTo>
                  <a:pt x="141732" y="131064"/>
                </a:moveTo>
                <a:lnTo>
                  <a:pt x="141732" y="129539"/>
                </a:lnTo>
                <a:lnTo>
                  <a:pt x="142494" y="129539"/>
                </a:lnTo>
                <a:lnTo>
                  <a:pt x="141732" y="131064"/>
                </a:lnTo>
                <a:close/>
              </a:path>
              <a:path w="165100" h="334010">
                <a:moveTo>
                  <a:pt x="126491" y="160019"/>
                </a:moveTo>
                <a:lnTo>
                  <a:pt x="105156" y="160019"/>
                </a:lnTo>
                <a:lnTo>
                  <a:pt x="108204" y="153923"/>
                </a:lnTo>
                <a:lnTo>
                  <a:pt x="109728" y="149351"/>
                </a:lnTo>
                <a:lnTo>
                  <a:pt x="112775" y="144780"/>
                </a:lnTo>
                <a:lnTo>
                  <a:pt x="115824" y="138683"/>
                </a:lnTo>
                <a:lnTo>
                  <a:pt x="117348" y="132587"/>
                </a:lnTo>
                <a:lnTo>
                  <a:pt x="117348" y="134112"/>
                </a:lnTo>
                <a:lnTo>
                  <a:pt x="124967" y="134112"/>
                </a:lnTo>
                <a:lnTo>
                  <a:pt x="124967" y="141732"/>
                </a:lnTo>
                <a:lnTo>
                  <a:pt x="126491" y="147828"/>
                </a:lnTo>
                <a:lnTo>
                  <a:pt x="126491" y="160019"/>
                </a:lnTo>
                <a:close/>
              </a:path>
              <a:path w="165100" h="334010">
                <a:moveTo>
                  <a:pt x="148133" y="147828"/>
                </a:moveTo>
                <a:lnTo>
                  <a:pt x="134112" y="147828"/>
                </a:lnTo>
                <a:lnTo>
                  <a:pt x="135636" y="141732"/>
                </a:lnTo>
                <a:lnTo>
                  <a:pt x="137159" y="141732"/>
                </a:lnTo>
                <a:lnTo>
                  <a:pt x="138683" y="137160"/>
                </a:lnTo>
                <a:lnTo>
                  <a:pt x="138683" y="138683"/>
                </a:lnTo>
                <a:lnTo>
                  <a:pt x="147828" y="138683"/>
                </a:lnTo>
                <a:lnTo>
                  <a:pt x="147828" y="146303"/>
                </a:lnTo>
                <a:lnTo>
                  <a:pt x="148133" y="147828"/>
                </a:lnTo>
                <a:close/>
              </a:path>
              <a:path w="165100" h="334010">
                <a:moveTo>
                  <a:pt x="138683" y="138683"/>
                </a:moveTo>
                <a:lnTo>
                  <a:pt x="138683" y="137160"/>
                </a:lnTo>
                <a:lnTo>
                  <a:pt x="139191" y="137160"/>
                </a:lnTo>
                <a:lnTo>
                  <a:pt x="138683" y="138683"/>
                </a:lnTo>
                <a:close/>
              </a:path>
              <a:path w="165100" h="334010">
                <a:moveTo>
                  <a:pt x="19812" y="144780"/>
                </a:moveTo>
                <a:lnTo>
                  <a:pt x="19812" y="143255"/>
                </a:lnTo>
                <a:lnTo>
                  <a:pt x="20066" y="143255"/>
                </a:lnTo>
                <a:lnTo>
                  <a:pt x="19812" y="144780"/>
                </a:lnTo>
                <a:close/>
              </a:path>
              <a:path w="165100" h="334010">
                <a:moveTo>
                  <a:pt x="126491" y="161544"/>
                </a:moveTo>
                <a:lnTo>
                  <a:pt x="126491" y="146303"/>
                </a:lnTo>
                <a:lnTo>
                  <a:pt x="134112" y="146303"/>
                </a:lnTo>
                <a:lnTo>
                  <a:pt x="126491" y="161544"/>
                </a:lnTo>
                <a:close/>
              </a:path>
              <a:path w="165100" h="334010">
                <a:moveTo>
                  <a:pt x="128016" y="170687"/>
                </a:moveTo>
                <a:lnTo>
                  <a:pt x="126491" y="163067"/>
                </a:lnTo>
                <a:lnTo>
                  <a:pt x="126491" y="161544"/>
                </a:lnTo>
                <a:lnTo>
                  <a:pt x="134112" y="146303"/>
                </a:lnTo>
                <a:lnTo>
                  <a:pt x="134112" y="147828"/>
                </a:lnTo>
                <a:lnTo>
                  <a:pt x="148133" y="147828"/>
                </a:lnTo>
                <a:lnTo>
                  <a:pt x="149351" y="153923"/>
                </a:lnTo>
                <a:lnTo>
                  <a:pt x="149351" y="160019"/>
                </a:lnTo>
                <a:lnTo>
                  <a:pt x="151180" y="169164"/>
                </a:lnTo>
                <a:lnTo>
                  <a:pt x="128016" y="169164"/>
                </a:lnTo>
                <a:lnTo>
                  <a:pt x="128016" y="170687"/>
                </a:lnTo>
                <a:close/>
              </a:path>
              <a:path w="165100" h="334010">
                <a:moveTo>
                  <a:pt x="134112" y="147828"/>
                </a:moveTo>
                <a:lnTo>
                  <a:pt x="134112" y="146303"/>
                </a:lnTo>
                <a:lnTo>
                  <a:pt x="134493" y="146303"/>
                </a:lnTo>
                <a:lnTo>
                  <a:pt x="134112" y="147828"/>
                </a:lnTo>
                <a:close/>
              </a:path>
              <a:path w="165100" h="334010">
                <a:moveTo>
                  <a:pt x="20116" y="152400"/>
                </a:moveTo>
                <a:lnTo>
                  <a:pt x="19812" y="152400"/>
                </a:lnTo>
                <a:lnTo>
                  <a:pt x="19812" y="150876"/>
                </a:lnTo>
                <a:lnTo>
                  <a:pt x="20116" y="152400"/>
                </a:lnTo>
                <a:close/>
              </a:path>
              <a:path w="165100" h="334010">
                <a:moveTo>
                  <a:pt x="122682" y="169164"/>
                </a:moveTo>
                <a:lnTo>
                  <a:pt x="97536" y="169164"/>
                </a:lnTo>
                <a:lnTo>
                  <a:pt x="102108" y="164592"/>
                </a:lnTo>
                <a:lnTo>
                  <a:pt x="100583" y="164592"/>
                </a:lnTo>
                <a:lnTo>
                  <a:pt x="105156" y="158496"/>
                </a:lnTo>
                <a:lnTo>
                  <a:pt x="105156" y="160019"/>
                </a:lnTo>
                <a:lnTo>
                  <a:pt x="126491" y="160019"/>
                </a:lnTo>
                <a:lnTo>
                  <a:pt x="126491" y="161544"/>
                </a:lnTo>
                <a:lnTo>
                  <a:pt x="122682" y="169164"/>
                </a:lnTo>
                <a:close/>
              </a:path>
              <a:path w="165100" h="334010">
                <a:moveTo>
                  <a:pt x="23240" y="166116"/>
                </a:moveTo>
                <a:lnTo>
                  <a:pt x="22859" y="166116"/>
                </a:lnTo>
                <a:lnTo>
                  <a:pt x="22859" y="164592"/>
                </a:lnTo>
                <a:lnTo>
                  <a:pt x="23240" y="166116"/>
                </a:lnTo>
                <a:close/>
              </a:path>
              <a:path w="165100" h="334010">
                <a:moveTo>
                  <a:pt x="24383" y="170687"/>
                </a:moveTo>
                <a:lnTo>
                  <a:pt x="22859" y="167639"/>
                </a:lnTo>
                <a:lnTo>
                  <a:pt x="23621" y="167639"/>
                </a:lnTo>
                <a:lnTo>
                  <a:pt x="24383" y="170687"/>
                </a:lnTo>
                <a:close/>
              </a:path>
              <a:path w="165100" h="334010">
                <a:moveTo>
                  <a:pt x="121920" y="172212"/>
                </a:moveTo>
                <a:lnTo>
                  <a:pt x="92964" y="172212"/>
                </a:lnTo>
                <a:lnTo>
                  <a:pt x="99059" y="167639"/>
                </a:lnTo>
                <a:lnTo>
                  <a:pt x="97536" y="169164"/>
                </a:lnTo>
                <a:lnTo>
                  <a:pt x="122682" y="169164"/>
                </a:lnTo>
                <a:lnTo>
                  <a:pt x="121920" y="170687"/>
                </a:lnTo>
                <a:lnTo>
                  <a:pt x="121920" y="172212"/>
                </a:lnTo>
                <a:close/>
              </a:path>
              <a:path w="165100" h="334010">
                <a:moveTo>
                  <a:pt x="152400" y="237744"/>
                </a:moveTo>
                <a:lnTo>
                  <a:pt x="129540" y="237744"/>
                </a:lnTo>
                <a:lnTo>
                  <a:pt x="129540" y="202692"/>
                </a:lnTo>
                <a:lnTo>
                  <a:pt x="128016" y="193548"/>
                </a:lnTo>
                <a:lnTo>
                  <a:pt x="128016" y="169164"/>
                </a:lnTo>
                <a:lnTo>
                  <a:pt x="151180" y="169164"/>
                </a:lnTo>
                <a:lnTo>
                  <a:pt x="152400" y="175260"/>
                </a:lnTo>
                <a:lnTo>
                  <a:pt x="152400" y="237744"/>
                </a:lnTo>
                <a:close/>
              </a:path>
              <a:path w="165100" h="334010">
                <a:moveTo>
                  <a:pt x="114300" y="179832"/>
                </a:moveTo>
                <a:lnTo>
                  <a:pt x="82296" y="179832"/>
                </a:lnTo>
                <a:lnTo>
                  <a:pt x="94488" y="170687"/>
                </a:lnTo>
                <a:lnTo>
                  <a:pt x="92964" y="172212"/>
                </a:lnTo>
                <a:lnTo>
                  <a:pt x="121920" y="172212"/>
                </a:lnTo>
                <a:lnTo>
                  <a:pt x="114300" y="179832"/>
                </a:lnTo>
                <a:close/>
              </a:path>
              <a:path w="165100" h="334010">
                <a:moveTo>
                  <a:pt x="26669" y="173735"/>
                </a:moveTo>
                <a:lnTo>
                  <a:pt x="25908" y="173735"/>
                </a:lnTo>
                <a:lnTo>
                  <a:pt x="25908" y="172212"/>
                </a:lnTo>
                <a:lnTo>
                  <a:pt x="26669" y="173735"/>
                </a:lnTo>
                <a:close/>
              </a:path>
              <a:path w="165100" h="334010">
                <a:moveTo>
                  <a:pt x="30479" y="178307"/>
                </a:moveTo>
                <a:lnTo>
                  <a:pt x="28956" y="178307"/>
                </a:lnTo>
                <a:lnTo>
                  <a:pt x="28956" y="176783"/>
                </a:lnTo>
                <a:lnTo>
                  <a:pt x="30479" y="178307"/>
                </a:lnTo>
                <a:close/>
              </a:path>
              <a:path w="165100" h="334010">
                <a:moveTo>
                  <a:pt x="106680" y="187451"/>
                </a:moveTo>
                <a:lnTo>
                  <a:pt x="65532" y="187451"/>
                </a:lnTo>
                <a:lnTo>
                  <a:pt x="73151" y="184403"/>
                </a:lnTo>
                <a:lnTo>
                  <a:pt x="71628" y="184403"/>
                </a:lnTo>
                <a:lnTo>
                  <a:pt x="83820" y="178307"/>
                </a:lnTo>
                <a:lnTo>
                  <a:pt x="82296" y="179832"/>
                </a:lnTo>
                <a:lnTo>
                  <a:pt x="114300" y="179832"/>
                </a:lnTo>
                <a:lnTo>
                  <a:pt x="106680" y="187451"/>
                </a:lnTo>
                <a:close/>
              </a:path>
              <a:path w="165100" h="334010">
                <a:moveTo>
                  <a:pt x="105156" y="188976"/>
                </a:moveTo>
                <a:lnTo>
                  <a:pt x="60959" y="188976"/>
                </a:lnTo>
                <a:lnTo>
                  <a:pt x="67056" y="185928"/>
                </a:lnTo>
                <a:lnTo>
                  <a:pt x="65532" y="187451"/>
                </a:lnTo>
                <a:lnTo>
                  <a:pt x="106680" y="187451"/>
                </a:lnTo>
                <a:lnTo>
                  <a:pt x="105156" y="188976"/>
                </a:lnTo>
                <a:close/>
              </a:path>
              <a:path w="165100" h="334010">
                <a:moveTo>
                  <a:pt x="44196" y="187451"/>
                </a:moveTo>
                <a:lnTo>
                  <a:pt x="41148" y="187451"/>
                </a:lnTo>
                <a:lnTo>
                  <a:pt x="38101" y="185928"/>
                </a:lnTo>
                <a:lnTo>
                  <a:pt x="44196" y="187451"/>
                </a:lnTo>
                <a:close/>
              </a:path>
              <a:path w="165100" h="334010">
                <a:moveTo>
                  <a:pt x="59436" y="210312"/>
                </a:moveTo>
                <a:lnTo>
                  <a:pt x="50291" y="210312"/>
                </a:lnTo>
                <a:lnTo>
                  <a:pt x="44196" y="208787"/>
                </a:lnTo>
                <a:lnTo>
                  <a:pt x="65532" y="208787"/>
                </a:lnTo>
                <a:lnTo>
                  <a:pt x="59436" y="210312"/>
                </a:lnTo>
                <a:close/>
              </a:path>
              <a:path w="165100" h="334010">
                <a:moveTo>
                  <a:pt x="147828" y="333755"/>
                </a:moveTo>
                <a:lnTo>
                  <a:pt x="138683" y="333755"/>
                </a:lnTo>
                <a:lnTo>
                  <a:pt x="135636" y="330707"/>
                </a:lnTo>
                <a:lnTo>
                  <a:pt x="132588" y="329183"/>
                </a:lnTo>
                <a:lnTo>
                  <a:pt x="128016" y="320039"/>
                </a:lnTo>
                <a:lnTo>
                  <a:pt x="128016" y="315467"/>
                </a:lnTo>
                <a:lnTo>
                  <a:pt x="126491" y="313944"/>
                </a:lnTo>
                <a:lnTo>
                  <a:pt x="126491" y="307848"/>
                </a:lnTo>
                <a:lnTo>
                  <a:pt x="124967" y="300228"/>
                </a:lnTo>
                <a:lnTo>
                  <a:pt x="124967" y="289560"/>
                </a:lnTo>
                <a:lnTo>
                  <a:pt x="126491" y="281939"/>
                </a:lnTo>
                <a:lnTo>
                  <a:pt x="126491" y="254507"/>
                </a:lnTo>
                <a:lnTo>
                  <a:pt x="129540" y="236219"/>
                </a:lnTo>
                <a:lnTo>
                  <a:pt x="129540" y="237744"/>
                </a:lnTo>
                <a:lnTo>
                  <a:pt x="152400" y="237744"/>
                </a:lnTo>
                <a:lnTo>
                  <a:pt x="152400" y="248412"/>
                </a:lnTo>
                <a:lnTo>
                  <a:pt x="150875" y="257555"/>
                </a:lnTo>
                <a:lnTo>
                  <a:pt x="150875" y="266700"/>
                </a:lnTo>
                <a:lnTo>
                  <a:pt x="149351" y="275844"/>
                </a:lnTo>
                <a:lnTo>
                  <a:pt x="149351" y="283464"/>
                </a:lnTo>
                <a:lnTo>
                  <a:pt x="148082" y="291083"/>
                </a:lnTo>
                <a:lnTo>
                  <a:pt x="147828" y="291083"/>
                </a:lnTo>
                <a:lnTo>
                  <a:pt x="147828" y="312419"/>
                </a:lnTo>
                <a:lnTo>
                  <a:pt x="148209" y="312419"/>
                </a:lnTo>
                <a:lnTo>
                  <a:pt x="149013" y="315637"/>
                </a:lnTo>
                <a:lnTo>
                  <a:pt x="146304" y="316992"/>
                </a:lnTo>
                <a:lnTo>
                  <a:pt x="144780" y="316992"/>
                </a:lnTo>
                <a:lnTo>
                  <a:pt x="147066" y="317754"/>
                </a:lnTo>
                <a:lnTo>
                  <a:pt x="150875" y="321564"/>
                </a:lnTo>
                <a:lnTo>
                  <a:pt x="164083" y="321564"/>
                </a:lnTo>
                <a:lnTo>
                  <a:pt x="163067" y="324612"/>
                </a:lnTo>
                <a:lnTo>
                  <a:pt x="160020" y="326135"/>
                </a:lnTo>
                <a:lnTo>
                  <a:pt x="155448" y="330707"/>
                </a:lnTo>
                <a:lnTo>
                  <a:pt x="152400" y="332232"/>
                </a:lnTo>
                <a:lnTo>
                  <a:pt x="147828" y="333755"/>
                </a:lnTo>
                <a:close/>
              </a:path>
              <a:path w="165100" h="334010">
                <a:moveTo>
                  <a:pt x="147828" y="292607"/>
                </a:moveTo>
                <a:lnTo>
                  <a:pt x="147828" y="291083"/>
                </a:lnTo>
                <a:lnTo>
                  <a:pt x="148082" y="291083"/>
                </a:lnTo>
                <a:lnTo>
                  <a:pt x="147828" y="292607"/>
                </a:lnTo>
                <a:close/>
              </a:path>
              <a:path w="165100" h="334010">
                <a:moveTo>
                  <a:pt x="148209" y="312419"/>
                </a:moveTo>
                <a:lnTo>
                  <a:pt x="147828" y="312419"/>
                </a:lnTo>
                <a:lnTo>
                  <a:pt x="147828" y="310896"/>
                </a:lnTo>
                <a:lnTo>
                  <a:pt x="148209" y="312419"/>
                </a:lnTo>
                <a:close/>
              </a:path>
              <a:path w="165100" h="334010">
                <a:moveTo>
                  <a:pt x="164083" y="321564"/>
                </a:moveTo>
                <a:lnTo>
                  <a:pt x="150875" y="321564"/>
                </a:lnTo>
                <a:lnTo>
                  <a:pt x="149351" y="316992"/>
                </a:lnTo>
                <a:lnTo>
                  <a:pt x="149352" y="315467"/>
                </a:lnTo>
                <a:lnTo>
                  <a:pt x="152400" y="313944"/>
                </a:lnTo>
                <a:lnTo>
                  <a:pt x="156972" y="312419"/>
                </a:lnTo>
                <a:lnTo>
                  <a:pt x="160020" y="313944"/>
                </a:lnTo>
                <a:lnTo>
                  <a:pt x="163067" y="316992"/>
                </a:lnTo>
                <a:lnTo>
                  <a:pt x="164591" y="320039"/>
                </a:lnTo>
                <a:lnTo>
                  <a:pt x="164083" y="321564"/>
                </a:lnTo>
                <a:close/>
              </a:path>
              <a:path w="165100" h="334010">
                <a:moveTo>
                  <a:pt x="149351" y="316992"/>
                </a:moveTo>
                <a:lnTo>
                  <a:pt x="149013" y="315637"/>
                </a:lnTo>
                <a:lnTo>
                  <a:pt x="149351" y="315468"/>
                </a:lnTo>
                <a:lnTo>
                  <a:pt x="149351" y="316992"/>
                </a:lnTo>
                <a:close/>
              </a:path>
              <a:path w="165100" h="334010">
                <a:moveTo>
                  <a:pt x="149351" y="318516"/>
                </a:moveTo>
                <a:lnTo>
                  <a:pt x="146304" y="316992"/>
                </a:lnTo>
                <a:lnTo>
                  <a:pt x="149013" y="315637"/>
                </a:lnTo>
                <a:lnTo>
                  <a:pt x="149351" y="316992"/>
                </a:lnTo>
                <a:lnTo>
                  <a:pt x="149351" y="318516"/>
                </a:lnTo>
                <a:close/>
              </a:path>
              <a:path w="165100" h="334010">
                <a:moveTo>
                  <a:pt x="147066" y="317754"/>
                </a:moveTo>
                <a:lnTo>
                  <a:pt x="144780" y="316992"/>
                </a:lnTo>
                <a:lnTo>
                  <a:pt x="146304" y="316992"/>
                </a:lnTo>
                <a:lnTo>
                  <a:pt x="147066" y="317754"/>
                </a:lnTo>
                <a:close/>
              </a:path>
              <a:path w="165100" h="334010">
                <a:moveTo>
                  <a:pt x="149351" y="318516"/>
                </a:moveTo>
                <a:lnTo>
                  <a:pt x="147066" y="317754"/>
                </a:lnTo>
                <a:lnTo>
                  <a:pt x="146304" y="316992"/>
                </a:lnTo>
                <a:lnTo>
                  <a:pt x="149351" y="318516"/>
                </a:lnTo>
                <a:close/>
              </a:path>
              <a:path w="165100" h="334010">
                <a:moveTo>
                  <a:pt x="149859" y="318516"/>
                </a:moveTo>
                <a:lnTo>
                  <a:pt x="149351" y="318516"/>
                </a:lnTo>
                <a:lnTo>
                  <a:pt x="149351" y="316992"/>
                </a:lnTo>
                <a:lnTo>
                  <a:pt x="149859" y="318516"/>
                </a:lnTo>
                <a:close/>
              </a:path>
              <a:path w="165100" h="334010">
                <a:moveTo>
                  <a:pt x="150875" y="321564"/>
                </a:moveTo>
                <a:lnTo>
                  <a:pt x="147066" y="317754"/>
                </a:lnTo>
                <a:lnTo>
                  <a:pt x="149351" y="318516"/>
                </a:lnTo>
                <a:lnTo>
                  <a:pt x="149859" y="318516"/>
                </a:lnTo>
                <a:lnTo>
                  <a:pt x="150875" y="3215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4339" y="5210555"/>
            <a:ext cx="353568" cy="22148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979420" y="5102352"/>
            <a:ext cx="298704" cy="458724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695444" y="5117591"/>
            <a:ext cx="192405" cy="436245"/>
          </a:xfrm>
          <a:custGeom>
            <a:avLst/>
            <a:gdLst/>
            <a:ahLst/>
            <a:cxnLst/>
            <a:rect l="l" t="t" r="r" b="b"/>
            <a:pathLst>
              <a:path w="192404" h="436245">
                <a:moveTo>
                  <a:pt x="129540" y="39624"/>
                </a:moveTo>
                <a:lnTo>
                  <a:pt x="126492" y="33528"/>
                </a:lnTo>
                <a:lnTo>
                  <a:pt x="126492" y="32004"/>
                </a:lnTo>
                <a:lnTo>
                  <a:pt x="123444" y="25908"/>
                </a:lnTo>
                <a:lnTo>
                  <a:pt x="120396" y="21336"/>
                </a:lnTo>
                <a:lnTo>
                  <a:pt x="121920" y="21336"/>
                </a:lnTo>
                <a:lnTo>
                  <a:pt x="118872" y="16764"/>
                </a:lnTo>
                <a:lnTo>
                  <a:pt x="115824" y="7620"/>
                </a:lnTo>
                <a:lnTo>
                  <a:pt x="117348" y="4572"/>
                </a:lnTo>
                <a:lnTo>
                  <a:pt x="120396" y="1524"/>
                </a:lnTo>
                <a:lnTo>
                  <a:pt x="123444" y="0"/>
                </a:lnTo>
                <a:lnTo>
                  <a:pt x="128016" y="1524"/>
                </a:lnTo>
                <a:lnTo>
                  <a:pt x="134112" y="7620"/>
                </a:lnTo>
                <a:lnTo>
                  <a:pt x="132588" y="7620"/>
                </a:lnTo>
                <a:lnTo>
                  <a:pt x="137160" y="12192"/>
                </a:lnTo>
                <a:lnTo>
                  <a:pt x="140208" y="16764"/>
                </a:lnTo>
                <a:lnTo>
                  <a:pt x="144780" y="21336"/>
                </a:lnTo>
                <a:lnTo>
                  <a:pt x="144780" y="22860"/>
                </a:lnTo>
                <a:lnTo>
                  <a:pt x="147828" y="28956"/>
                </a:lnTo>
                <a:lnTo>
                  <a:pt x="149352" y="28956"/>
                </a:lnTo>
                <a:lnTo>
                  <a:pt x="152400" y="36576"/>
                </a:lnTo>
                <a:lnTo>
                  <a:pt x="153314" y="36576"/>
                </a:lnTo>
                <a:lnTo>
                  <a:pt x="154228" y="38100"/>
                </a:lnTo>
                <a:lnTo>
                  <a:pt x="129540" y="38100"/>
                </a:lnTo>
                <a:lnTo>
                  <a:pt x="129540" y="39624"/>
                </a:lnTo>
                <a:close/>
              </a:path>
              <a:path w="192404" h="436245">
                <a:moveTo>
                  <a:pt x="153314" y="36576"/>
                </a:moveTo>
                <a:lnTo>
                  <a:pt x="152400" y="36576"/>
                </a:lnTo>
                <a:lnTo>
                  <a:pt x="152400" y="35052"/>
                </a:lnTo>
                <a:lnTo>
                  <a:pt x="153314" y="36576"/>
                </a:lnTo>
                <a:close/>
              </a:path>
              <a:path w="192404" h="436245">
                <a:moveTo>
                  <a:pt x="153924" y="86868"/>
                </a:moveTo>
                <a:lnTo>
                  <a:pt x="149352" y="77724"/>
                </a:lnTo>
                <a:lnTo>
                  <a:pt x="146304" y="68580"/>
                </a:lnTo>
                <a:lnTo>
                  <a:pt x="137160" y="53340"/>
                </a:lnTo>
                <a:lnTo>
                  <a:pt x="138684" y="53340"/>
                </a:lnTo>
                <a:lnTo>
                  <a:pt x="134112" y="47244"/>
                </a:lnTo>
                <a:lnTo>
                  <a:pt x="132588" y="45720"/>
                </a:lnTo>
                <a:lnTo>
                  <a:pt x="129540" y="38100"/>
                </a:lnTo>
                <a:lnTo>
                  <a:pt x="154228" y="38100"/>
                </a:lnTo>
                <a:lnTo>
                  <a:pt x="156972" y="42672"/>
                </a:lnTo>
                <a:lnTo>
                  <a:pt x="160020" y="50292"/>
                </a:lnTo>
                <a:lnTo>
                  <a:pt x="164592" y="59436"/>
                </a:lnTo>
                <a:lnTo>
                  <a:pt x="169164" y="67056"/>
                </a:lnTo>
                <a:lnTo>
                  <a:pt x="177001" y="85344"/>
                </a:lnTo>
                <a:lnTo>
                  <a:pt x="153924" y="85344"/>
                </a:lnTo>
                <a:lnTo>
                  <a:pt x="153924" y="86868"/>
                </a:lnTo>
                <a:close/>
              </a:path>
              <a:path w="192404" h="436245">
                <a:moveTo>
                  <a:pt x="161544" y="108204"/>
                </a:moveTo>
                <a:lnTo>
                  <a:pt x="156972" y="96012"/>
                </a:lnTo>
                <a:lnTo>
                  <a:pt x="158496" y="96012"/>
                </a:lnTo>
                <a:lnTo>
                  <a:pt x="153924" y="85344"/>
                </a:lnTo>
                <a:lnTo>
                  <a:pt x="177001" y="85344"/>
                </a:lnTo>
                <a:lnTo>
                  <a:pt x="178308" y="88392"/>
                </a:lnTo>
                <a:lnTo>
                  <a:pt x="178308" y="89916"/>
                </a:lnTo>
                <a:lnTo>
                  <a:pt x="182499" y="106680"/>
                </a:lnTo>
                <a:lnTo>
                  <a:pt x="161544" y="106680"/>
                </a:lnTo>
                <a:lnTo>
                  <a:pt x="161544" y="108204"/>
                </a:lnTo>
                <a:close/>
              </a:path>
              <a:path w="192404" h="436245">
                <a:moveTo>
                  <a:pt x="164592" y="120396"/>
                </a:moveTo>
                <a:lnTo>
                  <a:pt x="161544" y="106680"/>
                </a:lnTo>
                <a:lnTo>
                  <a:pt x="182499" y="106680"/>
                </a:lnTo>
                <a:lnTo>
                  <a:pt x="184404" y="114300"/>
                </a:lnTo>
                <a:lnTo>
                  <a:pt x="185420" y="118872"/>
                </a:lnTo>
                <a:lnTo>
                  <a:pt x="164592" y="118872"/>
                </a:lnTo>
                <a:lnTo>
                  <a:pt x="164592" y="120396"/>
                </a:lnTo>
                <a:close/>
              </a:path>
              <a:path w="192404" h="436245">
                <a:moveTo>
                  <a:pt x="166116" y="132588"/>
                </a:moveTo>
                <a:lnTo>
                  <a:pt x="164592" y="118872"/>
                </a:lnTo>
                <a:lnTo>
                  <a:pt x="185420" y="118872"/>
                </a:lnTo>
                <a:lnTo>
                  <a:pt x="188129" y="131064"/>
                </a:lnTo>
                <a:lnTo>
                  <a:pt x="166116" y="131064"/>
                </a:lnTo>
                <a:lnTo>
                  <a:pt x="166116" y="132588"/>
                </a:lnTo>
                <a:close/>
              </a:path>
              <a:path w="192404" h="436245">
                <a:moveTo>
                  <a:pt x="169164" y="144780"/>
                </a:moveTo>
                <a:lnTo>
                  <a:pt x="166116" y="131064"/>
                </a:lnTo>
                <a:lnTo>
                  <a:pt x="188129" y="131064"/>
                </a:lnTo>
                <a:lnTo>
                  <a:pt x="190500" y="141732"/>
                </a:lnTo>
                <a:lnTo>
                  <a:pt x="190669" y="143256"/>
                </a:lnTo>
                <a:lnTo>
                  <a:pt x="169164" y="143256"/>
                </a:lnTo>
                <a:lnTo>
                  <a:pt x="169164" y="144780"/>
                </a:lnTo>
                <a:close/>
              </a:path>
              <a:path w="192404" h="436245">
                <a:moveTo>
                  <a:pt x="190500" y="198120"/>
                </a:moveTo>
                <a:lnTo>
                  <a:pt x="167640" y="198120"/>
                </a:lnTo>
                <a:lnTo>
                  <a:pt x="169164" y="182880"/>
                </a:lnTo>
                <a:lnTo>
                  <a:pt x="170688" y="169164"/>
                </a:lnTo>
                <a:lnTo>
                  <a:pt x="169164" y="155448"/>
                </a:lnTo>
                <a:lnTo>
                  <a:pt x="169164" y="143256"/>
                </a:lnTo>
                <a:lnTo>
                  <a:pt x="190669" y="143256"/>
                </a:lnTo>
                <a:lnTo>
                  <a:pt x="192024" y="155448"/>
                </a:lnTo>
                <a:lnTo>
                  <a:pt x="192024" y="170687"/>
                </a:lnTo>
                <a:lnTo>
                  <a:pt x="190500" y="184404"/>
                </a:lnTo>
                <a:lnTo>
                  <a:pt x="190500" y="198120"/>
                </a:lnTo>
                <a:close/>
              </a:path>
              <a:path w="192404" h="436245">
                <a:moveTo>
                  <a:pt x="185013" y="227075"/>
                </a:moveTo>
                <a:lnTo>
                  <a:pt x="163068" y="227075"/>
                </a:lnTo>
                <a:lnTo>
                  <a:pt x="166116" y="211835"/>
                </a:lnTo>
                <a:lnTo>
                  <a:pt x="167640" y="196596"/>
                </a:lnTo>
                <a:lnTo>
                  <a:pt x="167640" y="198120"/>
                </a:lnTo>
                <a:lnTo>
                  <a:pt x="190500" y="198120"/>
                </a:lnTo>
                <a:lnTo>
                  <a:pt x="188976" y="199644"/>
                </a:lnTo>
                <a:lnTo>
                  <a:pt x="187452" y="214884"/>
                </a:lnTo>
                <a:lnTo>
                  <a:pt x="185013" y="227075"/>
                </a:lnTo>
                <a:close/>
              </a:path>
              <a:path w="192404" h="436245">
                <a:moveTo>
                  <a:pt x="182575" y="240792"/>
                </a:moveTo>
                <a:lnTo>
                  <a:pt x="160020" y="240792"/>
                </a:lnTo>
                <a:lnTo>
                  <a:pt x="163068" y="225552"/>
                </a:lnTo>
                <a:lnTo>
                  <a:pt x="163068" y="227075"/>
                </a:lnTo>
                <a:lnTo>
                  <a:pt x="185013" y="227075"/>
                </a:lnTo>
                <a:lnTo>
                  <a:pt x="184404" y="230123"/>
                </a:lnTo>
                <a:lnTo>
                  <a:pt x="184404" y="231648"/>
                </a:lnTo>
                <a:lnTo>
                  <a:pt x="182575" y="240792"/>
                </a:lnTo>
                <a:close/>
              </a:path>
              <a:path w="192404" h="436245">
                <a:moveTo>
                  <a:pt x="151180" y="313944"/>
                </a:moveTo>
                <a:lnTo>
                  <a:pt x="124968" y="313944"/>
                </a:lnTo>
                <a:lnTo>
                  <a:pt x="134112" y="298704"/>
                </a:lnTo>
                <a:lnTo>
                  <a:pt x="149352" y="268223"/>
                </a:lnTo>
                <a:lnTo>
                  <a:pt x="155448" y="254508"/>
                </a:lnTo>
                <a:lnTo>
                  <a:pt x="153924" y="254508"/>
                </a:lnTo>
                <a:lnTo>
                  <a:pt x="160020" y="239268"/>
                </a:lnTo>
                <a:lnTo>
                  <a:pt x="160020" y="240792"/>
                </a:lnTo>
                <a:lnTo>
                  <a:pt x="182575" y="240792"/>
                </a:lnTo>
                <a:lnTo>
                  <a:pt x="181356" y="246887"/>
                </a:lnTo>
                <a:lnTo>
                  <a:pt x="179832" y="246887"/>
                </a:lnTo>
                <a:lnTo>
                  <a:pt x="175260" y="262128"/>
                </a:lnTo>
                <a:lnTo>
                  <a:pt x="175260" y="263652"/>
                </a:lnTo>
                <a:lnTo>
                  <a:pt x="169164" y="277368"/>
                </a:lnTo>
                <a:lnTo>
                  <a:pt x="161544" y="292608"/>
                </a:lnTo>
                <a:lnTo>
                  <a:pt x="161544" y="294132"/>
                </a:lnTo>
                <a:lnTo>
                  <a:pt x="153924" y="309372"/>
                </a:lnTo>
                <a:lnTo>
                  <a:pt x="151180" y="313944"/>
                </a:lnTo>
                <a:close/>
              </a:path>
              <a:path w="192404" h="436245">
                <a:moveTo>
                  <a:pt x="114300" y="329184"/>
                </a:moveTo>
                <a:lnTo>
                  <a:pt x="124968" y="312420"/>
                </a:lnTo>
                <a:lnTo>
                  <a:pt x="124968" y="313944"/>
                </a:lnTo>
                <a:lnTo>
                  <a:pt x="151180" y="313944"/>
                </a:lnTo>
                <a:lnTo>
                  <a:pt x="144780" y="324612"/>
                </a:lnTo>
                <a:lnTo>
                  <a:pt x="143256" y="326136"/>
                </a:lnTo>
                <a:lnTo>
                  <a:pt x="142189" y="327660"/>
                </a:lnTo>
                <a:lnTo>
                  <a:pt x="115824" y="327660"/>
                </a:lnTo>
                <a:lnTo>
                  <a:pt x="114300" y="329184"/>
                </a:lnTo>
                <a:close/>
              </a:path>
              <a:path w="192404" h="436245">
                <a:moveTo>
                  <a:pt x="102108" y="344424"/>
                </a:moveTo>
                <a:lnTo>
                  <a:pt x="115824" y="327660"/>
                </a:lnTo>
                <a:lnTo>
                  <a:pt x="142189" y="327660"/>
                </a:lnTo>
                <a:lnTo>
                  <a:pt x="132588" y="341376"/>
                </a:lnTo>
                <a:lnTo>
                  <a:pt x="131341" y="342900"/>
                </a:lnTo>
                <a:lnTo>
                  <a:pt x="103632" y="342900"/>
                </a:lnTo>
                <a:lnTo>
                  <a:pt x="102108" y="344424"/>
                </a:lnTo>
                <a:close/>
              </a:path>
              <a:path w="192404" h="436245">
                <a:moveTo>
                  <a:pt x="130094" y="344424"/>
                </a:moveTo>
                <a:lnTo>
                  <a:pt x="102108" y="344424"/>
                </a:lnTo>
                <a:lnTo>
                  <a:pt x="103632" y="342900"/>
                </a:lnTo>
                <a:lnTo>
                  <a:pt x="131341" y="342900"/>
                </a:lnTo>
                <a:lnTo>
                  <a:pt x="130094" y="344424"/>
                </a:lnTo>
                <a:close/>
              </a:path>
              <a:path w="192404" h="436245">
                <a:moveTo>
                  <a:pt x="10668" y="435864"/>
                </a:moveTo>
                <a:lnTo>
                  <a:pt x="7620" y="435864"/>
                </a:lnTo>
                <a:lnTo>
                  <a:pt x="3048" y="434340"/>
                </a:lnTo>
                <a:lnTo>
                  <a:pt x="0" y="428244"/>
                </a:lnTo>
                <a:lnTo>
                  <a:pt x="1524" y="425196"/>
                </a:lnTo>
                <a:lnTo>
                  <a:pt x="4572" y="423672"/>
                </a:lnTo>
                <a:lnTo>
                  <a:pt x="22860" y="409955"/>
                </a:lnTo>
                <a:lnTo>
                  <a:pt x="41148" y="397764"/>
                </a:lnTo>
                <a:lnTo>
                  <a:pt x="57912" y="385572"/>
                </a:lnTo>
                <a:lnTo>
                  <a:pt x="74676" y="371855"/>
                </a:lnTo>
                <a:lnTo>
                  <a:pt x="73152" y="371855"/>
                </a:lnTo>
                <a:lnTo>
                  <a:pt x="88392" y="358140"/>
                </a:lnTo>
                <a:lnTo>
                  <a:pt x="102108" y="344424"/>
                </a:lnTo>
                <a:lnTo>
                  <a:pt x="130094" y="344424"/>
                </a:lnTo>
                <a:lnTo>
                  <a:pt x="118872" y="358140"/>
                </a:lnTo>
                <a:lnTo>
                  <a:pt x="105156" y="373379"/>
                </a:lnTo>
                <a:lnTo>
                  <a:pt x="103632" y="373379"/>
                </a:lnTo>
                <a:lnTo>
                  <a:pt x="88392" y="388620"/>
                </a:lnTo>
                <a:lnTo>
                  <a:pt x="71628" y="402336"/>
                </a:lnTo>
                <a:lnTo>
                  <a:pt x="53340" y="416052"/>
                </a:lnTo>
                <a:lnTo>
                  <a:pt x="35052" y="428244"/>
                </a:lnTo>
                <a:lnTo>
                  <a:pt x="32004" y="428244"/>
                </a:lnTo>
                <a:lnTo>
                  <a:pt x="10668" y="4358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966716" y="5134355"/>
            <a:ext cx="481583" cy="29718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36335" y="5026152"/>
            <a:ext cx="437387" cy="4876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426708" y="4997195"/>
            <a:ext cx="659892" cy="26974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179564" y="4992623"/>
            <a:ext cx="499871" cy="254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695" y="1147572"/>
            <a:ext cx="3999229" cy="918210"/>
            <a:chOff x="234695" y="1147572"/>
            <a:chExt cx="3999229" cy="918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95" y="1147572"/>
              <a:ext cx="3998976" cy="9022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5684" y="1310640"/>
              <a:ext cx="438912" cy="1574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52928" y="1801368"/>
              <a:ext cx="307975" cy="264160"/>
            </a:xfrm>
            <a:custGeom>
              <a:avLst/>
              <a:gdLst/>
              <a:ahLst/>
              <a:cxnLst/>
              <a:rect l="l" t="t" r="r" b="b"/>
              <a:pathLst>
                <a:path w="307975" h="264160">
                  <a:moveTo>
                    <a:pt x="283464" y="17780"/>
                  </a:moveTo>
                  <a:lnTo>
                    <a:pt x="281940" y="15240"/>
                  </a:lnTo>
                  <a:lnTo>
                    <a:pt x="280416" y="10160"/>
                  </a:lnTo>
                  <a:lnTo>
                    <a:pt x="283464" y="3810"/>
                  </a:lnTo>
                  <a:lnTo>
                    <a:pt x="289560" y="1270"/>
                  </a:lnTo>
                  <a:lnTo>
                    <a:pt x="294132" y="0"/>
                  </a:lnTo>
                  <a:lnTo>
                    <a:pt x="301752" y="1270"/>
                  </a:lnTo>
                  <a:lnTo>
                    <a:pt x="304800" y="5080"/>
                  </a:lnTo>
                  <a:lnTo>
                    <a:pt x="304800" y="8890"/>
                  </a:lnTo>
                  <a:lnTo>
                    <a:pt x="306324" y="10160"/>
                  </a:lnTo>
                  <a:lnTo>
                    <a:pt x="306324" y="12700"/>
                  </a:lnTo>
                  <a:lnTo>
                    <a:pt x="307848" y="15240"/>
                  </a:lnTo>
                  <a:lnTo>
                    <a:pt x="283464" y="15240"/>
                  </a:lnTo>
                  <a:lnTo>
                    <a:pt x="283464" y="17780"/>
                  </a:lnTo>
                  <a:close/>
                </a:path>
                <a:path w="307975" h="264160">
                  <a:moveTo>
                    <a:pt x="306324" y="33020"/>
                  </a:moveTo>
                  <a:lnTo>
                    <a:pt x="281940" y="33020"/>
                  </a:lnTo>
                  <a:lnTo>
                    <a:pt x="281940" y="25400"/>
                  </a:lnTo>
                  <a:lnTo>
                    <a:pt x="283464" y="22860"/>
                  </a:lnTo>
                  <a:lnTo>
                    <a:pt x="283464" y="15240"/>
                  </a:lnTo>
                  <a:lnTo>
                    <a:pt x="307848" y="15240"/>
                  </a:lnTo>
                  <a:lnTo>
                    <a:pt x="307848" y="20320"/>
                  </a:lnTo>
                  <a:lnTo>
                    <a:pt x="306324" y="24130"/>
                  </a:lnTo>
                  <a:lnTo>
                    <a:pt x="306324" y="33020"/>
                  </a:lnTo>
                  <a:close/>
                </a:path>
                <a:path w="307975" h="264160">
                  <a:moveTo>
                    <a:pt x="24383" y="30480"/>
                  </a:moveTo>
                  <a:lnTo>
                    <a:pt x="16764" y="30480"/>
                  </a:lnTo>
                  <a:lnTo>
                    <a:pt x="19812" y="27940"/>
                  </a:lnTo>
                  <a:lnTo>
                    <a:pt x="21336" y="27940"/>
                  </a:lnTo>
                  <a:lnTo>
                    <a:pt x="24383" y="30480"/>
                  </a:lnTo>
                  <a:close/>
                </a:path>
                <a:path w="307975" h="264160">
                  <a:moveTo>
                    <a:pt x="9144" y="49530"/>
                  </a:moveTo>
                  <a:lnTo>
                    <a:pt x="4572" y="48260"/>
                  </a:lnTo>
                  <a:lnTo>
                    <a:pt x="3048" y="45720"/>
                  </a:lnTo>
                  <a:lnTo>
                    <a:pt x="0" y="41910"/>
                  </a:lnTo>
                  <a:lnTo>
                    <a:pt x="1524" y="38100"/>
                  </a:lnTo>
                  <a:lnTo>
                    <a:pt x="7620" y="31750"/>
                  </a:lnTo>
                  <a:lnTo>
                    <a:pt x="10668" y="30480"/>
                  </a:lnTo>
                  <a:lnTo>
                    <a:pt x="27432" y="30480"/>
                  </a:lnTo>
                  <a:lnTo>
                    <a:pt x="30480" y="31750"/>
                  </a:lnTo>
                  <a:lnTo>
                    <a:pt x="32004" y="31750"/>
                  </a:lnTo>
                  <a:lnTo>
                    <a:pt x="36575" y="33020"/>
                  </a:lnTo>
                  <a:lnTo>
                    <a:pt x="39624" y="34290"/>
                  </a:lnTo>
                  <a:lnTo>
                    <a:pt x="44196" y="38100"/>
                  </a:lnTo>
                  <a:lnTo>
                    <a:pt x="42672" y="38100"/>
                  </a:lnTo>
                  <a:lnTo>
                    <a:pt x="45720" y="39370"/>
                  </a:lnTo>
                  <a:lnTo>
                    <a:pt x="47244" y="39370"/>
                  </a:lnTo>
                  <a:lnTo>
                    <a:pt x="56388" y="46990"/>
                  </a:lnTo>
                  <a:lnTo>
                    <a:pt x="15240" y="46990"/>
                  </a:lnTo>
                  <a:lnTo>
                    <a:pt x="9144" y="49530"/>
                  </a:lnTo>
                  <a:close/>
                </a:path>
                <a:path w="307975" h="264160">
                  <a:moveTo>
                    <a:pt x="303275" y="58420"/>
                  </a:moveTo>
                  <a:lnTo>
                    <a:pt x="278891" y="58420"/>
                  </a:lnTo>
                  <a:lnTo>
                    <a:pt x="278891" y="48260"/>
                  </a:lnTo>
                  <a:lnTo>
                    <a:pt x="280416" y="43180"/>
                  </a:lnTo>
                  <a:lnTo>
                    <a:pt x="280416" y="34290"/>
                  </a:lnTo>
                  <a:lnTo>
                    <a:pt x="281940" y="31750"/>
                  </a:lnTo>
                  <a:lnTo>
                    <a:pt x="281940" y="33020"/>
                  </a:lnTo>
                  <a:lnTo>
                    <a:pt x="306324" y="33020"/>
                  </a:lnTo>
                  <a:lnTo>
                    <a:pt x="306324" y="34290"/>
                  </a:lnTo>
                  <a:lnTo>
                    <a:pt x="304800" y="35560"/>
                  </a:lnTo>
                  <a:lnTo>
                    <a:pt x="304800" y="43180"/>
                  </a:lnTo>
                  <a:lnTo>
                    <a:pt x="303275" y="48260"/>
                  </a:lnTo>
                  <a:lnTo>
                    <a:pt x="303275" y="58420"/>
                  </a:lnTo>
                  <a:close/>
                </a:path>
                <a:path w="307975" h="264160">
                  <a:moveTo>
                    <a:pt x="57912" y="48260"/>
                  </a:moveTo>
                  <a:lnTo>
                    <a:pt x="21336" y="48260"/>
                  </a:lnTo>
                  <a:lnTo>
                    <a:pt x="18288" y="46990"/>
                  </a:lnTo>
                  <a:lnTo>
                    <a:pt x="56388" y="46990"/>
                  </a:lnTo>
                  <a:lnTo>
                    <a:pt x="57912" y="48260"/>
                  </a:lnTo>
                  <a:close/>
                </a:path>
                <a:path w="307975" h="264160">
                  <a:moveTo>
                    <a:pt x="30480" y="53340"/>
                  </a:moveTo>
                  <a:lnTo>
                    <a:pt x="27432" y="49530"/>
                  </a:lnTo>
                  <a:lnTo>
                    <a:pt x="24383" y="48260"/>
                  </a:lnTo>
                  <a:lnTo>
                    <a:pt x="59436" y="48260"/>
                  </a:lnTo>
                  <a:lnTo>
                    <a:pt x="62483" y="50800"/>
                  </a:lnTo>
                  <a:lnTo>
                    <a:pt x="30480" y="50800"/>
                  </a:lnTo>
                  <a:lnTo>
                    <a:pt x="30480" y="53340"/>
                  </a:lnTo>
                  <a:close/>
                </a:path>
                <a:path w="307975" h="264160">
                  <a:moveTo>
                    <a:pt x="65532" y="54610"/>
                  </a:moveTo>
                  <a:lnTo>
                    <a:pt x="32004" y="54610"/>
                  </a:lnTo>
                  <a:lnTo>
                    <a:pt x="30480" y="50800"/>
                  </a:lnTo>
                  <a:lnTo>
                    <a:pt x="60960" y="50800"/>
                  </a:lnTo>
                  <a:lnTo>
                    <a:pt x="65532" y="54610"/>
                  </a:lnTo>
                  <a:close/>
                </a:path>
                <a:path w="307975" h="264160">
                  <a:moveTo>
                    <a:pt x="44196" y="63500"/>
                  </a:moveTo>
                  <a:lnTo>
                    <a:pt x="41148" y="60960"/>
                  </a:lnTo>
                  <a:lnTo>
                    <a:pt x="42672" y="60960"/>
                  </a:lnTo>
                  <a:lnTo>
                    <a:pt x="38100" y="57150"/>
                  </a:lnTo>
                  <a:lnTo>
                    <a:pt x="35052" y="55880"/>
                  </a:lnTo>
                  <a:lnTo>
                    <a:pt x="36575" y="55880"/>
                  </a:lnTo>
                  <a:lnTo>
                    <a:pt x="33528" y="54610"/>
                  </a:lnTo>
                  <a:lnTo>
                    <a:pt x="64008" y="54610"/>
                  </a:lnTo>
                  <a:lnTo>
                    <a:pt x="68580" y="57150"/>
                  </a:lnTo>
                  <a:lnTo>
                    <a:pt x="71628" y="60960"/>
                  </a:lnTo>
                  <a:lnTo>
                    <a:pt x="73914" y="62230"/>
                  </a:lnTo>
                  <a:lnTo>
                    <a:pt x="44196" y="62230"/>
                  </a:lnTo>
                  <a:lnTo>
                    <a:pt x="44196" y="63500"/>
                  </a:lnTo>
                  <a:close/>
                </a:path>
                <a:path w="307975" h="264160">
                  <a:moveTo>
                    <a:pt x="298051" y="86360"/>
                  </a:moveTo>
                  <a:lnTo>
                    <a:pt x="274320" y="86360"/>
                  </a:lnTo>
                  <a:lnTo>
                    <a:pt x="274320" y="78740"/>
                  </a:lnTo>
                  <a:lnTo>
                    <a:pt x="275844" y="73660"/>
                  </a:lnTo>
                  <a:lnTo>
                    <a:pt x="275844" y="71120"/>
                  </a:lnTo>
                  <a:lnTo>
                    <a:pt x="277368" y="66040"/>
                  </a:lnTo>
                  <a:lnTo>
                    <a:pt x="277368" y="62230"/>
                  </a:lnTo>
                  <a:lnTo>
                    <a:pt x="278891" y="57150"/>
                  </a:lnTo>
                  <a:lnTo>
                    <a:pt x="278891" y="58420"/>
                  </a:lnTo>
                  <a:lnTo>
                    <a:pt x="303275" y="58420"/>
                  </a:lnTo>
                  <a:lnTo>
                    <a:pt x="303275" y="62230"/>
                  </a:lnTo>
                  <a:lnTo>
                    <a:pt x="300663" y="69850"/>
                  </a:lnTo>
                  <a:lnTo>
                    <a:pt x="300228" y="69850"/>
                  </a:lnTo>
                  <a:lnTo>
                    <a:pt x="300228" y="76200"/>
                  </a:lnTo>
                  <a:lnTo>
                    <a:pt x="297180" y="85090"/>
                  </a:lnTo>
                  <a:lnTo>
                    <a:pt x="298377" y="85090"/>
                  </a:lnTo>
                  <a:lnTo>
                    <a:pt x="298051" y="86360"/>
                  </a:lnTo>
                  <a:close/>
                </a:path>
                <a:path w="307975" h="264160">
                  <a:moveTo>
                    <a:pt x="59436" y="77470"/>
                  </a:moveTo>
                  <a:lnTo>
                    <a:pt x="54864" y="73660"/>
                  </a:lnTo>
                  <a:lnTo>
                    <a:pt x="47244" y="66040"/>
                  </a:lnTo>
                  <a:lnTo>
                    <a:pt x="47244" y="64770"/>
                  </a:lnTo>
                  <a:lnTo>
                    <a:pt x="44196" y="62230"/>
                  </a:lnTo>
                  <a:lnTo>
                    <a:pt x="73914" y="62230"/>
                  </a:lnTo>
                  <a:lnTo>
                    <a:pt x="80772" y="66040"/>
                  </a:lnTo>
                  <a:lnTo>
                    <a:pt x="86868" y="72390"/>
                  </a:lnTo>
                  <a:lnTo>
                    <a:pt x="85344" y="72390"/>
                  </a:lnTo>
                  <a:lnTo>
                    <a:pt x="89916" y="76200"/>
                  </a:lnTo>
                  <a:lnTo>
                    <a:pt x="59436" y="76200"/>
                  </a:lnTo>
                  <a:lnTo>
                    <a:pt x="59436" y="77470"/>
                  </a:lnTo>
                  <a:close/>
                </a:path>
                <a:path w="307975" h="264160">
                  <a:moveTo>
                    <a:pt x="300228" y="71120"/>
                  </a:moveTo>
                  <a:lnTo>
                    <a:pt x="300228" y="69850"/>
                  </a:lnTo>
                  <a:lnTo>
                    <a:pt x="300663" y="69850"/>
                  </a:lnTo>
                  <a:lnTo>
                    <a:pt x="300228" y="71120"/>
                  </a:lnTo>
                  <a:close/>
                </a:path>
                <a:path w="307975" h="264160">
                  <a:moveTo>
                    <a:pt x="108204" y="121920"/>
                  </a:moveTo>
                  <a:lnTo>
                    <a:pt x="102108" y="116840"/>
                  </a:lnTo>
                  <a:lnTo>
                    <a:pt x="97536" y="111760"/>
                  </a:lnTo>
                  <a:lnTo>
                    <a:pt x="91440" y="107950"/>
                  </a:lnTo>
                  <a:lnTo>
                    <a:pt x="76200" y="92710"/>
                  </a:lnTo>
                  <a:lnTo>
                    <a:pt x="71628" y="88900"/>
                  </a:lnTo>
                  <a:lnTo>
                    <a:pt x="71628" y="87630"/>
                  </a:lnTo>
                  <a:lnTo>
                    <a:pt x="62483" y="80010"/>
                  </a:lnTo>
                  <a:lnTo>
                    <a:pt x="64008" y="80010"/>
                  </a:lnTo>
                  <a:lnTo>
                    <a:pt x="59436" y="76200"/>
                  </a:lnTo>
                  <a:lnTo>
                    <a:pt x="89916" y="76200"/>
                  </a:lnTo>
                  <a:lnTo>
                    <a:pt x="102108" y="86360"/>
                  </a:lnTo>
                  <a:lnTo>
                    <a:pt x="100583" y="86360"/>
                  </a:lnTo>
                  <a:lnTo>
                    <a:pt x="117348" y="100330"/>
                  </a:lnTo>
                  <a:lnTo>
                    <a:pt x="115824" y="100330"/>
                  </a:lnTo>
                  <a:lnTo>
                    <a:pt x="121920" y="104140"/>
                  </a:lnTo>
                  <a:lnTo>
                    <a:pt x="123444" y="106680"/>
                  </a:lnTo>
                  <a:lnTo>
                    <a:pt x="128016" y="111760"/>
                  </a:lnTo>
                  <a:lnTo>
                    <a:pt x="128930" y="111760"/>
                  </a:lnTo>
                  <a:lnTo>
                    <a:pt x="132588" y="116840"/>
                  </a:lnTo>
                  <a:lnTo>
                    <a:pt x="134112" y="116840"/>
                  </a:lnTo>
                  <a:lnTo>
                    <a:pt x="135940" y="119380"/>
                  </a:lnTo>
                  <a:lnTo>
                    <a:pt x="106680" y="119380"/>
                  </a:lnTo>
                  <a:lnTo>
                    <a:pt x="108204" y="121920"/>
                  </a:lnTo>
                  <a:close/>
                </a:path>
                <a:path w="307975" h="264160">
                  <a:moveTo>
                    <a:pt x="298377" y="85090"/>
                  </a:moveTo>
                  <a:lnTo>
                    <a:pt x="297180" y="85090"/>
                  </a:lnTo>
                  <a:lnTo>
                    <a:pt x="298704" y="83820"/>
                  </a:lnTo>
                  <a:lnTo>
                    <a:pt x="298377" y="85090"/>
                  </a:lnTo>
                  <a:close/>
                </a:path>
                <a:path w="307975" h="264160">
                  <a:moveTo>
                    <a:pt x="281940" y="147320"/>
                  </a:moveTo>
                  <a:lnTo>
                    <a:pt x="257556" y="147320"/>
                  </a:lnTo>
                  <a:lnTo>
                    <a:pt x="260604" y="134620"/>
                  </a:lnTo>
                  <a:lnTo>
                    <a:pt x="265175" y="123190"/>
                  </a:lnTo>
                  <a:lnTo>
                    <a:pt x="266700" y="116840"/>
                  </a:lnTo>
                  <a:lnTo>
                    <a:pt x="269748" y="107950"/>
                  </a:lnTo>
                  <a:lnTo>
                    <a:pt x="269748" y="101600"/>
                  </a:lnTo>
                  <a:lnTo>
                    <a:pt x="271272" y="95250"/>
                  </a:lnTo>
                  <a:lnTo>
                    <a:pt x="272796" y="91440"/>
                  </a:lnTo>
                  <a:lnTo>
                    <a:pt x="274320" y="85090"/>
                  </a:lnTo>
                  <a:lnTo>
                    <a:pt x="274320" y="86360"/>
                  </a:lnTo>
                  <a:lnTo>
                    <a:pt x="298051" y="86360"/>
                  </a:lnTo>
                  <a:lnTo>
                    <a:pt x="294132" y="101600"/>
                  </a:lnTo>
                  <a:lnTo>
                    <a:pt x="295656" y="101600"/>
                  </a:lnTo>
                  <a:lnTo>
                    <a:pt x="292608" y="111760"/>
                  </a:lnTo>
                  <a:lnTo>
                    <a:pt x="292608" y="114300"/>
                  </a:lnTo>
                  <a:lnTo>
                    <a:pt x="291083" y="118110"/>
                  </a:lnTo>
                  <a:lnTo>
                    <a:pt x="291083" y="119380"/>
                  </a:lnTo>
                  <a:lnTo>
                    <a:pt x="288036" y="129540"/>
                  </a:lnTo>
                  <a:lnTo>
                    <a:pt x="284988" y="134620"/>
                  </a:lnTo>
                  <a:lnTo>
                    <a:pt x="281940" y="147320"/>
                  </a:lnTo>
                  <a:close/>
                </a:path>
                <a:path w="307975" h="264160">
                  <a:moveTo>
                    <a:pt x="128930" y="111760"/>
                  </a:moveTo>
                  <a:lnTo>
                    <a:pt x="128016" y="111760"/>
                  </a:lnTo>
                  <a:lnTo>
                    <a:pt x="128016" y="110490"/>
                  </a:lnTo>
                  <a:lnTo>
                    <a:pt x="128930" y="111760"/>
                  </a:lnTo>
                  <a:close/>
                </a:path>
                <a:path w="307975" h="264160">
                  <a:moveTo>
                    <a:pt x="146812" y="132080"/>
                  </a:moveTo>
                  <a:lnTo>
                    <a:pt x="117348" y="132080"/>
                  </a:lnTo>
                  <a:lnTo>
                    <a:pt x="111252" y="125730"/>
                  </a:lnTo>
                  <a:lnTo>
                    <a:pt x="106680" y="119380"/>
                  </a:lnTo>
                  <a:lnTo>
                    <a:pt x="135940" y="119380"/>
                  </a:lnTo>
                  <a:lnTo>
                    <a:pt x="138683" y="123190"/>
                  </a:lnTo>
                  <a:lnTo>
                    <a:pt x="137160" y="123190"/>
                  </a:lnTo>
                  <a:lnTo>
                    <a:pt x="143256" y="127000"/>
                  </a:lnTo>
                  <a:lnTo>
                    <a:pt x="141732" y="127000"/>
                  </a:lnTo>
                  <a:lnTo>
                    <a:pt x="146812" y="132080"/>
                  </a:lnTo>
                  <a:close/>
                </a:path>
                <a:path w="307975" h="264160">
                  <a:moveTo>
                    <a:pt x="173736" y="190500"/>
                  </a:moveTo>
                  <a:lnTo>
                    <a:pt x="153924" y="170180"/>
                  </a:lnTo>
                  <a:lnTo>
                    <a:pt x="147828" y="165100"/>
                  </a:lnTo>
                  <a:lnTo>
                    <a:pt x="147828" y="163830"/>
                  </a:lnTo>
                  <a:lnTo>
                    <a:pt x="141732" y="160020"/>
                  </a:lnTo>
                  <a:lnTo>
                    <a:pt x="143256" y="160020"/>
                  </a:lnTo>
                  <a:lnTo>
                    <a:pt x="137160" y="154940"/>
                  </a:lnTo>
                  <a:lnTo>
                    <a:pt x="137160" y="153670"/>
                  </a:lnTo>
                  <a:lnTo>
                    <a:pt x="131064" y="148590"/>
                  </a:lnTo>
                  <a:lnTo>
                    <a:pt x="131064" y="147320"/>
                  </a:lnTo>
                  <a:lnTo>
                    <a:pt x="120396" y="137160"/>
                  </a:lnTo>
                  <a:lnTo>
                    <a:pt x="115824" y="130810"/>
                  </a:lnTo>
                  <a:lnTo>
                    <a:pt x="117348" y="132080"/>
                  </a:lnTo>
                  <a:lnTo>
                    <a:pt x="146812" y="132080"/>
                  </a:lnTo>
                  <a:lnTo>
                    <a:pt x="156972" y="142240"/>
                  </a:lnTo>
                  <a:lnTo>
                    <a:pt x="158496" y="142240"/>
                  </a:lnTo>
                  <a:lnTo>
                    <a:pt x="163068" y="148590"/>
                  </a:lnTo>
                  <a:lnTo>
                    <a:pt x="169164" y="153670"/>
                  </a:lnTo>
                  <a:lnTo>
                    <a:pt x="173736" y="160020"/>
                  </a:lnTo>
                  <a:lnTo>
                    <a:pt x="178308" y="163830"/>
                  </a:lnTo>
                  <a:lnTo>
                    <a:pt x="179832" y="163830"/>
                  </a:lnTo>
                  <a:lnTo>
                    <a:pt x="190500" y="175260"/>
                  </a:lnTo>
                  <a:lnTo>
                    <a:pt x="193548" y="179070"/>
                  </a:lnTo>
                  <a:lnTo>
                    <a:pt x="198120" y="184150"/>
                  </a:lnTo>
                  <a:lnTo>
                    <a:pt x="198120" y="185420"/>
                  </a:lnTo>
                  <a:lnTo>
                    <a:pt x="200406" y="187960"/>
                  </a:lnTo>
                  <a:lnTo>
                    <a:pt x="172212" y="187960"/>
                  </a:lnTo>
                  <a:lnTo>
                    <a:pt x="173736" y="190500"/>
                  </a:lnTo>
                  <a:close/>
                </a:path>
                <a:path w="307975" h="264160">
                  <a:moveTo>
                    <a:pt x="274066" y="172720"/>
                  </a:moveTo>
                  <a:lnTo>
                    <a:pt x="249936" y="172720"/>
                  </a:lnTo>
                  <a:lnTo>
                    <a:pt x="251460" y="165100"/>
                  </a:lnTo>
                  <a:lnTo>
                    <a:pt x="254508" y="160020"/>
                  </a:lnTo>
                  <a:lnTo>
                    <a:pt x="256032" y="153670"/>
                  </a:lnTo>
                  <a:lnTo>
                    <a:pt x="256032" y="152400"/>
                  </a:lnTo>
                  <a:lnTo>
                    <a:pt x="257556" y="146050"/>
                  </a:lnTo>
                  <a:lnTo>
                    <a:pt x="257556" y="147320"/>
                  </a:lnTo>
                  <a:lnTo>
                    <a:pt x="281940" y="147320"/>
                  </a:lnTo>
                  <a:lnTo>
                    <a:pt x="280416" y="153670"/>
                  </a:lnTo>
                  <a:lnTo>
                    <a:pt x="277368" y="160020"/>
                  </a:lnTo>
                  <a:lnTo>
                    <a:pt x="278891" y="160020"/>
                  </a:lnTo>
                  <a:lnTo>
                    <a:pt x="275844" y="165100"/>
                  </a:lnTo>
                  <a:lnTo>
                    <a:pt x="274320" y="171450"/>
                  </a:lnTo>
                  <a:lnTo>
                    <a:pt x="274066" y="172720"/>
                  </a:lnTo>
                  <a:close/>
                </a:path>
                <a:path w="307975" h="264160">
                  <a:moveTo>
                    <a:pt x="270764" y="186690"/>
                  </a:moveTo>
                  <a:lnTo>
                    <a:pt x="246888" y="186690"/>
                  </a:lnTo>
                  <a:lnTo>
                    <a:pt x="249936" y="171450"/>
                  </a:lnTo>
                  <a:lnTo>
                    <a:pt x="249936" y="172720"/>
                  </a:lnTo>
                  <a:lnTo>
                    <a:pt x="274066" y="172720"/>
                  </a:lnTo>
                  <a:lnTo>
                    <a:pt x="272796" y="179070"/>
                  </a:lnTo>
                  <a:lnTo>
                    <a:pt x="269748" y="185420"/>
                  </a:lnTo>
                  <a:lnTo>
                    <a:pt x="271272" y="185420"/>
                  </a:lnTo>
                  <a:lnTo>
                    <a:pt x="270764" y="186690"/>
                  </a:lnTo>
                  <a:close/>
                </a:path>
                <a:path w="307975" h="264160">
                  <a:moveTo>
                    <a:pt x="255270" y="243840"/>
                  </a:moveTo>
                  <a:lnTo>
                    <a:pt x="242316" y="243840"/>
                  </a:lnTo>
                  <a:lnTo>
                    <a:pt x="241553" y="243204"/>
                  </a:lnTo>
                  <a:lnTo>
                    <a:pt x="240791" y="241300"/>
                  </a:lnTo>
                  <a:lnTo>
                    <a:pt x="239268" y="240030"/>
                  </a:lnTo>
                  <a:lnTo>
                    <a:pt x="237744" y="237490"/>
                  </a:lnTo>
                  <a:lnTo>
                    <a:pt x="236220" y="236219"/>
                  </a:lnTo>
                  <a:lnTo>
                    <a:pt x="234188" y="234103"/>
                  </a:lnTo>
                  <a:lnTo>
                    <a:pt x="234696" y="232410"/>
                  </a:lnTo>
                  <a:lnTo>
                    <a:pt x="234696" y="231140"/>
                  </a:lnTo>
                  <a:lnTo>
                    <a:pt x="236220" y="229870"/>
                  </a:lnTo>
                  <a:lnTo>
                    <a:pt x="234696" y="229870"/>
                  </a:lnTo>
                  <a:lnTo>
                    <a:pt x="236220" y="224790"/>
                  </a:lnTo>
                  <a:lnTo>
                    <a:pt x="237744" y="222250"/>
                  </a:lnTo>
                  <a:lnTo>
                    <a:pt x="237744" y="217170"/>
                  </a:lnTo>
                  <a:lnTo>
                    <a:pt x="240791" y="208280"/>
                  </a:lnTo>
                  <a:lnTo>
                    <a:pt x="242316" y="201930"/>
                  </a:lnTo>
                  <a:lnTo>
                    <a:pt x="242316" y="198120"/>
                  </a:lnTo>
                  <a:lnTo>
                    <a:pt x="243840" y="191770"/>
                  </a:lnTo>
                  <a:lnTo>
                    <a:pt x="245364" y="190500"/>
                  </a:lnTo>
                  <a:lnTo>
                    <a:pt x="246888" y="185420"/>
                  </a:lnTo>
                  <a:lnTo>
                    <a:pt x="246888" y="186690"/>
                  </a:lnTo>
                  <a:lnTo>
                    <a:pt x="270764" y="186690"/>
                  </a:lnTo>
                  <a:lnTo>
                    <a:pt x="268224" y="193040"/>
                  </a:lnTo>
                  <a:lnTo>
                    <a:pt x="267004" y="198120"/>
                  </a:lnTo>
                  <a:lnTo>
                    <a:pt x="266700" y="198120"/>
                  </a:lnTo>
                  <a:lnTo>
                    <a:pt x="263652" y="208280"/>
                  </a:lnTo>
                  <a:lnTo>
                    <a:pt x="263652" y="213360"/>
                  </a:lnTo>
                  <a:lnTo>
                    <a:pt x="262128" y="217170"/>
                  </a:lnTo>
                  <a:lnTo>
                    <a:pt x="260604" y="223520"/>
                  </a:lnTo>
                  <a:lnTo>
                    <a:pt x="259080" y="226060"/>
                  </a:lnTo>
                  <a:lnTo>
                    <a:pt x="259080" y="228600"/>
                  </a:lnTo>
                  <a:lnTo>
                    <a:pt x="257556" y="232410"/>
                  </a:lnTo>
                  <a:lnTo>
                    <a:pt x="258318" y="232410"/>
                  </a:lnTo>
                  <a:lnTo>
                    <a:pt x="257556" y="233680"/>
                  </a:lnTo>
                  <a:lnTo>
                    <a:pt x="257556" y="236220"/>
                  </a:lnTo>
                  <a:lnTo>
                    <a:pt x="256032" y="238760"/>
                  </a:lnTo>
                  <a:lnTo>
                    <a:pt x="256794" y="238760"/>
                  </a:lnTo>
                  <a:lnTo>
                    <a:pt x="256032" y="240030"/>
                  </a:lnTo>
                  <a:lnTo>
                    <a:pt x="256032" y="241300"/>
                  </a:lnTo>
                  <a:lnTo>
                    <a:pt x="255270" y="243840"/>
                  </a:lnTo>
                  <a:close/>
                </a:path>
                <a:path w="307975" h="264160">
                  <a:moveTo>
                    <a:pt x="228600" y="226060"/>
                  </a:moveTo>
                  <a:lnTo>
                    <a:pt x="227075" y="224790"/>
                  </a:lnTo>
                  <a:lnTo>
                    <a:pt x="202691" y="224790"/>
                  </a:lnTo>
                  <a:lnTo>
                    <a:pt x="198120" y="222250"/>
                  </a:lnTo>
                  <a:lnTo>
                    <a:pt x="198120" y="220980"/>
                  </a:lnTo>
                  <a:lnTo>
                    <a:pt x="195072" y="217170"/>
                  </a:lnTo>
                  <a:lnTo>
                    <a:pt x="188975" y="208280"/>
                  </a:lnTo>
                  <a:lnTo>
                    <a:pt x="184404" y="203200"/>
                  </a:lnTo>
                  <a:lnTo>
                    <a:pt x="181356" y="199390"/>
                  </a:lnTo>
                  <a:lnTo>
                    <a:pt x="176783" y="193040"/>
                  </a:lnTo>
                  <a:lnTo>
                    <a:pt x="172212" y="187960"/>
                  </a:lnTo>
                  <a:lnTo>
                    <a:pt x="200406" y="187960"/>
                  </a:lnTo>
                  <a:lnTo>
                    <a:pt x="202691" y="190500"/>
                  </a:lnTo>
                  <a:lnTo>
                    <a:pt x="205740" y="194310"/>
                  </a:lnTo>
                  <a:lnTo>
                    <a:pt x="210312" y="199390"/>
                  </a:lnTo>
                  <a:lnTo>
                    <a:pt x="208788" y="199390"/>
                  </a:lnTo>
                  <a:lnTo>
                    <a:pt x="213360" y="203200"/>
                  </a:lnTo>
                  <a:lnTo>
                    <a:pt x="216408" y="208280"/>
                  </a:lnTo>
                  <a:lnTo>
                    <a:pt x="217424" y="208280"/>
                  </a:lnTo>
                  <a:lnTo>
                    <a:pt x="219456" y="210820"/>
                  </a:lnTo>
                  <a:lnTo>
                    <a:pt x="219456" y="213360"/>
                  </a:lnTo>
                  <a:lnTo>
                    <a:pt x="222504" y="215900"/>
                  </a:lnTo>
                  <a:lnTo>
                    <a:pt x="222504" y="217170"/>
                  </a:lnTo>
                  <a:lnTo>
                    <a:pt x="224028" y="220980"/>
                  </a:lnTo>
                  <a:lnTo>
                    <a:pt x="225044" y="220980"/>
                  </a:lnTo>
                  <a:lnTo>
                    <a:pt x="225552" y="222250"/>
                  </a:lnTo>
                  <a:lnTo>
                    <a:pt x="227075" y="223520"/>
                  </a:lnTo>
                  <a:lnTo>
                    <a:pt x="228600" y="226060"/>
                  </a:lnTo>
                  <a:close/>
                </a:path>
                <a:path w="307975" h="264160">
                  <a:moveTo>
                    <a:pt x="266700" y="199390"/>
                  </a:moveTo>
                  <a:lnTo>
                    <a:pt x="266700" y="198120"/>
                  </a:lnTo>
                  <a:lnTo>
                    <a:pt x="267004" y="198120"/>
                  </a:lnTo>
                  <a:lnTo>
                    <a:pt x="266700" y="199390"/>
                  </a:lnTo>
                  <a:close/>
                </a:path>
                <a:path w="307975" h="264160">
                  <a:moveTo>
                    <a:pt x="217424" y="208280"/>
                  </a:moveTo>
                  <a:lnTo>
                    <a:pt x="216408" y="208280"/>
                  </a:lnTo>
                  <a:lnTo>
                    <a:pt x="216408" y="207010"/>
                  </a:lnTo>
                  <a:lnTo>
                    <a:pt x="217424" y="208280"/>
                  </a:lnTo>
                  <a:close/>
                </a:path>
                <a:path w="307975" h="264160">
                  <a:moveTo>
                    <a:pt x="225044" y="220980"/>
                  </a:moveTo>
                  <a:lnTo>
                    <a:pt x="224028" y="220980"/>
                  </a:lnTo>
                  <a:lnTo>
                    <a:pt x="224028" y="218440"/>
                  </a:lnTo>
                  <a:lnTo>
                    <a:pt x="225044" y="220980"/>
                  </a:lnTo>
                  <a:close/>
                </a:path>
                <a:path w="307975" h="264160">
                  <a:moveTo>
                    <a:pt x="202996" y="227075"/>
                  </a:moveTo>
                  <a:lnTo>
                    <a:pt x="201168" y="224790"/>
                  </a:lnTo>
                  <a:lnTo>
                    <a:pt x="227075" y="224790"/>
                  </a:lnTo>
                  <a:lnTo>
                    <a:pt x="228091" y="226060"/>
                  </a:lnTo>
                  <a:lnTo>
                    <a:pt x="202691" y="226060"/>
                  </a:lnTo>
                  <a:lnTo>
                    <a:pt x="202996" y="227075"/>
                  </a:lnTo>
                  <a:close/>
                </a:path>
                <a:path w="307975" h="264160">
                  <a:moveTo>
                    <a:pt x="204216" y="228600"/>
                  </a:moveTo>
                  <a:lnTo>
                    <a:pt x="202996" y="227075"/>
                  </a:lnTo>
                  <a:lnTo>
                    <a:pt x="202691" y="226060"/>
                  </a:lnTo>
                  <a:lnTo>
                    <a:pt x="204216" y="228600"/>
                  </a:lnTo>
                  <a:close/>
                </a:path>
                <a:path w="307975" h="264160">
                  <a:moveTo>
                    <a:pt x="230124" y="228600"/>
                  </a:moveTo>
                  <a:lnTo>
                    <a:pt x="204216" y="228600"/>
                  </a:lnTo>
                  <a:lnTo>
                    <a:pt x="202691" y="226060"/>
                  </a:lnTo>
                  <a:lnTo>
                    <a:pt x="228091" y="226060"/>
                  </a:lnTo>
                  <a:lnTo>
                    <a:pt x="230124" y="228600"/>
                  </a:lnTo>
                  <a:close/>
                </a:path>
                <a:path w="307975" h="264160">
                  <a:moveTo>
                    <a:pt x="237744" y="264160"/>
                  </a:moveTo>
                  <a:lnTo>
                    <a:pt x="233172" y="264160"/>
                  </a:lnTo>
                  <a:lnTo>
                    <a:pt x="230124" y="261620"/>
                  </a:lnTo>
                  <a:lnTo>
                    <a:pt x="227075" y="260350"/>
                  </a:lnTo>
                  <a:lnTo>
                    <a:pt x="220980" y="254000"/>
                  </a:lnTo>
                  <a:lnTo>
                    <a:pt x="220980" y="252730"/>
                  </a:lnTo>
                  <a:lnTo>
                    <a:pt x="214883" y="246380"/>
                  </a:lnTo>
                  <a:lnTo>
                    <a:pt x="216408" y="246380"/>
                  </a:lnTo>
                  <a:lnTo>
                    <a:pt x="213360" y="245110"/>
                  </a:lnTo>
                  <a:lnTo>
                    <a:pt x="213360" y="243840"/>
                  </a:lnTo>
                  <a:lnTo>
                    <a:pt x="208788" y="238760"/>
                  </a:lnTo>
                  <a:lnTo>
                    <a:pt x="208788" y="237490"/>
                  </a:lnTo>
                  <a:lnTo>
                    <a:pt x="207264" y="233680"/>
                  </a:lnTo>
                  <a:lnTo>
                    <a:pt x="204216" y="231140"/>
                  </a:lnTo>
                  <a:lnTo>
                    <a:pt x="202996" y="227075"/>
                  </a:lnTo>
                  <a:lnTo>
                    <a:pt x="204216" y="228600"/>
                  </a:lnTo>
                  <a:lnTo>
                    <a:pt x="230124" y="228600"/>
                  </a:lnTo>
                  <a:lnTo>
                    <a:pt x="230886" y="229870"/>
                  </a:lnTo>
                  <a:lnTo>
                    <a:pt x="230124" y="229870"/>
                  </a:lnTo>
                  <a:lnTo>
                    <a:pt x="233781" y="233680"/>
                  </a:lnTo>
                  <a:lnTo>
                    <a:pt x="233172" y="233680"/>
                  </a:lnTo>
                  <a:lnTo>
                    <a:pt x="234086" y="234442"/>
                  </a:lnTo>
                  <a:lnTo>
                    <a:pt x="233172" y="237490"/>
                  </a:lnTo>
                  <a:lnTo>
                    <a:pt x="233934" y="237490"/>
                  </a:lnTo>
                  <a:lnTo>
                    <a:pt x="231648" y="241300"/>
                  </a:lnTo>
                  <a:lnTo>
                    <a:pt x="232664" y="241300"/>
                  </a:lnTo>
                  <a:lnTo>
                    <a:pt x="232410" y="241935"/>
                  </a:lnTo>
                  <a:lnTo>
                    <a:pt x="230124" y="243840"/>
                  </a:lnTo>
                  <a:lnTo>
                    <a:pt x="241300" y="243840"/>
                  </a:lnTo>
                  <a:lnTo>
                    <a:pt x="242316" y="245110"/>
                  </a:lnTo>
                  <a:lnTo>
                    <a:pt x="254889" y="245110"/>
                  </a:lnTo>
                  <a:lnTo>
                    <a:pt x="254508" y="246380"/>
                  </a:lnTo>
                  <a:lnTo>
                    <a:pt x="252983" y="248920"/>
                  </a:lnTo>
                  <a:lnTo>
                    <a:pt x="252983" y="251460"/>
                  </a:lnTo>
                  <a:lnTo>
                    <a:pt x="249936" y="256540"/>
                  </a:lnTo>
                  <a:lnTo>
                    <a:pt x="242316" y="262890"/>
                  </a:lnTo>
                  <a:lnTo>
                    <a:pt x="237744" y="264160"/>
                  </a:lnTo>
                  <a:close/>
                </a:path>
                <a:path w="307975" h="264160">
                  <a:moveTo>
                    <a:pt x="231648" y="231140"/>
                  </a:moveTo>
                  <a:lnTo>
                    <a:pt x="230124" y="229870"/>
                  </a:lnTo>
                  <a:lnTo>
                    <a:pt x="230886" y="229870"/>
                  </a:lnTo>
                  <a:lnTo>
                    <a:pt x="231648" y="231140"/>
                  </a:lnTo>
                  <a:close/>
                </a:path>
                <a:path w="307975" h="264160">
                  <a:moveTo>
                    <a:pt x="258318" y="232410"/>
                  </a:moveTo>
                  <a:lnTo>
                    <a:pt x="257556" y="232410"/>
                  </a:lnTo>
                  <a:lnTo>
                    <a:pt x="259080" y="231140"/>
                  </a:lnTo>
                  <a:lnTo>
                    <a:pt x="258318" y="232410"/>
                  </a:lnTo>
                  <a:close/>
                </a:path>
                <a:path w="307975" h="264160">
                  <a:moveTo>
                    <a:pt x="234086" y="234442"/>
                  </a:moveTo>
                  <a:lnTo>
                    <a:pt x="233172" y="233680"/>
                  </a:lnTo>
                  <a:lnTo>
                    <a:pt x="233781" y="233680"/>
                  </a:lnTo>
                  <a:lnTo>
                    <a:pt x="234188" y="234103"/>
                  </a:lnTo>
                  <a:lnTo>
                    <a:pt x="234086" y="234442"/>
                  </a:lnTo>
                  <a:close/>
                </a:path>
                <a:path w="307975" h="264160">
                  <a:moveTo>
                    <a:pt x="236220" y="236219"/>
                  </a:moveTo>
                  <a:lnTo>
                    <a:pt x="234086" y="234442"/>
                  </a:lnTo>
                  <a:lnTo>
                    <a:pt x="234188" y="234103"/>
                  </a:lnTo>
                  <a:lnTo>
                    <a:pt x="236220" y="236219"/>
                  </a:lnTo>
                  <a:close/>
                </a:path>
                <a:path w="307975" h="264160">
                  <a:moveTo>
                    <a:pt x="233172" y="237490"/>
                  </a:moveTo>
                  <a:lnTo>
                    <a:pt x="234086" y="234442"/>
                  </a:lnTo>
                  <a:lnTo>
                    <a:pt x="236220" y="236220"/>
                  </a:lnTo>
                  <a:lnTo>
                    <a:pt x="234696" y="236220"/>
                  </a:lnTo>
                  <a:lnTo>
                    <a:pt x="233172" y="237490"/>
                  </a:lnTo>
                  <a:close/>
                </a:path>
                <a:path w="307975" h="264160">
                  <a:moveTo>
                    <a:pt x="231648" y="241300"/>
                  </a:moveTo>
                  <a:lnTo>
                    <a:pt x="234696" y="236220"/>
                  </a:lnTo>
                  <a:lnTo>
                    <a:pt x="236220" y="236220"/>
                  </a:lnTo>
                  <a:lnTo>
                    <a:pt x="237744" y="237490"/>
                  </a:lnTo>
                  <a:lnTo>
                    <a:pt x="239268" y="240030"/>
                  </a:lnTo>
                  <a:lnTo>
                    <a:pt x="233172" y="240030"/>
                  </a:lnTo>
                  <a:lnTo>
                    <a:pt x="231648" y="241300"/>
                  </a:lnTo>
                  <a:close/>
                </a:path>
                <a:path w="307975" h="264160">
                  <a:moveTo>
                    <a:pt x="233934" y="237490"/>
                  </a:moveTo>
                  <a:lnTo>
                    <a:pt x="233172" y="237490"/>
                  </a:lnTo>
                  <a:lnTo>
                    <a:pt x="234696" y="236220"/>
                  </a:lnTo>
                  <a:lnTo>
                    <a:pt x="233934" y="237490"/>
                  </a:lnTo>
                  <a:close/>
                </a:path>
                <a:path w="307975" h="264160">
                  <a:moveTo>
                    <a:pt x="256794" y="238760"/>
                  </a:moveTo>
                  <a:lnTo>
                    <a:pt x="256032" y="238760"/>
                  </a:lnTo>
                  <a:lnTo>
                    <a:pt x="257556" y="237490"/>
                  </a:lnTo>
                  <a:lnTo>
                    <a:pt x="256794" y="238760"/>
                  </a:lnTo>
                  <a:close/>
                </a:path>
                <a:path w="307975" h="264160">
                  <a:moveTo>
                    <a:pt x="232664" y="241300"/>
                  </a:moveTo>
                  <a:lnTo>
                    <a:pt x="231648" y="241300"/>
                  </a:lnTo>
                  <a:lnTo>
                    <a:pt x="233172" y="240030"/>
                  </a:lnTo>
                  <a:lnTo>
                    <a:pt x="232664" y="241300"/>
                  </a:lnTo>
                  <a:close/>
                </a:path>
                <a:path w="307975" h="264160">
                  <a:moveTo>
                    <a:pt x="232410" y="241935"/>
                  </a:moveTo>
                  <a:lnTo>
                    <a:pt x="233172" y="240030"/>
                  </a:lnTo>
                  <a:lnTo>
                    <a:pt x="239268" y="240030"/>
                  </a:lnTo>
                  <a:lnTo>
                    <a:pt x="240791" y="241300"/>
                  </a:lnTo>
                  <a:lnTo>
                    <a:pt x="233172" y="241300"/>
                  </a:lnTo>
                  <a:lnTo>
                    <a:pt x="232410" y="241935"/>
                  </a:lnTo>
                  <a:close/>
                </a:path>
                <a:path w="307975" h="264160">
                  <a:moveTo>
                    <a:pt x="231648" y="243840"/>
                  </a:moveTo>
                  <a:lnTo>
                    <a:pt x="232410" y="241935"/>
                  </a:lnTo>
                  <a:lnTo>
                    <a:pt x="233172" y="241300"/>
                  </a:lnTo>
                  <a:lnTo>
                    <a:pt x="231648" y="243840"/>
                  </a:lnTo>
                  <a:close/>
                </a:path>
                <a:path w="307975" h="264160">
                  <a:moveTo>
                    <a:pt x="241300" y="243840"/>
                  </a:moveTo>
                  <a:lnTo>
                    <a:pt x="231648" y="243840"/>
                  </a:lnTo>
                  <a:lnTo>
                    <a:pt x="233172" y="241300"/>
                  </a:lnTo>
                  <a:lnTo>
                    <a:pt x="239268" y="241300"/>
                  </a:lnTo>
                  <a:lnTo>
                    <a:pt x="241300" y="243840"/>
                  </a:lnTo>
                  <a:close/>
                </a:path>
                <a:path w="307975" h="264160">
                  <a:moveTo>
                    <a:pt x="242316" y="245110"/>
                  </a:moveTo>
                  <a:lnTo>
                    <a:pt x="239268" y="241300"/>
                  </a:lnTo>
                  <a:lnTo>
                    <a:pt x="241553" y="243204"/>
                  </a:lnTo>
                  <a:lnTo>
                    <a:pt x="242316" y="245110"/>
                  </a:lnTo>
                  <a:close/>
                </a:path>
                <a:path w="307975" h="264160">
                  <a:moveTo>
                    <a:pt x="241553" y="243204"/>
                  </a:moveTo>
                  <a:lnTo>
                    <a:pt x="239268" y="241300"/>
                  </a:lnTo>
                  <a:lnTo>
                    <a:pt x="240791" y="241300"/>
                  </a:lnTo>
                  <a:lnTo>
                    <a:pt x="241553" y="243204"/>
                  </a:lnTo>
                  <a:close/>
                </a:path>
                <a:path w="307975" h="264160">
                  <a:moveTo>
                    <a:pt x="231648" y="243840"/>
                  </a:moveTo>
                  <a:lnTo>
                    <a:pt x="230124" y="243840"/>
                  </a:lnTo>
                  <a:lnTo>
                    <a:pt x="232410" y="241935"/>
                  </a:lnTo>
                  <a:lnTo>
                    <a:pt x="231648" y="243840"/>
                  </a:lnTo>
                  <a:close/>
                </a:path>
                <a:path w="307975" h="264160">
                  <a:moveTo>
                    <a:pt x="254889" y="245110"/>
                  </a:moveTo>
                  <a:lnTo>
                    <a:pt x="242316" y="245110"/>
                  </a:lnTo>
                  <a:lnTo>
                    <a:pt x="241553" y="243204"/>
                  </a:lnTo>
                  <a:lnTo>
                    <a:pt x="242316" y="243840"/>
                  </a:lnTo>
                  <a:lnTo>
                    <a:pt x="255270" y="243840"/>
                  </a:lnTo>
                  <a:lnTo>
                    <a:pt x="254889" y="2451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2355" y="1946148"/>
            <a:ext cx="109728" cy="1173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8972" y="1734311"/>
            <a:ext cx="225551" cy="2392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2060" y="1624584"/>
            <a:ext cx="928116" cy="3977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587496" y="2171712"/>
            <a:ext cx="364490" cy="347980"/>
          </a:xfrm>
          <a:custGeom>
            <a:avLst/>
            <a:gdLst/>
            <a:ahLst/>
            <a:cxnLst/>
            <a:rect l="l" t="t" r="r" b="b"/>
            <a:pathLst>
              <a:path w="364489" h="347980">
                <a:moveTo>
                  <a:pt x="25908" y="65519"/>
                </a:moveTo>
                <a:lnTo>
                  <a:pt x="22860" y="62471"/>
                </a:lnTo>
                <a:lnTo>
                  <a:pt x="21336" y="63995"/>
                </a:lnTo>
                <a:lnTo>
                  <a:pt x="19812" y="63995"/>
                </a:lnTo>
                <a:lnTo>
                  <a:pt x="16764" y="70091"/>
                </a:lnTo>
                <a:lnTo>
                  <a:pt x="15240" y="70091"/>
                </a:lnTo>
                <a:lnTo>
                  <a:pt x="7620" y="85331"/>
                </a:lnTo>
                <a:lnTo>
                  <a:pt x="7620" y="83807"/>
                </a:lnTo>
                <a:lnTo>
                  <a:pt x="4572" y="89903"/>
                </a:lnTo>
                <a:lnTo>
                  <a:pt x="4572" y="91427"/>
                </a:lnTo>
                <a:lnTo>
                  <a:pt x="3048" y="92951"/>
                </a:lnTo>
                <a:lnTo>
                  <a:pt x="3048" y="95999"/>
                </a:lnTo>
                <a:lnTo>
                  <a:pt x="1524" y="99047"/>
                </a:lnTo>
                <a:lnTo>
                  <a:pt x="1524" y="109715"/>
                </a:lnTo>
                <a:lnTo>
                  <a:pt x="0" y="111239"/>
                </a:lnTo>
                <a:lnTo>
                  <a:pt x="0" y="121907"/>
                </a:lnTo>
                <a:lnTo>
                  <a:pt x="1524" y="123431"/>
                </a:lnTo>
                <a:lnTo>
                  <a:pt x="6096" y="123431"/>
                </a:lnTo>
                <a:lnTo>
                  <a:pt x="6096" y="121907"/>
                </a:lnTo>
                <a:lnTo>
                  <a:pt x="7620" y="120383"/>
                </a:lnTo>
                <a:lnTo>
                  <a:pt x="7620" y="112763"/>
                </a:lnTo>
                <a:lnTo>
                  <a:pt x="9144" y="111239"/>
                </a:lnTo>
                <a:lnTo>
                  <a:pt x="9144" y="108191"/>
                </a:lnTo>
                <a:lnTo>
                  <a:pt x="9906" y="106667"/>
                </a:lnTo>
                <a:lnTo>
                  <a:pt x="12192" y="102095"/>
                </a:lnTo>
                <a:lnTo>
                  <a:pt x="10668" y="102095"/>
                </a:lnTo>
                <a:lnTo>
                  <a:pt x="12954" y="97523"/>
                </a:lnTo>
                <a:lnTo>
                  <a:pt x="13716" y="95999"/>
                </a:lnTo>
                <a:lnTo>
                  <a:pt x="12192" y="97523"/>
                </a:lnTo>
                <a:lnTo>
                  <a:pt x="15240" y="91427"/>
                </a:lnTo>
                <a:lnTo>
                  <a:pt x="16764" y="89903"/>
                </a:lnTo>
                <a:lnTo>
                  <a:pt x="16764" y="88379"/>
                </a:lnTo>
                <a:lnTo>
                  <a:pt x="18288" y="86855"/>
                </a:lnTo>
                <a:lnTo>
                  <a:pt x="19050" y="85331"/>
                </a:lnTo>
                <a:lnTo>
                  <a:pt x="22860" y="77711"/>
                </a:lnTo>
                <a:lnTo>
                  <a:pt x="24384" y="76187"/>
                </a:lnTo>
                <a:lnTo>
                  <a:pt x="24384" y="74663"/>
                </a:lnTo>
                <a:lnTo>
                  <a:pt x="25908" y="70091"/>
                </a:lnTo>
                <a:lnTo>
                  <a:pt x="25908" y="65519"/>
                </a:lnTo>
                <a:close/>
              </a:path>
              <a:path w="364489" h="347980">
                <a:moveTo>
                  <a:pt x="364236" y="322580"/>
                </a:moveTo>
                <a:lnTo>
                  <a:pt x="362712" y="317500"/>
                </a:lnTo>
                <a:lnTo>
                  <a:pt x="362712" y="313690"/>
                </a:lnTo>
                <a:lnTo>
                  <a:pt x="358140" y="308610"/>
                </a:lnTo>
                <a:lnTo>
                  <a:pt x="345948" y="308610"/>
                </a:lnTo>
                <a:lnTo>
                  <a:pt x="342900" y="309880"/>
                </a:lnTo>
                <a:lnTo>
                  <a:pt x="338328" y="309880"/>
                </a:lnTo>
                <a:lnTo>
                  <a:pt x="335280" y="311150"/>
                </a:lnTo>
                <a:lnTo>
                  <a:pt x="336804" y="309880"/>
                </a:lnTo>
                <a:lnTo>
                  <a:pt x="333756" y="311150"/>
                </a:lnTo>
                <a:lnTo>
                  <a:pt x="304800" y="311150"/>
                </a:lnTo>
                <a:lnTo>
                  <a:pt x="303276" y="313690"/>
                </a:lnTo>
                <a:lnTo>
                  <a:pt x="289560" y="313690"/>
                </a:lnTo>
                <a:lnTo>
                  <a:pt x="284988" y="314960"/>
                </a:lnTo>
                <a:lnTo>
                  <a:pt x="272796" y="314960"/>
                </a:lnTo>
                <a:lnTo>
                  <a:pt x="268224" y="316230"/>
                </a:lnTo>
                <a:lnTo>
                  <a:pt x="266700" y="316230"/>
                </a:lnTo>
                <a:lnTo>
                  <a:pt x="260604" y="317500"/>
                </a:lnTo>
                <a:lnTo>
                  <a:pt x="254495" y="317500"/>
                </a:lnTo>
                <a:lnTo>
                  <a:pt x="246888" y="320040"/>
                </a:lnTo>
                <a:lnTo>
                  <a:pt x="205740" y="320040"/>
                </a:lnTo>
                <a:lnTo>
                  <a:pt x="199644" y="321310"/>
                </a:lnTo>
                <a:lnTo>
                  <a:pt x="172212" y="321310"/>
                </a:lnTo>
                <a:lnTo>
                  <a:pt x="167640" y="322580"/>
                </a:lnTo>
                <a:lnTo>
                  <a:pt x="155448" y="322580"/>
                </a:lnTo>
                <a:lnTo>
                  <a:pt x="152400" y="323850"/>
                </a:lnTo>
                <a:lnTo>
                  <a:pt x="140195" y="323850"/>
                </a:lnTo>
                <a:lnTo>
                  <a:pt x="137922" y="324802"/>
                </a:lnTo>
                <a:lnTo>
                  <a:pt x="135636" y="323850"/>
                </a:lnTo>
                <a:lnTo>
                  <a:pt x="132588" y="323850"/>
                </a:lnTo>
                <a:lnTo>
                  <a:pt x="132588" y="328930"/>
                </a:lnTo>
                <a:lnTo>
                  <a:pt x="131178" y="325996"/>
                </a:lnTo>
                <a:lnTo>
                  <a:pt x="131445" y="326072"/>
                </a:lnTo>
                <a:lnTo>
                  <a:pt x="132588" y="328930"/>
                </a:lnTo>
                <a:lnTo>
                  <a:pt x="132588" y="323850"/>
                </a:lnTo>
                <a:lnTo>
                  <a:pt x="130556" y="324688"/>
                </a:lnTo>
                <a:lnTo>
                  <a:pt x="130149" y="323850"/>
                </a:lnTo>
                <a:lnTo>
                  <a:pt x="129540" y="322580"/>
                </a:lnTo>
                <a:lnTo>
                  <a:pt x="129540" y="323850"/>
                </a:lnTo>
                <a:lnTo>
                  <a:pt x="128778" y="322580"/>
                </a:lnTo>
                <a:lnTo>
                  <a:pt x="128003" y="321310"/>
                </a:lnTo>
                <a:lnTo>
                  <a:pt x="128003" y="320040"/>
                </a:lnTo>
                <a:lnTo>
                  <a:pt x="126492" y="316230"/>
                </a:lnTo>
                <a:lnTo>
                  <a:pt x="126492" y="314960"/>
                </a:lnTo>
                <a:lnTo>
                  <a:pt x="124968" y="311150"/>
                </a:lnTo>
                <a:lnTo>
                  <a:pt x="124968" y="302260"/>
                </a:lnTo>
                <a:lnTo>
                  <a:pt x="124206" y="300990"/>
                </a:lnTo>
                <a:lnTo>
                  <a:pt x="123444" y="299720"/>
                </a:lnTo>
                <a:lnTo>
                  <a:pt x="123444" y="279400"/>
                </a:lnTo>
                <a:lnTo>
                  <a:pt x="122428" y="276860"/>
                </a:lnTo>
                <a:lnTo>
                  <a:pt x="121920" y="275590"/>
                </a:lnTo>
                <a:lnTo>
                  <a:pt x="121920" y="261620"/>
                </a:lnTo>
                <a:lnTo>
                  <a:pt x="120396" y="257810"/>
                </a:lnTo>
                <a:lnTo>
                  <a:pt x="120396" y="256540"/>
                </a:lnTo>
                <a:lnTo>
                  <a:pt x="120396" y="254000"/>
                </a:lnTo>
                <a:lnTo>
                  <a:pt x="118872" y="248920"/>
                </a:lnTo>
                <a:lnTo>
                  <a:pt x="118872" y="245110"/>
                </a:lnTo>
                <a:lnTo>
                  <a:pt x="114300" y="231140"/>
                </a:lnTo>
                <a:lnTo>
                  <a:pt x="115811" y="231140"/>
                </a:lnTo>
                <a:lnTo>
                  <a:pt x="114947" y="228600"/>
                </a:lnTo>
                <a:lnTo>
                  <a:pt x="112776" y="222250"/>
                </a:lnTo>
                <a:lnTo>
                  <a:pt x="111252" y="218440"/>
                </a:lnTo>
                <a:lnTo>
                  <a:pt x="109728" y="212090"/>
                </a:lnTo>
                <a:lnTo>
                  <a:pt x="107543" y="205740"/>
                </a:lnTo>
                <a:lnTo>
                  <a:pt x="106680" y="203200"/>
                </a:lnTo>
                <a:lnTo>
                  <a:pt x="106680" y="205740"/>
                </a:lnTo>
                <a:lnTo>
                  <a:pt x="105156" y="201930"/>
                </a:lnTo>
                <a:lnTo>
                  <a:pt x="105156" y="198120"/>
                </a:lnTo>
                <a:lnTo>
                  <a:pt x="102095" y="191770"/>
                </a:lnTo>
                <a:lnTo>
                  <a:pt x="99060" y="181610"/>
                </a:lnTo>
                <a:lnTo>
                  <a:pt x="100584" y="181610"/>
                </a:lnTo>
                <a:lnTo>
                  <a:pt x="99060" y="179070"/>
                </a:lnTo>
                <a:lnTo>
                  <a:pt x="97536" y="173990"/>
                </a:lnTo>
                <a:lnTo>
                  <a:pt x="97536" y="172720"/>
                </a:lnTo>
                <a:lnTo>
                  <a:pt x="96012" y="168910"/>
                </a:lnTo>
                <a:lnTo>
                  <a:pt x="96012" y="170180"/>
                </a:lnTo>
                <a:lnTo>
                  <a:pt x="91440" y="154940"/>
                </a:lnTo>
                <a:lnTo>
                  <a:pt x="90208" y="149860"/>
                </a:lnTo>
                <a:lnTo>
                  <a:pt x="89903" y="148590"/>
                </a:lnTo>
                <a:lnTo>
                  <a:pt x="89903" y="149860"/>
                </a:lnTo>
                <a:lnTo>
                  <a:pt x="89611" y="148590"/>
                </a:lnTo>
                <a:lnTo>
                  <a:pt x="88392" y="143510"/>
                </a:lnTo>
                <a:lnTo>
                  <a:pt x="88392" y="142240"/>
                </a:lnTo>
                <a:lnTo>
                  <a:pt x="87376" y="139700"/>
                </a:lnTo>
                <a:lnTo>
                  <a:pt x="86868" y="138430"/>
                </a:lnTo>
                <a:lnTo>
                  <a:pt x="86868" y="139700"/>
                </a:lnTo>
                <a:lnTo>
                  <a:pt x="85344" y="133350"/>
                </a:lnTo>
                <a:lnTo>
                  <a:pt x="84328" y="130810"/>
                </a:lnTo>
                <a:lnTo>
                  <a:pt x="83820" y="129540"/>
                </a:lnTo>
                <a:lnTo>
                  <a:pt x="83820" y="127000"/>
                </a:lnTo>
                <a:lnTo>
                  <a:pt x="83820" y="124460"/>
                </a:lnTo>
                <a:lnTo>
                  <a:pt x="82296" y="118110"/>
                </a:lnTo>
                <a:lnTo>
                  <a:pt x="80772" y="114300"/>
                </a:lnTo>
                <a:lnTo>
                  <a:pt x="80772" y="109220"/>
                </a:lnTo>
                <a:lnTo>
                  <a:pt x="79248" y="105410"/>
                </a:lnTo>
                <a:lnTo>
                  <a:pt x="79248" y="102870"/>
                </a:lnTo>
                <a:lnTo>
                  <a:pt x="78486" y="100330"/>
                </a:lnTo>
                <a:lnTo>
                  <a:pt x="77711" y="97790"/>
                </a:lnTo>
                <a:lnTo>
                  <a:pt x="77711" y="95250"/>
                </a:lnTo>
                <a:lnTo>
                  <a:pt x="77304" y="93980"/>
                </a:lnTo>
                <a:lnTo>
                  <a:pt x="73977" y="83820"/>
                </a:lnTo>
                <a:lnTo>
                  <a:pt x="73152" y="81280"/>
                </a:lnTo>
                <a:lnTo>
                  <a:pt x="73152" y="83820"/>
                </a:lnTo>
                <a:lnTo>
                  <a:pt x="71628" y="78740"/>
                </a:lnTo>
                <a:lnTo>
                  <a:pt x="71628" y="77470"/>
                </a:lnTo>
                <a:lnTo>
                  <a:pt x="71120" y="76200"/>
                </a:lnTo>
                <a:lnTo>
                  <a:pt x="70104" y="73660"/>
                </a:lnTo>
                <a:lnTo>
                  <a:pt x="68580" y="67310"/>
                </a:lnTo>
                <a:lnTo>
                  <a:pt x="67564" y="64770"/>
                </a:lnTo>
                <a:lnTo>
                  <a:pt x="67056" y="63500"/>
                </a:lnTo>
                <a:lnTo>
                  <a:pt x="67056" y="64770"/>
                </a:lnTo>
                <a:lnTo>
                  <a:pt x="65532" y="62230"/>
                </a:lnTo>
                <a:lnTo>
                  <a:pt x="65532" y="59690"/>
                </a:lnTo>
                <a:lnTo>
                  <a:pt x="63995" y="57150"/>
                </a:lnTo>
                <a:lnTo>
                  <a:pt x="62992" y="54610"/>
                </a:lnTo>
                <a:lnTo>
                  <a:pt x="62484" y="53340"/>
                </a:lnTo>
                <a:lnTo>
                  <a:pt x="62484" y="54610"/>
                </a:lnTo>
                <a:lnTo>
                  <a:pt x="60960" y="49530"/>
                </a:lnTo>
                <a:lnTo>
                  <a:pt x="60960" y="45720"/>
                </a:lnTo>
                <a:lnTo>
                  <a:pt x="59436" y="41910"/>
                </a:lnTo>
                <a:lnTo>
                  <a:pt x="59436" y="40640"/>
                </a:lnTo>
                <a:lnTo>
                  <a:pt x="57912" y="38100"/>
                </a:lnTo>
                <a:lnTo>
                  <a:pt x="56388" y="33020"/>
                </a:lnTo>
                <a:lnTo>
                  <a:pt x="53949" y="27940"/>
                </a:lnTo>
                <a:lnTo>
                  <a:pt x="53340" y="26670"/>
                </a:lnTo>
                <a:lnTo>
                  <a:pt x="53340" y="25400"/>
                </a:lnTo>
                <a:lnTo>
                  <a:pt x="51803" y="24130"/>
                </a:lnTo>
                <a:lnTo>
                  <a:pt x="48768" y="17780"/>
                </a:lnTo>
                <a:lnTo>
                  <a:pt x="48768" y="16510"/>
                </a:lnTo>
                <a:lnTo>
                  <a:pt x="47244" y="12700"/>
                </a:lnTo>
                <a:lnTo>
                  <a:pt x="45720" y="12700"/>
                </a:lnTo>
                <a:lnTo>
                  <a:pt x="44196" y="10160"/>
                </a:lnTo>
                <a:lnTo>
                  <a:pt x="38100" y="3810"/>
                </a:lnTo>
                <a:lnTo>
                  <a:pt x="35052" y="2540"/>
                </a:lnTo>
                <a:lnTo>
                  <a:pt x="30480" y="0"/>
                </a:lnTo>
                <a:lnTo>
                  <a:pt x="27432" y="850"/>
                </a:lnTo>
                <a:lnTo>
                  <a:pt x="27432" y="21590"/>
                </a:lnTo>
                <a:lnTo>
                  <a:pt x="25895" y="20320"/>
                </a:lnTo>
                <a:lnTo>
                  <a:pt x="27432" y="21590"/>
                </a:lnTo>
                <a:lnTo>
                  <a:pt x="27432" y="850"/>
                </a:lnTo>
                <a:lnTo>
                  <a:pt x="25895" y="1270"/>
                </a:lnTo>
                <a:lnTo>
                  <a:pt x="18288" y="8890"/>
                </a:lnTo>
                <a:lnTo>
                  <a:pt x="18288" y="19050"/>
                </a:lnTo>
                <a:lnTo>
                  <a:pt x="19812" y="21590"/>
                </a:lnTo>
                <a:lnTo>
                  <a:pt x="19812" y="25400"/>
                </a:lnTo>
                <a:lnTo>
                  <a:pt x="21336" y="26670"/>
                </a:lnTo>
                <a:lnTo>
                  <a:pt x="21336" y="27940"/>
                </a:lnTo>
                <a:lnTo>
                  <a:pt x="22860" y="29210"/>
                </a:lnTo>
                <a:lnTo>
                  <a:pt x="23368" y="29210"/>
                </a:lnTo>
                <a:lnTo>
                  <a:pt x="24384" y="31750"/>
                </a:lnTo>
                <a:lnTo>
                  <a:pt x="24384" y="33020"/>
                </a:lnTo>
                <a:lnTo>
                  <a:pt x="25895" y="35560"/>
                </a:lnTo>
                <a:lnTo>
                  <a:pt x="25895" y="39370"/>
                </a:lnTo>
                <a:lnTo>
                  <a:pt x="27432" y="40640"/>
                </a:lnTo>
                <a:lnTo>
                  <a:pt x="30480" y="40640"/>
                </a:lnTo>
                <a:lnTo>
                  <a:pt x="32004" y="39370"/>
                </a:lnTo>
                <a:lnTo>
                  <a:pt x="32004" y="34290"/>
                </a:lnTo>
                <a:lnTo>
                  <a:pt x="32004" y="31750"/>
                </a:lnTo>
                <a:lnTo>
                  <a:pt x="32169" y="31457"/>
                </a:lnTo>
                <a:lnTo>
                  <a:pt x="36576" y="40640"/>
                </a:lnTo>
                <a:lnTo>
                  <a:pt x="38100" y="45720"/>
                </a:lnTo>
                <a:lnTo>
                  <a:pt x="39611" y="48260"/>
                </a:lnTo>
                <a:lnTo>
                  <a:pt x="38100" y="48260"/>
                </a:lnTo>
                <a:lnTo>
                  <a:pt x="39611" y="50800"/>
                </a:lnTo>
                <a:lnTo>
                  <a:pt x="44196" y="64770"/>
                </a:lnTo>
                <a:lnTo>
                  <a:pt x="45720" y="67310"/>
                </a:lnTo>
                <a:lnTo>
                  <a:pt x="45720" y="71120"/>
                </a:lnTo>
                <a:lnTo>
                  <a:pt x="47244" y="72390"/>
                </a:lnTo>
                <a:lnTo>
                  <a:pt x="48768" y="77470"/>
                </a:lnTo>
                <a:lnTo>
                  <a:pt x="48768" y="76200"/>
                </a:lnTo>
                <a:lnTo>
                  <a:pt x="51803" y="85090"/>
                </a:lnTo>
                <a:lnTo>
                  <a:pt x="51803" y="88900"/>
                </a:lnTo>
                <a:lnTo>
                  <a:pt x="53340" y="88900"/>
                </a:lnTo>
                <a:lnTo>
                  <a:pt x="54864" y="93980"/>
                </a:lnTo>
                <a:lnTo>
                  <a:pt x="53340" y="92710"/>
                </a:lnTo>
                <a:lnTo>
                  <a:pt x="57912" y="104140"/>
                </a:lnTo>
                <a:lnTo>
                  <a:pt x="57912" y="111760"/>
                </a:lnTo>
                <a:lnTo>
                  <a:pt x="59436" y="116840"/>
                </a:lnTo>
                <a:lnTo>
                  <a:pt x="59436" y="118110"/>
                </a:lnTo>
                <a:lnTo>
                  <a:pt x="60960" y="123190"/>
                </a:lnTo>
                <a:lnTo>
                  <a:pt x="62484" y="129540"/>
                </a:lnTo>
                <a:lnTo>
                  <a:pt x="62484" y="133350"/>
                </a:lnTo>
                <a:lnTo>
                  <a:pt x="63995" y="138430"/>
                </a:lnTo>
                <a:lnTo>
                  <a:pt x="63995" y="139700"/>
                </a:lnTo>
                <a:lnTo>
                  <a:pt x="65532" y="146050"/>
                </a:lnTo>
                <a:lnTo>
                  <a:pt x="67056" y="149860"/>
                </a:lnTo>
                <a:lnTo>
                  <a:pt x="67056" y="148590"/>
                </a:lnTo>
                <a:lnTo>
                  <a:pt x="68580" y="154940"/>
                </a:lnTo>
                <a:lnTo>
                  <a:pt x="68580" y="156210"/>
                </a:lnTo>
                <a:lnTo>
                  <a:pt x="71628" y="161290"/>
                </a:lnTo>
                <a:lnTo>
                  <a:pt x="70104" y="161290"/>
                </a:lnTo>
                <a:lnTo>
                  <a:pt x="71628" y="165100"/>
                </a:lnTo>
                <a:lnTo>
                  <a:pt x="73152" y="171450"/>
                </a:lnTo>
                <a:lnTo>
                  <a:pt x="73152" y="170180"/>
                </a:lnTo>
                <a:lnTo>
                  <a:pt x="74676" y="173990"/>
                </a:lnTo>
                <a:lnTo>
                  <a:pt x="74676" y="176530"/>
                </a:lnTo>
                <a:lnTo>
                  <a:pt x="76200" y="180340"/>
                </a:lnTo>
                <a:lnTo>
                  <a:pt x="76200" y="179070"/>
                </a:lnTo>
                <a:lnTo>
                  <a:pt x="77711" y="184150"/>
                </a:lnTo>
                <a:lnTo>
                  <a:pt x="77711" y="185420"/>
                </a:lnTo>
                <a:lnTo>
                  <a:pt x="79248" y="187960"/>
                </a:lnTo>
                <a:lnTo>
                  <a:pt x="79248" y="190500"/>
                </a:lnTo>
                <a:lnTo>
                  <a:pt x="80772" y="193040"/>
                </a:lnTo>
                <a:lnTo>
                  <a:pt x="83820" y="203200"/>
                </a:lnTo>
                <a:lnTo>
                  <a:pt x="83820" y="208280"/>
                </a:lnTo>
                <a:lnTo>
                  <a:pt x="85344" y="212090"/>
                </a:lnTo>
                <a:lnTo>
                  <a:pt x="88392" y="217170"/>
                </a:lnTo>
                <a:lnTo>
                  <a:pt x="86868" y="217170"/>
                </a:lnTo>
                <a:lnTo>
                  <a:pt x="88392" y="219710"/>
                </a:lnTo>
                <a:lnTo>
                  <a:pt x="91440" y="229870"/>
                </a:lnTo>
                <a:lnTo>
                  <a:pt x="91440" y="228600"/>
                </a:lnTo>
                <a:lnTo>
                  <a:pt x="92964" y="232410"/>
                </a:lnTo>
                <a:lnTo>
                  <a:pt x="92964" y="237490"/>
                </a:lnTo>
                <a:lnTo>
                  <a:pt x="94488" y="237490"/>
                </a:lnTo>
                <a:lnTo>
                  <a:pt x="94488" y="241300"/>
                </a:lnTo>
                <a:lnTo>
                  <a:pt x="96012" y="246380"/>
                </a:lnTo>
                <a:lnTo>
                  <a:pt x="96012" y="248920"/>
                </a:lnTo>
                <a:lnTo>
                  <a:pt x="99060" y="257810"/>
                </a:lnTo>
                <a:lnTo>
                  <a:pt x="99060" y="264160"/>
                </a:lnTo>
                <a:lnTo>
                  <a:pt x="100584" y="269240"/>
                </a:lnTo>
                <a:lnTo>
                  <a:pt x="100584" y="302260"/>
                </a:lnTo>
                <a:lnTo>
                  <a:pt x="102095" y="304800"/>
                </a:lnTo>
                <a:lnTo>
                  <a:pt x="102095" y="314960"/>
                </a:lnTo>
                <a:lnTo>
                  <a:pt x="103632" y="317500"/>
                </a:lnTo>
                <a:lnTo>
                  <a:pt x="103632" y="321310"/>
                </a:lnTo>
                <a:lnTo>
                  <a:pt x="105156" y="323850"/>
                </a:lnTo>
                <a:lnTo>
                  <a:pt x="105156" y="325120"/>
                </a:lnTo>
                <a:lnTo>
                  <a:pt x="106680" y="326390"/>
                </a:lnTo>
                <a:lnTo>
                  <a:pt x="108204" y="330200"/>
                </a:lnTo>
                <a:lnTo>
                  <a:pt x="108204" y="332740"/>
                </a:lnTo>
                <a:lnTo>
                  <a:pt x="109728" y="332740"/>
                </a:lnTo>
                <a:lnTo>
                  <a:pt x="111252" y="336550"/>
                </a:lnTo>
                <a:lnTo>
                  <a:pt x="111252" y="337820"/>
                </a:lnTo>
                <a:lnTo>
                  <a:pt x="112776" y="340360"/>
                </a:lnTo>
                <a:lnTo>
                  <a:pt x="118872" y="346710"/>
                </a:lnTo>
                <a:lnTo>
                  <a:pt x="121920" y="347980"/>
                </a:lnTo>
                <a:lnTo>
                  <a:pt x="147828" y="347980"/>
                </a:lnTo>
                <a:lnTo>
                  <a:pt x="150876" y="346710"/>
                </a:lnTo>
                <a:lnTo>
                  <a:pt x="163068" y="346710"/>
                </a:lnTo>
                <a:lnTo>
                  <a:pt x="166103" y="345440"/>
                </a:lnTo>
                <a:lnTo>
                  <a:pt x="178295" y="345440"/>
                </a:lnTo>
                <a:lnTo>
                  <a:pt x="182880" y="344170"/>
                </a:lnTo>
                <a:lnTo>
                  <a:pt x="243840" y="344170"/>
                </a:lnTo>
                <a:lnTo>
                  <a:pt x="249936" y="342900"/>
                </a:lnTo>
                <a:lnTo>
                  <a:pt x="257556" y="342900"/>
                </a:lnTo>
                <a:lnTo>
                  <a:pt x="263652" y="340360"/>
                </a:lnTo>
                <a:lnTo>
                  <a:pt x="265176" y="340360"/>
                </a:lnTo>
                <a:lnTo>
                  <a:pt x="271272" y="339090"/>
                </a:lnTo>
                <a:lnTo>
                  <a:pt x="283464" y="339090"/>
                </a:lnTo>
                <a:lnTo>
                  <a:pt x="288036" y="337820"/>
                </a:lnTo>
                <a:lnTo>
                  <a:pt x="303276" y="337820"/>
                </a:lnTo>
                <a:lnTo>
                  <a:pt x="307848" y="336550"/>
                </a:lnTo>
                <a:lnTo>
                  <a:pt x="339852" y="336550"/>
                </a:lnTo>
                <a:lnTo>
                  <a:pt x="341376" y="335280"/>
                </a:lnTo>
                <a:lnTo>
                  <a:pt x="348996" y="335280"/>
                </a:lnTo>
                <a:lnTo>
                  <a:pt x="361188" y="328930"/>
                </a:lnTo>
                <a:lnTo>
                  <a:pt x="362407" y="326390"/>
                </a:lnTo>
                <a:lnTo>
                  <a:pt x="364236" y="322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75204" y="2286000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5" h="45719">
                <a:moveTo>
                  <a:pt x="31242" y="10668"/>
                </a:moveTo>
                <a:lnTo>
                  <a:pt x="12192" y="10668"/>
                </a:lnTo>
                <a:lnTo>
                  <a:pt x="13716" y="7620"/>
                </a:lnTo>
                <a:lnTo>
                  <a:pt x="14478" y="5334"/>
                </a:lnTo>
                <a:lnTo>
                  <a:pt x="18288" y="1524"/>
                </a:lnTo>
                <a:lnTo>
                  <a:pt x="22860" y="0"/>
                </a:lnTo>
                <a:lnTo>
                  <a:pt x="27432" y="3048"/>
                </a:lnTo>
                <a:lnTo>
                  <a:pt x="30480" y="6096"/>
                </a:lnTo>
                <a:lnTo>
                  <a:pt x="30480" y="9144"/>
                </a:lnTo>
                <a:lnTo>
                  <a:pt x="31242" y="10668"/>
                </a:lnTo>
                <a:close/>
              </a:path>
              <a:path w="33655" h="45719">
                <a:moveTo>
                  <a:pt x="14478" y="5334"/>
                </a:moveTo>
                <a:lnTo>
                  <a:pt x="15240" y="3048"/>
                </a:lnTo>
                <a:lnTo>
                  <a:pt x="18288" y="1524"/>
                </a:lnTo>
                <a:lnTo>
                  <a:pt x="14478" y="5334"/>
                </a:lnTo>
                <a:close/>
              </a:path>
              <a:path w="33655" h="45719">
                <a:moveTo>
                  <a:pt x="30480" y="6096"/>
                </a:moveTo>
                <a:lnTo>
                  <a:pt x="27432" y="3048"/>
                </a:lnTo>
                <a:lnTo>
                  <a:pt x="25146" y="1524"/>
                </a:lnTo>
                <a:lnTo>
                  <a:pt x="27432" y="1524"/>
                </a:lnTo>
                <a:lnTo>
                  <a:pt x="30480" y="4572"/>
                </a:lnTo>
                <a:lnTo>
                  <a:pt x="30480" y="6096"/>
                </a:lnTo>
                <a:close/>
              </a:path>
              <a:path w="33655" h="45719">
                <a:moveTo>
                  <a:pt x="11430" y="10668"/>
                </a:moveTo>
                <a:lnTo>
                  <a:pt x="12192" y="7620"/>
                </a:lnTo>
                <a:lnTo>
                  <a:pt x="14478" y="5334"/>
                </a:lnTo>
                <a:lnTo>
                  <a:pt x="13716" y="7620"/>
                </a:lnTo>
                <a:lnTo>
                  <a:pt x="12954" y="9144"/>
                </a:lnTo>
                <a:lnTo>
                  <a:pt x="12192" y="9144"/>
                </a:lnTo>
                <a:lnTo>
                  <a:pt x="11430" y="10668"/>
                </a:lnTo>
                <a:close/>
              </a:path>
              <a:path w="33655" h="45719">
                <a:moveTo>
                  <a:pt x="31699" y="11582"/>
                </a:moveTo>
                <a:lnTo>
                  <a:pt x="30480" y="9144"/>
                </a:lnTo>
                <a:lnTo>
                  <a:pt x="30480" y="6096"/>
                </a:lnTo>
                <a:lnTo>
                  <a:pt x="32004" y="10668"/>
                </a:lnTo>
                <a:lnTo>
                  <a:pt x="31699" y="11582"/>
                </a:lnTo>
                <a:close/>
              </a:path>
              <a:path w="33655" h="45719">
                <a:moveTo>
                  <a:pt x="15240" y="18288"/>
                </a:moveTo>
                <a:lnTo>
                  <a:pt x="10668" y="13716"/>
                </a:lnTo>
                <a:lnTo>
                  <a:pt x="11430" y="10668"/>
                </a:lnTo>
                <a:lnTo>
                  <a:pt x="12192" y="9144"/>
                </a:lnTo>
                <a:lnTo>
                  <a:pt x="12192" y="10668"/>
                </a:lnTo>
                <a:lnTo>
                  <a:pt x="31242" y="10668"/>
                </a:lnTo>
                <a:lnTo>
                  <a:pt x="31699" y="11582"/>
                </a:lnTo>
                <a:lnTo>
                  <a:pt x="31496" y="12192"/>
                </a:lnTo>
                <a:lnTo>
                  <a:pt x="28956" y="12192"/>
                </a:lnTo>
                <a:lnTo>
                  <a:pt x="28956" y="15240"/>
                </a:lnTo>
                <a:lnTo>
                  <a:pt x="27940" y="16764"/>
                </a:lnTo>
                <a:lnTo>
                  <a:pt x="15240" y="16764"/>
                </a:lnTo>
                <a:lnTo>
                  <a:pt x="15240" y="18288"/>
                </a:lnTo>
                <a:close/>
              </a:path>
              <a:path w="33655" h="45719">
                <a:moveTo>
                  <a:pt x="12192" y="10668"/>
                </a:moveTo>
                <a:lnTo>
                  <a:pt x="12192" y="9144"/>
                </a:lnTo>
                <a:lnTo>
                  <a:pt x="12954" y="9144"/>
                </a:lnTo>
                <a:lnTo>
                  <a:pt x="12192" y="10668"/>
                </a:lnTo>
                <a:close/>
              </a:path>
              <a:path w="33655" h="45719">
                <a:moveTo>
                  <a:pt x="16764" y="21336"/>
                </a:moveTo>
                <a:lnTo>
                  <a:pt x="6096" y="21336"/>
                </a:lnTo>
                <a:lnTo>
                  <a:pt x="7620" y="16764"/>
                </a:lnTo>
                <a:lnTo>
                  <a:pt x="10668" y="12192"/>
                </a:lnTo>
                <a:lnTo>
                  <a:pt x="11430" y="10668"/>
                </a:lnTo>
                <a:lnTo>
                  <a:pt x="10668" y="13716"/>
                </a:lnTo>
                <a:lnTo>
                  <a:pt x="15240" y="18288"/>
                </a:lnTo>
                <a:lnTo>
                  <a:pt x="15240" y="19812"/>
                </a:lnTo>
                <a:lnTo>
                  <a:pt x="16764" y="21336"/>
                </a:lnTo>
                <a:close/>
              </a:path>
              <a:path w="33655" h="45719">
                <a:moveTo>
                  <a:pt x="30480" y="16764"/>
                </a:moveTo>
                <a:lnTo>
                  <a:pt x="30480" y="15240"/>
                </a:lnTo>
                <a:lnTo>
                  <a:pt x="31699" y="11582"/>
                </a:lnTo>
                <a:lnTo>
                  <a:pt x="32004" y="12192"/>
                </a:lnTo>
                <a:lnTo>
                  <a:pt x="30480" y="16764"/>
                </a:lnTo>
                <a:close/>
              </a:path>
              <a:path w="33655" h="45719">
                <a:moveTo>
                  <a:pt x="29718" y="16764"/>
                </a:moveTo>
                <a:lnTo>
                  <a:pt x="28956" y="16764"/>
                </a:lnTo>
                <a:lnTo>
                  <a:pt x="28956" y="12192"/>
                </a:lnTo>
                <a:lnTo>
                  <a:pt x="30480" y="15240"/>
                </a:lnTo>
                <a:lnTo>
                  <a:pt x="29718" y="16764"/>
                </a:lnTo>
                <a:close/>
              </a:path>
              <a:path w="33655" h="45719">
                <a:moveTo>
                  <a:pt x="30480" y="15240"/>
                </a:moveTo>
                <a:lnTo>
                  <a:pt x="28956" y="12192"/>
                </a:lnTo>
                <a:lnTo>
                  <a:pt x="31496" y="12192"/>
                </a:lnTo>
                <a:lnTo>
                  <a:pt x="30480" y="15240"/>
                </a:lnTo>
                <a:close/>
              </a:path>
              <a:path w="33655" h="45719">
                <a:moveTo>
                  <a:pt x="27432" y="19812"/>
                </a:moveTo>
                <a:lnTo>
                  <a:pt x="25908" y="19812"/>
                </a:lnTo>
                <a:lnTo>
                  <a:pt x="28956" y="15240"/>
                </a:lnTo>
                <a:lnTo>
                  <a:pt x="28956" y="16764"/>
                </a:lnTo>
                <a:lnTo>
                  <a:pt x="29718" y="16764"/>
                </a:lnTo>
                <a:lnTo>
                  <a:pt x="28956" y="18288"/>
                </a:lnTo>
                <a:lnTo>
                  <a:pt x="27432" y="19812"/>
                </a:lnTo>
                <a:close/>
              </a:path>
              <a:path w="33655" h="45719">
                <a:moveTo>
                  <a:pt x="28956" y="18288"/>
                </a:moveTo>
                <a:lnTo>
                  <a:pt x="30480" y="15240"/>
                </a:lnTo>
                <a:lnTo>
                  <a:pt x="30480" y="16764"/>
                </a:lnTo>
                <a:lnTo>
                  <a:pt x="28956" y="18288"/>
                </a:lnTo>
                <a:close/>
              </a:path>
              <a:path w="33655" h="45719">
                <a:moveTo>
                  <a:pt x="23948" y="28738"/>
                </a:moveTo>
                <a:lnTo>
                  <a:pt x="21336" y="27432"/>
                </a:lnTo>
                <a:lnTo>
                  <a:pt x="16764" y="22860"/>
                </a:lnTo>
                <a:lnTo>
                  <a:pt x="16764" y="21336"/>
                </a:lnTo>
                <a:lnTo>
                  <a:pt x="15240" y="19812"/>
                </a:lnTo>
                <a:lnTo>
                  <a:pt x="15240" y="16764"/>
                </a:lnTo>
                <a:lnTo>
                  <a:pt x="27940" y="16764"/>
                </a:lnTo>
                <a:lnTo>
                  <a:pt x="25908" y="19812"/>
                </a:lnTo>
                <a:lnTo>
                  <a:pt x="28956" y="19812"/>
                </a:lnTo>
                <a:lnTo>
                  <a:pt x="28194" y="21336"/>
                </a:lnTo>
                <a:lnTo>
                  <a:pt x="27432" y="21336"/>
                </a:lnTo>
                <a:lnTo>
                  <a:pt x="26416" y="24384"/>
                </a:lnTo>
                <a:lnTo>
                  <a:pt x="25908" y="24384"/>
                </a:lnTo>
                <a:lnTo>
                  <a:pt x="24384" y="27432"/>
                </a:lnTo>
                <a:lnTo>
                  <a:pt x="23948" y="28738"/>
                </a:lnTo>
                <a:close/>
              </a:path>
              <a:path w="33655" h="45719">
                <a:moveTo>
                  <a:pt x="32766" y="22860"/>
                </a:moveTo>
                <a:lnTo>
                  <a:pt x="27432" y="22860"/>
                </a:lnTo>
                <a:lnTo>
                  <a:pt x="28956" y="19812"/>
                </a:lnTo>
                <a:lnTo>
                  <a:pt x="28956" y="18288"/>
                </a:lnTo>
                <a:lnTo>
                  <a:pt x="30480" y="16764"/>
                </a:lnTo>
                <a:lnTo>
                  <a:pt x="32004" y="18288"/>
                </a:lnTo>
                <a:lnTo>
                  <a:pt x="33528" y="21336"/>
                </a:lnTo>
                <a:lnTo>
                  <a:pt x="32766" y="22860"/>
                </a:lnTo>
                <a:close/>
              </a:path>
              <a:path w="33655" h="45719">
                <a:moveTo>
                  <a:pt x="28956" y="19812"/>
                </a:moveTo>
                <a:lnTo>
                  <a:pt x="27432" y="19812"/>
                </a:lnTo>
                <a:lnTo>
                  <a:pt x="28956" y="18288"/>
                </a:lnTo>
                <a:lnTo>
                  <a:pt x="28956" y="19812"/>
                </a:lnTo>
                <a:close/>
              </a:path>
              <a:path w="33655" h="45719">
                <a:moveTo>
                  <a:pt x="13716" y="45720"/>
                </a:moveTo>
                <a:lnTo>
                  <a:pt x="9144" y="45720"/>
                </a:lnTo>
                <a:lnTo>
                  <a:pt x="3048" y="42672"/>
                </a:lnTo>
                <a:lnTo>
                  <a:pt x="0" y="39624"/>
                </a:lnTo>
                <a:lnTo>
                  <a:pt x="3048" y="30480"/>
                </a:lnTo>
                <a:lnTo>
                  <a:pt x="3156" y="28738"/>
                </a:lnTo>
                <a:lnTo>
                  <a:pt x="4572" y="25908"/>
                </a:lnTo>
                <a:lnTo>
                  <a:pt x="4572" y="24384"/>
                </a:lnTo>
                <a:lnTo>
                  <a:pt x="6096" y="19812"/>
                </a:lnTo>
                <a:lnTo>
                  <a:pt x="6096" y="21336"/>
                </a:lnTo>
                <a:lnTo>
                  <a:pt x="16764" y="21336"/>
                </a:lnTo>
                <a:lnTo>
                  <a:pt x="16764" y="22860"/>
                </a:lnTo>
                <a:lnTo>
                  <a:pt x="21336" y="27432"/>
                </a:lnTo>
                <a:lnTo>
                  <a:pt x="23948" y="28738"/>
                </a:lnTo>
                <a:lnTo>
                  <a:pt x="22860" y="32004"/>
                </a:lnTo>
                <a:lnTo>
                  <a:pt x="21336" y="33528"/>
                </a:lnTo>
                <a:lnTo>
                  <a:pt x="18288" y="38100"/>
                </a:lnTo>
                <a:lnTo>
                  <a:pt x="18796" y="38100"/>
                </a:lnTo>
                <a:lnTo>
                  <a:pt x="13716" y="45720"/>
                </a:lnTo>
                <a:close/>
              </a:path>
              <a:path w="33655" h="45719">
                <a:moveTo>
                  <a:pt x="30480" y="25908"/>
                </a:moveTo>
                <a:lnTo>
                  <a:pt x="25908" y="25908"/>
                </a:lnTo>
                <a:lnTo>
                  <a:pt x="27432" y="21336"/>
                </a:lnTo>
                <a:lnTo>
                  <a:pt x="27432" y="22860"/>
                </a:lnTo>
                <a:lnTo>
                  <a:pt x="32766" y="22860"/>
                </a:lnTo>
                <a:lnTo>
                  <a:pt x="32004" y="24384"/>
                </a:lnTo>
                <a:lnTo>
                  <a:pt x="30480" y="25908"/>
                </a:lnTo>
                <a:close/>
              </a:path>
              <a:path w="33655" h="45719">
                <a:moveTo>
                  <a:pt x="27432" y="22860"/>
                </a:moveTo>
                <a:lnTo>
                  <a:pt x="27432" y="21336"/>
                </a:lnTo>
                <a:lnTo>
                  <a:pt x="28194" y="21336"/>
                </a:lnTo>
                <a:lnTo>
                  <a:pt x="27432" y="22860"/>
                </a:lnTo>
                <a:close/>
              </a:path>
              <a:path w="33655" h="45719">
                <a:moveTo>
                  <a:pt x="27432" y="28956"/>
                </a:moveTo>
                <a:lnTo>
                  <a:pt x="24384" y="28956"/>
                </a:lnTo>
                <a:lnTo>
                  <a:pt x="23948" y="28738"/>
                </a:lnTo>
                <a:lnTo>
                  <a:pt x="24384" y="27432"/>
                </a:lnTo>
                <a:lnTo>
                  <a:pt x="25908" y="24384"/>
                </a:lnTo>
                <a:lnTo>
                  <a:pt x="25908" y="25908"/>
                </a:lnTo>
                <a:lnTo>
                  <a:pt x="30480" y="25908"/>
                </a:lnTo>
                <a:lnTo>
                  <a:pt x="27432" y="28956"/>
                </a:lnTo>
                <a:close/>
              </a:path>
              <a:path w="33655" h="45719">
                <a:moveTo>
                  <a:pt x="25908" y="25908"/>
                </a:moveTo>
                <a:lnTo>
                  <a:pt x="25908" y="24384"/>
                </a:lnTo>
                <a:lnTo>
                  <a:pt x="26416" y="24384"/>
                </a:lnTo>
                <a:lnTo>
                  <a:pt x="25908" y="25908"/>
                </a:lnTo>
                <a:close/>
              </a:path>
              <a:path w="33655" h="45719">
                <a:moveTo>
                  <a:pt x="18796" y="38100"/>
                </a:moveTo>
                <a:lnTo>
                  <a:pt x="18288" y="38100"/>
                </a:lnTo>
                <a:lnTo>
                  <a:pt x="19812" y="36576"/>
                </a:lnTo>
                <a:lnTo>
                  <a:pt x="18796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58567" y="2450592"/>
            <a:ext cx="4102608" cy="172199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040380" y="4309871"/>
            <a:ext cx="43180" cy="222885"/>
          </a:xfrm>
          <a:custGeom>
            <a:avLst/>
            <a:gdLst/>
            <a:ahLst/>
            <a:cxnLst/>
            <a:rect l="l" t="t" r="r" b="b"/>
            <a:pathLst>
              <a:path w="43180" h="222885">
                <a:moveTo>
                  <a:pt x="28956" y="222503"/>
                </a:moveTo>
                <a:lnTo>
                  <a:pt x="24384" y="219456"/>
                </a:lnTo>
                <a:lnTo>
                  <a:pt x="10668" y="164591"/>
                </a:lnTo>
                <a:lnTo>
                  <a:pt x="10668" y="163068"/>
                </a:lnTo>
                <a:lnTo>
                  <a:pt x="7620" y="138684"/>
                </a:lnTo>
                <a:lnTo>
                  <a:pt x="7620" y="99060"/>
                </a:lnTo>
                <a:lnTo>
                  <a:pt x="6096" y="86868"/>
                </a:lnTo>
                <a:lnTo>
                  <a:pt x="6096" y="73152"/>
                </a:lnTo>
                <a:lnTo>
                  <a:pt x="4572" y="59436"/>
                </a:lnTo>
                <a:lnTo>
                  <a:pt x="3048" y="47244"/>
                </a:lnTo>
                <a:lnTo>
                  <a:pt x="3048" y="27432"/>
                </a:lnTo>
                <a:lnTo>
                  <a:pt x="1524" y="18288"/>
                </a:lnTo>
                <a:lnTo>
                  <a:pt x="0" y="6096"/>
                </a:lnTo>
                <a:lnTo>
                  <a:pt x="0" y="3048"/>
                </a:lnTo>
                <a:lnTo>
                  <a:pt x="3048" y="0"/>
                </a:lnTo>
                <a:lnTo>
                  <a:pt x="6096" y="0"/>
                </a:lnTo>
                <a:lnTo>
                  <a:pt x="7620" y="1524"/>
                </a:lnTo>
                <a:lnTo>
                  <a:pt x="9144" y="4572"/>
                </a:lnTo>
                <a:lnTo>
                  <a:pt x="10668" y="16764"/>
                </a:lnTo>
                <a:lnTo>
                  <a:pt x="12192" y="25908"/>
                </a:lnTo>
                <a:lnTo>
                  <a:pt x="12192" y="47244"/>
                </a:lnTo>
                <a:lnTo>
                  <a:pt x="15240" y="71628"/>
                </a:lnTo>
                <a:lnTo>
                  <a:pt x="18288" y="85344"/>
                </a:lnTo>
                <a:lnTo>
                  <a:pt x="21336" y="97536"/>
                </a:lnTo>
                <a:lnTo>
                  <a:pt x="25908" y="109728"/>
                </a:lnTo>
                <a:lnTo>
                  <a:pt x="28956" y="121920"/>
                </a:lnTo>
                <a:lnTo>
                  <a:pt x="28956" y="123444"/>
                </a:lnTo>
                <a:lnTo>
                  <a:pt x="35052" y="172212"/>
                </a:lnTo>
                <a:lnTo>
                  <a:pt x="38100" y="184403"/>
                </a:lnTo>
                <a:lnTo>
                  <a:pt x="41148" y="208788"/>
                </a:lnTo>
                <a:lnTo>
                  <a:pt x="42672" y="214884"/>
                </a:lnTo>
                <a:lnTo>
                  <a:pt x="39624" y="219456"/>
                </a:lnTo>
                <a:lnTo>
                  <a:pt x="35052" y="220979"/>
                </a:lnTo>
                <a:lnTo>
                  <a:pt x="28956" y="2225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33644" y="2205227"/>
            <a:ext cx="21590" cy="60960"/>
          </a:xfrm>
          <a:custGeom>
            <a:avLst/>
            <a:gdLst/>
            <a:ahLst/>
            <a:cxnLst/>
            <a:rect l="l" t="t" r="r" b="b"/>
            <a:pathLst>
              <a:path w="21589" h="60960">
                <a:moveTo>
                  <a:pt x="19812" y="15240"/>
                </a:moveTo>
                <a:lnTo>
                  <a:pt x="1524" y="15240"/>
                </a:lnTo>
                <a:lnTo>
                  <a:pt x="1524" y="4572"/>
                </a:lnTo>
                <a:lnTo>
                  <a:pt x="6096" y="0"/>
                </a:lnTo>
                <a:lnTo>
                  <a:pt x="15240" y="0"/>
                </a:lnTo>
                <a:lnTo>
                  <a:pt x="19812" y="4572"/>
                </a:lnTo>
                <a:lnTo>
                  <a:pt x="19812" y="15240"/>
                </a:lnTo>
                <a:close/>
              </a:path>
              <a:path w="21589" h="60960">
                <a:moveTo>
                  <a:pt x="15240" y="60960"/>
                </a:moveTo>
                <a:lnTo>
                  <a:pt x="10668" y="60960"/>
                </a:lnTo>
                <a:lnTo>
                  <a:pt x="7620" y="59436"/>
                </a:lnTo>
                <a:lnTo>
                  <a:pt x="4572" y="50292"/>
                </a:lnTo>
                <a:lnTo>
                  <a:pt x="4572" y="44196"/>
                </a:lnTo>
                <a:lnTo>
                  <a:pt x="3048" y="41148"/>
                </a:lnTo>
                <a:lnTo>
                  <a:pt x="1524" y="36576"/>
                </a:lnTo>
                <a:lnTo>
                  <a:pt x="1524" y="32004"/>
                </a:lnTo>
                <a:lnTo>
                  <a:pt x="0" y="28956"/>
                </a:lnTo>
                <a:lnTo>
                  <a:pt x="0" y="16764"/>
                </a:lnTo>
                <a:lnTo>
                  <a:pt x="1524" y="13716"/>
                </a:lnTo>
                <a:lnTo>
                  <a:pt x="1524" y="15240"/>
                </a:lnTo>
                <a:lnTo>
                  <a:pt x="19812" y="15240"/>
                </a:lnTo>
                <a:lnTo>
                  <a:pt x="19812" y="28956"/>
                </a:lnTo>
                <a:lnTo>
                  <a:pt x="21336" y="33528"/>
                </a:lnTo>
                <a:lnTo>
                  <a:pt x="21336" y="39624"/>
                </a:lnTo>
                <a:lnTo>
                  <a:pt x="19812" y="44196"/>
                </a:lnTo>
                <a:lnTo>
                  <a:pt x="19812" y="53340"/>
                </a:lnTo>
                <a:lnTo>
                  <a:pt x="21336" y="56388"/>
                </a:lnTo>
                <a:lnTo>
                  <a:pt x="18288" y="59436"/>
                </a:lnTo>
                <a:lnTo>
                  <a:pt x="15240" y="60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2263" y="4291583"/>
            <a:ext cx="53340" cy="205740"/>
          </a:xfrm>
          <a:custGeom>
            <a:avLst/>
            <a:gdLst/>
            <a:ahLst/>
            <a:cxnLst/>
            <a:rect l="l" t="t" r="r" b="b"/>
            <a:pathLst>
              <a:path w="53339" h="205739">
                <a:moveTo>
                  <a:pt x="42672" y="205740"/>
                </a:moveTo>
                <a:lnTo>
                  <a:pt x="38100" y="202692"/>
                </a:lnTo>
                <a:lnTo>
                  <a:pt x="36576" y="198120"/>
                </a:lnTo>
                <a:lnTo>
                  <a:pt x="33528" y="190499"/>
                </a:lnTo>
                <a:lnTo>
                  <a:pt x="30480" y="181356"/>
                </a:lnTo>
                <a:lnTo>
                  <a:pt x="28956" y="181356"/>
                </a:lnTo>
                <a:lnTo>
                  <a:pt x="25908" y="172211"/>
                </a:lnTo>
                <a:lnTo>
                  <a:pt x="24384" y="163068"/>
                </a:lnTo>
                <a:lnTo>
                  <a:pt x="24384" y="161544"/>
                </a:lnTo>
                <a:lnTo>
                  <a:pt x="21336" y="150876"/>
                </a:lnTo>
                <a:lnTo>
                  <a:pt x="18288" y="138684"/>
                </a:lnTo>
                <a:lnTo>
                  <a:pt x="16764" y="126492"/>
                </a:lnTo>
                <a:lnTo>
                  <a:pt x="10668" y="99060"/>
                </a:lnTo>
                <a:lnTo>
                  <a:pt x="9144" y="85344"/>
                </a:lnTo>
                <a:lnTo>
                  <a:pt x="7620" y="70104"/>
                </a:lnTo>
                <a:lnTo>
                  <a:pt x="6096" y="56388"/>
                </a:lnTo>
                <a:lnTo>
                  <a:pt x="4572" y="44196"/>
                </a:lnTo>
                <a:lnTo>
                  <a:pt x="4572" y="42672"/>
                </a:lnTo>
                <a:lnTo>
                  <a:pt x="3048" y="32004"/>
                </a:lnTo>
                <a:lnTo>
                  <a:pt x="3048" y="24384"/>
                </a:lnTo>
                <a:lnTo>
                  <a:pt x="1524" y="10668"/>
                </a:lnTo>
                <a:lnTo>
                  <a:pt x="0" y="6096"/>
                </a:lnTo>
                <a:lnTo>
                  <a:pt x="3048" y="1524"/>
                </a:lnTo>
                <a:lnTo>
                  <a:pt x="7620" y="1524"/>
                </a:lnTo>
                <a:lnTo>
                  <a:pt x="12192" y="0"/>
                </a:lnTo>
                <a:lnTo>
                  <a:pt x="16764" y="3048"/>
                </a:lnTo>
                <a:lnTo>
                  <a:pt x="16764" y="7620"/>
                </a:lnTo>
                <a:lnTo>
                  <a:pt x="19812" y="21336"/>
                </a:lnTo>
                <a:lnTo>
                  <a:pt x="21336" y="30480"/>
                </a:lnTo>
                <a:lnTo>
                  <a:pt x="21336" y="41148"/>
                </a:lnTo>
                <a:lnTo>
                  <a:pt x="22860" y="53340"/>
                </a:lnTo>
                <a:lnTo>
                  <a:pt x="22860" y="54864"/>
                </a:lnTo>
                <a:lnTo>
                  <a:pt x="24384" y="68580"/>
                </a:lnTo>
                <a:lnTo>
                  <a:pt x="27432" y="82296"/>
                </a:lnTo>
                <a:lnTo>
                  <a:pt x="28956" y="96012"/>
                </a:lnTo>
                <a:lnTo>
                  <a:pt x="35052" y="123444"/>
                </a:lnTo>
                <a:lnTo>
                  <a:pt x="38100" y="135636"/>
                </a:lnTo>
                <a:lnTo>
                  <a:pt x="39624" y="147828"/>
                </a:lnTo>
                <a:lnTo>
                  <a:pt x="40059" y="147828"/>
                </a:lnTo>
                <a:lnTo>
                  <a:pt x="42672" y="156972"/>
                </a:lnTo>
                <a:lnTo>
                  <a:pt x="45720" y="166116"/>
                </a:lnTo>
                <a:lnTo>
                  <a:pt x="47244" y="175260"/>
                </a:lnTo>
                <a:lnTo>
                  <a:pt x="53340" y="193548"/>
                </a:lnTo>
                <a:lnTo>
                  <a:pt x="53340" y="198120"/>
                </a:lnTo>
                <a:lnTo>
                  <a:pt x="51816" y="202692"/>
                </a:lnTo>
                <a:lnTo>
                  <a:pt x="42672" y="205740"/>
                </a:lnTo>
                <a:close/>
              </a:path>
              <a:path w="53339" h="205739">
                <a:moveTo>
                  <a:pt x="40059" y="147828"/>
                </a:moveTo>
                <a:lnTo>
                  <a:pt x="39624" y="147828"/>
                </a:lnTo>
                <a:lnTo>
                  <a:pt x="39624" y="146304"/>
                </a:lnTo>
                <a:lnTo>
                  <a:pt x="40059" y="1478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2196" y="4381512"/>
            <a:ext cx="856615" cy="189230"/>
          </a:xfrm>
          <a:custGeom>
            <a:avLst/>
            <a:gdLst/>
            <a:ahLst/>
            <a:cxnLst/>
            <a:rect l="l" t="t" r="r" b="b"/>
            <a:pathLst>
              <a:path w="856614" h="189229">
                <a:moveTo>
                  <a:pt x="28956" y="102108"/>
                </a:moveTo>
                <a:lnTo>
                  <a:pt x="27419" y="100584"/>
                </a:lnTo>
                <a:lnTo>
                  <a:pt x="27419" y="102108"/>
                </a:lnTo>
                <a:lnTo>
                  <a:pt x="28956" y="102108"/>
                </a:lnTo>
                <a:close/>
              </a:path>
              <a:path w="856614" h="189229">
                <a:moveTo>
                  <a:pt x="153911" y="173736"/>
                </a:moveTo>
                <a:lnTo>
                  <a:pt x="152400" y="172212"/>
                </a:lnTo>
                <a:lnTo>
                  <a:pt x="150876" y="172212"/>
                </a:lnTo>
                <a:lnTo>
                  <a:pt x="149352" y="170688"/>
                </a:lnTo>
                <a:lnTo>
                  <a:pt x="144780" y="169164"/>
                </a:lnTo>
                <a:lnTo>
                  <a:pt x="143256" y="169164"/>
                </a:lnTo>
                <a:lnTo>
                  <a:pt x="140195" y="167640"/>
                </a:lnTo>
                <a:lnTo>
                  <a:pt x="135636" y="167640"/>
                </a:lnTo>
                <a:lnTo>
                  <a:pt x="135636" y="166116"/>
                </a:lnTo>
                <a:lnTo>
                  <a:pt x="131064" y="164592"/>
                </a:lnTo>
                <a:lnTo>
                  <a:pt x="129540" y="163068"/>
                </a:lnTo>
                <a:lnTo>
                  <a:pt x="129540" y="161544"/>
                </a:lnTo>
                <a:lnTo>
                  <a:pt x="124968" y="160020"/>
                </a:lnTo>
                <a:lnTo>
                  <a:pt x="121920" y="156972"/>
                </a:lnTo>
                <a:lnTo>
                  <a:pt x="112776" y="150876"/>
                </a:lnTo>
                <a:lnTo>
                  <a:pt x="103619" y="141732"/>
                </a:lnTo>
                <a:lnTo>
                  <a:pt x="99060" y="138684"/>
                </a:lnTo>
                <a:lnTo>
                  <a:pt x="97536" y="138684"/>
                </a:lnTo>
                <a:lnTo>
                  <a:pt x="95250" y="137160"/>
                </a:lnTo>
                <a:lnTo>
                  <a:pt x="92964" y="135636"/>
                </a:lnTo>
                <a:lnTo>
                  <a:pt x="92964" y="137160"/>
                </a:lnTo>
                <a:lnTo>
                  <a:pt x="83820" y="131064"/>
                </a:lnTo>
                <a:lnTo>
                  <a:pt x="77711" y="128016"/>
                </a:lnTo>
                <a:lnTo>
                  <a:pt x="79248" y="128016"/>
                </a:lnTo>
                <a:lnTo>
                  <a:pt x="74676" y="124968"/>
                </a:lnTo>
                <a:lnTo>
                  <a:pt x="68580" y="121920"/>
                </a:lnTo>
                <a:lnTo>
                  <a:pt x="63995" y="118872"/>
                </a:lnTo>
                <a:lnTo>
                  <a:pt x="59436" y="117348"/>
                </a:lnTo>
                <a:lnTo>
                  <a:pt x="60960" y="117348"/>
                </a:lnTo>
                <a:lnTo>
                  <a:pt x="56388" y="115824"/>
                </a:lnTo>
                <a:lnTo>
                  <a:pt x="56388" y="114300"/>
                </a:lnTo>
                <a:lnTo>
                  <a:pt x="51803" y="112776"/>
                </a:lnTo>
                <a:lnTo>
                  <a:pt x="53327" y="112776"/>
                </a:lnTo>
                <a:lnTo>
                  <a:pt x="48768" y="111252"/>
                </a:lnTo>
                <a:lnTo>
                  <a:pt x="42672" y="108191"/>
                </a:lnTo>
                <a:lnTo>
                  <a:pt x="41148" y="106680"/>
                </a:lnTo>
                <a:lnTo>
                  <a:pt x="38100" y="105156"/>
                </a:lnTo>
                <a:lnTo>
                  <a:pt x="33528" y="103632"/>
                </a:lnTo>
                <a:lnTo>
                  <a:pt x="30480" y="102108"/>
                </a:lnTo>
                <a:lnTo>
                  <a:pt x="30480" y="103632"/>
                </a:lnTo>
                <a:lnTo>
                  <a:pt x="27419" y="102108"/>
                </a:lnTo>
                <a:lnTo>
                  <a:pt x="22860" y="97536"/>
                </a:lnTo>
                <a:lnTo>
                  <a:pt x="20574" y="95250"/>
                </a:lnTo>
                <a:lnTo>
                  <a:pt x="21336" y="94488"/>
                </a:lnTo>
                <a:lnTo>
                  <a:pt x="21336" y="92964"/>
                </a:lnTo>
                <a:lnTo>
                  <a:pt x="22860" y="91440"/>
                </a:lnTo>
                <a:lnTo>
                  <a:pt x="21336" y="91440"/>
                </a:lnTo>
                <a:lnTo>
                  <a:pt x="24384" y="89916"/>
                </a:lnTo>
                <a:lnTo>
                  <a:pt x="24384" y="88392"/>
                </a:lnTo>
                <a:lnTo>
                  <a:pt x="27419" y="85344"/>
                </a:lnTo>
                <a:lnTo>
                  <a:pt x="25895" y="85344"/>
                </a:lnTo>
                <a:lnTo>
                  <a:pt x="28956" y="83820"/>
                </a:lnTo>
                <a:lnTo>
                  <a:pt x="32004" y="79248"/>
                </a:lnTo>
                <a:lnTo>
                  <a:pt x="35052" y="76200"/>
                </a:lnTo>
                <a:lnTo>
                  <a:pt x="39611" y="71628"/>
                </a:lnTo>
                <a:lnTo>
                  <a:pt x="38100" y="71628"/>
                </a:lnTo>
                <a:lnTo>
                  <a:pt x="42672" y="67056"/>
                </a:lnTo>
                <a:lnTo>
                  <a:pt x="47244" y="64008"/>
                </a:lnTo>
                <a:lnTo>
                  <a:pt x="45720" y="64008"/>
                </a:lnTo>
                <a:lnTo>
                  <a:pt x="50292" y="60960"/>
                </a:lnTo>
                <a:lnTo>
                  <a:pt x="54864" y="56388"/>
                </a:lnTo>
                <a:lnTo>
                  <a:pt x="60960" y="51816"/>
                </a:lnTo>
                <a:lnTo>
                  <a:pt x="59436" y="53340"/>
                </a:lnTo>
                <a:lnTo>
                  <a:pt x="61468" y="51816"/>
                </a:lnTo>
                <a:lnTo>
                  <a:pt x="65519" y="48768"/>
                </a:lnTo>
                <a:lnTo>
                  <a:pt x="74676" y="39624"/>
                </a:lnTo>
                <a:lnTo>
                  <a:pt x="76200" y="39624"/>
                </a:lnTo>
                <a:lnTo>
                  <a:pt x="80772" y="36576"/>
                </a:lnTo>
                <a:lnTo>
                  <a:pt x="80772" y="35052"/>
                </a:lnTo>
                <a:lnTo>
                  <a:pt x="85344" y="30480"/>
                </a:lnTo>
                <a:lnTo>
                  <a:pt x="89903" y="27432"/>
                </a:lnTo>
                <a:lnTo>
                  <a:pt x="92964" y="24384"/>
                </a:lnTo>
                <a:lnTo>
                  <a:pt x="94488" y="23622"/>
                </a:lnTo>
                <a:lnTo>
                  <a:pt x="94488" y="24384"/>
                </a:lnTo>
                <a:lnTo>
                  <a:pt x="92964" y="27432"/>
                </a:lnTo>
                <a:lnTo>
                  <a:pt x="92964" y="30480"/>
                </a:lnTo>
                <a:lnTo>
                  <a:pt x="91427" y="33528"/>
                </a:lnTo>
                <a:lnTo>
                  <a:pt x="94488" y="36576"/>
                </a:lnTo>
                <a:lnTo>
                  <a:pt x="97536" y="36576"/>
                </a:lnTo>
                <a:lnTo>
                  <a:pt x="100584" y="38100"/>
                </a:lnTo>
                <a:lnTo>
                  <a:pt x="103619" y="31991"/>
                </a:lnTo>
                <a:lnTo>
                  <a:pt x="103619" y="28956"/>
                </a:lnTo>
                <a:lnTo>
                  <a:pt x="105156" y="25908"/>
                </a:lnTo>
                <a:lnTo>
                  <a:pt x="105156" y="24384"/>
                </a:lnTo>
                <a:lnTo>
                  <a:pt x="106680" y="22860"/>
                </a:lnTo>
                <a:lnTo>
                  <a:pt x="106680" y="21336"/>
                </a:lnTo>
                <a:lnTo>
                  <a:pt x="108204" y="18288"/>
                </a:lnTo>
                <a:lnTo>
                  <a:pt x="108204" y="16764"/>
                </a:lnTo>
                <a:lnTo>
                  <a:pt x="109728" y="15240"/>
                </a:lnTo>
                <a:lnTo>
                  <a:pt x="111252" y="13716"/>
                </a:lnTo>
                <a:lnTo>
                  <a:pt x="112776" y="9144"/>
                </a:lnTo>
                <a:lnTo>
                  <a:pt x="111252" y="6096"/>
                </a:lnTo>
                <a:lnTo>
                  <a:pt x="109728" y="1524"/>
                </a:lnTo>
                <a:lnTo>
                  <a:pt x="105156" y="0"/>
                </a:lnTo>
                <a:lnTo>
                  <a:pt x="96012" y="0"/>
                </a:lnTo>
                <a:lnTo>
                  <a:pt x="89903" y="3048"/>
                </a:lnTo>
                <a:lnTo>
                  <a:pt x="88392" y="3048"/>
                </a:lnTo>
                <a:lnTo>
                  <a:pt x="85344" y="4572"/>
                </a:lnTo>
                <a:lnTo>
                  <a:pt x="83820" y="6096"/>
                </a:lnTo>
                <a:lnTo>
                  <a:pt x="80772" y="7620"/>
                </a:lnTo>
                <a:lnTo>
                  <a:pt x="76200" y="12192"/>
                </a:lnTo>
                <a:lnTo>
                  <a:pt x="71628" y="15240"/>
                </a:lnTo>
                <a:lnTo>
                  <a:pt x="67056" y="19812"/>
                </a:lnTo>
                <a:lnTo>
                  <a:pt x="68580" y="19812"/>
                </a:lnTo>
                <a:lnTo>
                  <a:pt x="62484" y="22860"/>
                </a:lnTo>
                <a:lnTo>
                  <a:pt x="63995" y="22860"/>
                </a:lnTo>
                <a:lnTo>
                  <a:pt x="57912" y="25908"/>
                </a:lnTo>
                <a:lnTo>
                  <a:pt x="51803" y="31991"/>
                </a:lnTo>
                <a:lnTo>
                  <a:pt x="47244" y="35052"/>
                </a:lnTo>
                <a:lnTo>
                  <a:pt x="47244" y="36576"/>
                </a:lnTo>
                <a:lnTo>
                  <a:pt x="42672" y="39624"/>
                </a:lnTo>
                <a:lnTo>
                  <a:pt x="38100" y="44196"/>
                </a:lnTo>
                <a:lnTo>
                  <a:pt x="36576" y="44196"/>
                </a:lnTo>
                <a:lnTo>
                  <a:pt x="32004" y="47244"/>
                </a:lnTo>
                <a:lnTo>
                  <a:pt x="32004" y="48768"/>
                </a:lnTo>
                <a:lnTo>
                  <a:pt x="27419" y="51816"/>
                </a:lnTo>
                <a:lnTo>
                  <a:pt x="27419" y="53340"/>
                </a:lnTo>
                <a:lnTo>
                  <a:pt x="22860" y="57912"/>
                </a:lnTo>
                <a:lnTo>
                  <a:pt x="20320" y="61722"/>
                </a:lnTo>
                <a:lnTo>
                  <a:pt x="20320" y="94996"/>
                </a:lnTo>
                <a:lnTo>
                  <a:pt x="20320" y="95504"/>
                </a:lnTo>
                <a:lnTo>
                  <a:pt x="20193" y="95250"/>
                </a:lnTo>
                <a:lnTo>
                  <a:pt x="20066" y="95504"/>
                </a:lnTo>
                <a:lnTo>
                  <a:pt x="20066" y="94996"/>
                </a:lnTo>
                <a:lnTo>
                  <a:pt x="20193" y="95250"/>
                </a:lnTo>
                <a:lnTo>
                  <a:pt x="20320" y="94996"/>
                </a:lnTo>
                <a:lnTo>
                  <a:pt x="20320" y="61722"/>
                </a:lnTo>
                <a:lnTo>
                  <a:pt x="19812" y="62484"/>
                </a:lnTo>
                <a:lnTo>
                  <a:pt x="15227" y="65532"/>
                </a:lnTo>
                <a:lnTo>
                  <a:pt x="16764" y="65532"/>
                </a:lnTo>
                <a:lnTo>
                  <a:pt x="9144" y="73152"/>
                </a:lnTo>
                <a:lnTo>
                  <a:pt x="7620" y="76200"/>
                </a:lnTo>
                <a:lnTo>
                  <a:pt x="7620" y="74676"/>
                </a:lnTo>
                <a:lnTo>
                  <a:pt x="6096" y="77724"/>
                </a:lnTo>
                <a:lnTo>
                  <a:pt x="3048" y="80772"/>
                </a:lnTo>
                <a:lnTo>
                  <a:pt x="3048" y="82296"/>
                </a:lnTo>
                <a:lnTo>
                  <a:pt x="0" y="88392"/>
                </a:lnTo>
                <a:lnTo>
                  <a:pt x="0" y="100584"/>
                </a:lnTo>
                <a:lnTo>
                  <a:pt x="3048" y="106680"/>
                </a:lnTo>
                <a:lnTo>
                  <a:pt x="4572" y="108191"/>
                </a:lnTo>
                <a:lnTo>
                  <a:pt x="4572" y="109728"/>
                </a:lnTo>
                <a:lnTo>
                  <a:pt x="9144" y="114300"/>
                </a:lnTo>
                <a:lnTo>
                  <a:pt x="12192" y="115824"/>
                </a:lnTo>
                <a:lnTo>
                  <a:pt x="12192" y="117348"/>
                </a:lnTo>
                <a:lnTo>
                  <a:pt x="18288" y="120396"/>
                </a:lnTo>
                <a:lnTo>
                  <a:pt x="18288" y="121920"/>
                </a:lnTo>
                <a:lnTo>
                  <a:pt x="21336" y="123444"/>
                </a:lnTo>
                <a:lnTo>
                  <a:pt x="22860" y="123444"/>
                </a:lnTo>
                <a:lnTo>
                  <a:pt x="28956" y="126492"/>
                </a:lnTo>
                <a:lnTo>
                  <a:pt x="28956" y="124968"/>
                </a:lnTo>
                <a:lnTo>
                  <a:pt x="32004" y="126492"/>
                </a:lnTo>
                <a:lnTo>
                  <a:pt x="35052" y="129540"/>
                </a:lnTo>
                <a:lnTo>
                  <a:pt x="39611" y="131064"/>
                </a:lnTo>
                <a:lnTo>
                  <a:pt x="38100" y="131064"/>
                </a:lnTo>
                <a:lnTo>
                  <a:pt x="42672" y="132588"/>
                </a:lnTo>
                <a:lnTo>
                  <a:pt x="47244" y="135636"/>
                </a:lnTo>
                <a:lnTo>
                  <a:pt x="50292" y="137160"/>
                </a:lnTo>
                <a:lnTo>
                  <a:pt x="54864" y="138684"/>
                </a:lnTo>
                <a:lnTo>
                  <a:pt x="53327" y="138684"/>
                </a:lnTo>
                <a:lnTo>
                  <a:pt x="57912" y="140208"/>
                </a:lnTo>
                <a:lnTo>
                  <a:pt x="62484" y="143256"/>
                </a:lnTo>
                <a:lnTo>
                  <a:pt x="60960" y="143256"/>
                </a:lnTo>
                <a:lnTo>
                  <a:pt x="65519" y="146291"/>
                </a:lnTo>
                <a:lnTo>
                  <a:pt x="67056" y="146291"/>
                </a:lnTo>
                <a:lnTo>
                  <a:pt x="76200" y="152400"/>
                </a:lnTo>
                <a:lnTo>
                  <a:pt x="77711" y="153924"/>
                </a:lnTo>
                <a:lnTo>
                  <a:pt x="82296" y="156972"/>
                </a:lnTo>
                <a:lnTo>
                  <a:pt x="86868" y="158496"/>
                </a:lnTo>
                <a:lnTo>
                  <a:pt x="91427" y="161544"/>
                </a:lnTo>
                <a:lnTo>
                  <a:pt x="94488" y="164592"/>
                </a:lnTo>
                <a:lnTo>
                  <a:pt x="94488" y="163068"/>
                </a:lnTo>
                <a:lnTo>
                  <a:pt x="103619" y="172212"/>
                </a:lnTo>
                <a:lnTo>
                  <a:pt x="108204" y="175260"/>
                </a:lnTo>
                <a:lnTo>
                  <a:pt x="109728" y="175260"/>
                </a:lnTo>
                <a:lnTo>
                  <a:pt x="115811" y="181356"/>
                </a:lnTo>
                <a:lnTo>
                  <a:pt x="115811" y="179832"/>
                </a:lnTo>
                <a:lnTo>
                  <a:pt x="120396" y="184391"/>
                </a:lnTo>
                <a:lnTo>
                  <a:pt x="124968" y="185928"/>
                </a:lnTo>
                <a:lnTo>
                  <a:pt x="128003" y="187452"/>
                </a:lnTo>
                <a:lnTo>
                  <a:pt x="129540" y="188976"/>
                </a:lnTo>
                <a:lnTo>
                  <a:pt x="140195" y="188976"/>
                </a:lnTo>
                <a:lnTo>
                  <a:pt x="143256" y="187452"/>
                </a:lnTo>
                <a:lnTo>
                  <a:pt x="141719" y="188976"/>
                </a:lnTo>
                <a:lnTo>
                  <a:pt x="144780" y="187452"/>
                </a:lnTo>
                <a:lnTo>
                  <a:pt x="147828" y="187452"/>
                </a:lnTo>
                <a:lnTo>
                  <a:pt x="149352" y="185928"/>
                </a:lnTo>
                <a:lnTo>
                  <a:pt x="150876" y="185928"/>
                </a:lnTo>
                <a:lnTo>
                  <a:pt x="152400" y="182880"/>
                </a:lnTo>
                <a:lnTo>
                  <a:pt x="153911" y="181356"/>
                </a:lnTo>
                <a:lnTo>
                  <a:pt x="153911" y="179832"/>
                </a:lnTo>
                <a:lnTo>
                  <a:pt x="153911" y="173736"/>
                </a:lnTo>
                <a:close/>
              </a:path>
              <a:path w="856614" h="189229">
                <a:moveTo>
                  <a:pt x="856488" y="137160"/>
                </a:moveTo>
                <a:lnTo>
                  <a:pt x="854964" y="134112"/>
                </a:lnTo>
                <a:lnTo>
                  <a:pt x="854964" y="129540"/>
                </a:lnTo>
                <a:lnTo>
                  <a:pt x="850392" y="128016"/>
                </a:lnTo>
                <a:lnTo>
                  <a:pt x="847344" y="128016"/>
                </a:lnTo>
                <a:lnTo>
                  <a:pt x="844296" y="126492"/>
                </a:lnTo>
                <a:lnTo>
                  <a:pt x="841248" y="126492"/>
                </a:lnTo>
                <a:lnTo>
                  <a:pt x="838200" y="124968"/>
                </a:lnTo>
                <a:lnTo>
                  <a:pt x="832104" y="124968"/>
                </a:lnTo>
                <a:lnTo>
                  <a:pt x="829056" y="126492"/>
                </a:lnTo>
                <a:lnTo>
                  <a:pt x="815340" y="126492"/>
                </a:lnTo>
                <a:lnTo>
                  <a:pt x="815340" y="128016"/>
                </a:lnTo>
                <a:lnTo>
                  <a:pt x="795528" y="128016"/>
                </a:lnTo>
                <a:lnTo>
                  <a:pt x="789432" y="129540"/>
                </a:lnTo>
                <a:lnTo>
                  <a:pt x="708660" y="129540"/>
                </a:lnTo>
                <a:lnTo>
                  <a:pt x="696468" y="128016"/>
                </a:lnTo>
                <a:lnTo>
                  <a:pt x="673595" y="128016"/>
                </a:lnTo>
                <a:lnTo>
                  <a:pt x="661403" y="126492"/>
                </a:lnTo>
                <a:lnTo>
                  <a:pt x="650748" y="126492"/>
                </a:lnTo>
                <a:lnTo>
                  <a:pt x="637032" y="124968"/>
                </a:lnTo>
                <a:lnTo>
                  <a:pt x="624840" y="123444"/>
                </a:lnTo>
                <a:lnTo>
                  <a:pt x="612648" y="123444"/>
                </a:lnTo>
                <a:lnTo>
                  <a:pt x="598932" y="121920"/>
                </a:lnTo>
                <a:lnTo>
                  <a:pt x="598932" y="120396"/>
                </a:lnTo>
                <a:lnTo>
                  <a:pt x="585203" y="120396"/>
                </a:lnTo>
                <a:lnTo>
                  <a:pt x="521195" y="114300"/>
                </a:lnTo>
                <a:lnTo>
                  <a:pt x="507492" y="114300"/>
                </a:lnTo>
                <a:lnTo>
                  <a:pt x="477012" y="111252"/>
                </a:lnTo>
                <a:lnTo>
                  <a:pt x="461772" y="108191"/>
                </a:lnTo>
                <a:lnTo>
                  <a:pt x="446532" y="106680"/>
                </a:lnTo>
                <a:lnTo>
                  <a:pt x="432803" y="106680"/>
                </a:lnTo>
                <a:lnTo>
                  <a:pt x="368795" y="100584"/>
                </a:lnTo>
                <a:lnTo>
                  <a:pt x="355092" y="100584"/>
                </a:lnTo>
                <a:lnTo>
                  <a:pt x="327660" y="97536"/>
                </a:lnTo>
                <a:lnTo>
                  <a:pt x="315468" y="96012"/>
                </a:lnTo>
                <a:lnTo>
                  <a:pt x="301752" y="94488"/>
                </a:lnTo>
                <a:lnTo>
                  <a:pt x="289560" y="94488"/>
                </a:lnTo>
                <a:lnTo>
                  <a:pt x="277368" y="92964"/>
                </a:lnTo>
                <a:lnTo>
                  <a:pt x="265176" y="92964"/>
                </a:lnTo>
                <a:lnTo>
                  <a:pt x="252984" y="91440"/>
                </a:lnTo>
                <a:lnTo>
                  <a:pt x="242303" y="89916"/>
                </a:lnTo>
                <a:lnTo>
                  <a:pt x="219456" y="89916"/>
                </a:lnTo>
                <a:lnTo>
                  <a:pt x="201168" y="86868"/>
                </a:lnTo>
                <a:lnTo>
                  <a:pt x="193548" y="86868"/>
                </a:lnTo>
                <a:lnTo>
                  <a:pt x="185928" y="85344"/>
                </a:lnTo>
                <a:lnTo>
                  <a:pt x="178295" y="85344"/>
                </a:lnTo>
                <a:lnTo>
                  <a:pt x="170688" y="83820"/>
                </a:lnTo>
                <a:lnTo>
                  <a:pt x="164592" y="83820"/>
                </a:lnTo>
                <a:lnTo>
                  <a:pt x="160020" y="82296"/>
                </a:lnTo>
                <a:lnTo>
                  <a:pt x="155448" y="82296"/>
                </a:lnTo>
                <a:lnTo>
                  <a:pt x="150876" y="80772"/>
                </a:lnTo>
                <a:lnTo>
                  <a:pt x="146304" y="80772"/>
                </a:lnTo>
                <a:lnTo>
                  <a:pt x="143256" y="79248"/>
                </a:lnTo>
                <a:lnTo>
                  <a:pt x="131064" y="79248"/>
                </a:lnTo>
                <a:lnTo>
                  <a:pt x="128003" y="83820"/>
                </a:lnTo>
                <a:lnTo>
                  <a:pt x="128003" y="91440"/>
                </a:lnTo>
                <a:lnTo>
                  <a:pt x="131064" y="96012"/>
                </a:lnTo>
                <a:lnTo>
                  <a:pt x="138684" y="96012"/>
                </a:lnTo>
                <a:lnTo>
                  <a:pt x="143256" y="97536"/>
                </a:lnTo>
                <a:lnTo>
                  <a:pt x="144780" y="97536"/>
                </a:lnTo>
                <a:lnTo>
                  <a:pt x="149352" y="99060"/>
                </a:lnTo>
                <a:lnTo>
                  <a:pt x="158496" y="99060"/>
                </a:lnTo>
                <a:lnTo>
                  <a:pt x="163068" y="100584"/>
                </a:lnTo>
                <a:lnTo>
                  <a:pt x="169164" y="102108"/>
                </a:lnTo>
                <a:lnTo>
                  <a:pt x="176784" y="102108"/>
                </a:lnTo>
                <a:lnTo>
                  <a:pt x="182880" y="103632"/>
                </a:lnTo>
                <a:lnTo>
                  <a:pt x="190500" y="103632"/>
                </a:lnTo>
                <a:lnTo>
                  <a:pt x="199644" y="105156"/>
                </a:lnTo>
                <a:lnTo>
                  <a:pt x="207264" y="106680"/>
                </a:lnTo>
                <a:lnTo>
                  <a:pt x="217919" y="108191"/>
                </a:lnTo>
                <a:lnTo>
                  <a:pt x="240792" y="108191"/>
                </a:lnTo>
                <a:lnTo>
                  <a:pt x="251460" y="109728"/>
                </a:lnTo>
                <a:lnTo>
                  <a:pt x="263652" y="111252"/>
                </a:lnTo>
                <a:lnTo>
                  <a:pt x="275844" y="111252"/>
                </a:lnTo>
                <a:lnTo>
                  <a:pt x="288036" y="112776"/>
                </a:lnTo>
                <a:lnTo>
                  <a:pt x="300228" y="112776"/>
                </a:lnTo>
                <a:lnTo>
                  <a:pt x="313944" y="114300"/>
                </a:lnTo>
                <a:lnTo>
                  <a:pt x="326136" y="115824"/>
                </a:lnTo>
                <a:lnTo>
                  <a:pt x="339852" y="117348"/>
                </a:lnTo>
                <a:lnTo>
                  <a:pt x="352044" y="118872"/>
                </a:lnTo>
                <a:lnTo>
                  <a:pt x="367284" y="118872"/>
                </a:lnTo>
                <a:lnTo>
                  <a:pt x="460248" y="128016"/>
                </a:lnTo>
                <a:lnTo>
                  <a:pt x="473964" y="129540"/>
                </a:lnTo>
                <a:lnTo>
                  <a:pt x="489204" y="131064"/>
                </a:lnTo>
                <a:lnTo>
                  <a:pt x="504444" y="134112"/>
                </a:lnTo>
                <a:lnTo>
                  <a:pt x="521195" y="134112"/>
                </a:lnTo>
                <a:lnTo>
                  <a:pt x="551688" y="137160"/>
                </a:lnTo>
                <a:lnTo>
                  <a:pt x="566928" y="137160"/>
                </a:lnTo>
                <a:lnTo>
                  <a:pt x="582168" y="138684"/>
                </a:lnTo>
                <a:lnTo>
                  <a:pt x="595884" y="140208"/>
                </a:lnTo>
                <a:lnTo>
                  <a:pt x="609600" y="143256"/>
                </a:lnTo>
                <a:lnTo>
                  <a:pt x="623303" y="143256"/>
                </a:lnTo>
                <a:lnTo>
                  <a:pt x="647700" y="146291"/>
                </a:lnTo>
                <a:lnTo>
                  <a:pt x="659892" y="146291"/>
                </a:lnTo>
                <a:lnTo>
                  <a:pt x="684276" y="149352"/>
                </a:lnTo>
                <a:lnTo>
                  <a:pt x="694944" y="149352"/>
                </a:lnTo>
                <a:lnTo>
                  <a:pt x="707136" y="150876"/>
                </a:lnTo>
                <a:lnTo>
                  <a:pt x="731520" y="150876"/>
                </a:lnTo>
                <a:lnTo>
                  <a:pt x="742188" y="152400"/>
                </a:lnTo>
                <a:lnTo>
                  <a:pt x="803148" y="152400"/>
                </a:lnTo>
                <a:lnTo>
                  <a:pt x="809244" y="150876"/>
                </a:lnTo>
                <a:lnTo>
                  <a:pt x="824484" y="150876"/>
                </a:lnTo>
                <a:lnTo>
                  <a:pt x="829056" y="149352"/>
                </a:lnTo>
                <a:lnTo>
                  <a:pt x="833628" y="149352"/>
                </a:lnTo>
                <a:lnTo>
                  <a:pt x="836676" y="147828"/>
                </a:lnTo>
                <a:lnTo>
                  <a:pt x="841248" y="147828"/>
                </a:lnTo>
                <a:lnTo>
                  <a:pt x="847344" y="144780"/>
                </a:lnTo>
                <a:lnTo>
                  <a:pt x="848868" y="144780"/>
                </a:lnTo>
                <a:lnTo>
                  <a:pt x="854964" y="141732"/>
                </a:lnTo>
                <a:lnTo>
                  <a:pt x="856488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86427" y="4375403"/>
            <a:ext cx="193548" cy="23164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51603" y="4405884"/>
            <a:ext cx="249936" cy="1841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806696" y="4381500"/>
            <a:ext cx="1148080" cy="220979"/>
            <a:chOff x="4806696" y="4381500"/>
            <a:chExt cx="1148080" cy="220979"/>
          </a:xfrm>
        </p:grpSpPr>
        <p:sp>
          <p:nvSpPr>
            <p:cNvPr id="19" name="object 19"/>
            <p:cNvSpPr/>
            <p:nvPr/>
          </p:nvSpPr>
          <p:spPr>
            <a:xfrm>
              <a:off x="4806696" y="4463796"/>
              <a:ext cx="1132840" cy="48895"/>
            </a:xfrm>
            <a:custGeom>
              <a:avLst/>
              <a:gdLst/>
              <a:ahLst/>
              <a:cxnLst/>
              <a:rect l="l" t="t" r="r" b="b"/>
              <a:pathLst>
                <a:path w="1132839" h="48895">
                  <a:moveTo>
                    <a:pt x="1110488" y="14223"/>
                  </a:moveTo>
                  <a:lnTo>
                    <a:pt x="1107948" y="9143"/>
                  </a:lnTo>
                  <a:lnTo>
                    <a:pt x="1110996" y="4571"/>
                  </a:lnTo>
                  <a:lnTo>
                    <a:pt x="1114043" y="1523"/>
                  </a:lnTo>
                  <a:lnTo>
                    <a:pt x="1118616" y="0"/>
                  </a:lnTo>
                  <a:lnTo>
                    <a:pt x="1123187" y="0"/>
                  </a:lnTo>
                  <a:lnTo>
                    <a:pt x="1126235" y="3047"/>
                  </a:lnTo>
                  <a:lnTo>
                    <a:pt x="1129284" y="9143"/>
                  </a:lnTo>
                  <a:lnTo>
                    <a:pt x="1132332" y="12191"/>
                  </a:lnTo>
                  <a:lnTo>
                    <a:pt x="1110996" y="12191"/>
                  </a:lnTo>
                  <a:lnTo>
                    <a:pt x="1110996" y="13715"/>
                  </a:lnTo>
                  <a:lnTo>
                    <a:pt x="1110488" y="14223"/>
                  </a:lnTo>
                  <a:close/>
                </a:path>
                <a:path w="1132839" h="48895">
                  <a:moveTo>
                    <a:pt x="1110996" y="14477"/>
                  </a:moveTo>
                  <a:lnTo>
                    <a:pt x="1110996" y="12191"/>
                  </a:lnTo>
                  <a:lnTo>
                    <a:pt x="1132332" y="12191"/>
                  </a:lnTo>
                  <a:lnTo>
                    <a:pt x="1132332" y="13715"/>
                  </a:lnTo>
                  <a:lnTo>
                    <a:pt x="1112519" y="13715"/>
                  </a:lnTo>
                  <a:lnTo>
                    <a:pt x="1110996" y="14477"/>
                  </a:lnTo>
                  <a:close/>
                </a:path>
                <a:path w="1132839" h="48895">
                  <a:moveTo>
                    <a:pt x="1036319" y="15239"/>
                  </a:moveTo>
                  <a:lnTo>
                    <a:pt x="964691" y="15239"/>
                  </a:lnTo>
                  <a:lnTo>
                    <a:pt x="969264" y="13715"/>
                  </a:lnTo>
                  <a:lnTo>
                    <a:pt x="1036319" y="13715"/>
                  </a:lnTo>
                  <a:lnTo>
                    <a:pt x="1036319" y="15239"/>
                  </a:lnTo>
                  <a:close/>
                </a:path>
                <a:path w="1132839" h="48895">
                  <a:moveTo>
                    <a:pt x="1110996" y="18287"/>
                  </a:moveTo>
                  <a:lnTo>
                    <a:pt x="918971" y="18287"/>
                  </a:lnTo>
                  <a:lnTo>
                    <a:pt x="925067" y="16763"/>
                  </a:lnTo>
                  <a:lnTo>
                    <a:pt x="1097280" y="16763"/>
                  </a:lnTo>
                  <a:lnTo>
                    <a:pt x="1100327" y="15239"/>
                  </a:lnTo>
                  <a:lnTo>
                    <a:pt x="1106423" y="15239"/>
                  </a:lnTo>
                  <a:lnTo>
                    <a:pt x="1109471" y="13715"/>
                  </a:lnTo>
                  <a:lnTo>
                    <a:pt x="1110234" y="13715"/>
                  </a:lnTo>
                  <a:lnTo>
                    <a:pt x="1110488" y="14223"/>
                  </a:lnTo>
                  <a:lnTo>
                    <a:pt x="1109471" y="15239"/>
                  </a:lnTo>
                  <a:lnTo>
                    <a:pt x="1110996" y="18287"/>
                  </a:lnTo>
                  <a:close/>
                </a:path>
                <a:path w="1132839" h="48895">
                  <a:moveTo>
                    <a:pt x="1110691" y="14630"/>
                  </a:moveTo>
                  <a:lnTo>
                    <a:pt x="1110488" y="14223"/>
                  </a:lnTo>
                  <a:lnTo>
                    <a:pt x="1110996" y="13715"/>
                  </a:lnTo>
                  <a:lnTo>
                    <a:pt x="1110996" y="14477"/>
                  </a:lnTo>
                  <a:lnTo>
                    <a:pt x="1110691" y="14630"/>
                  </a:lnTo>
                  <a:close/>
                </a:path>
                <a:path w="1132839" h="48895">
                  <a:moveTo>
                    <a:pt x="1130046" y="25907"/>
                  </a:moveTo>
                  <a:lnTo>
                    <a:pt x="638555" y="25907"/>
                  </a:lnTo>
                  <a:lnTo>
                    <a:pt x="649223" y="24383"/>
                  </a:lnTo>
                  <a:lnTo>
                    <a:pt x="694943" y="24383"/>
                  </a:lnTo>
                  <a:lnTo>
                    <a:pt x="704087" y="22859"/>
                  </a:lnTo>
                  <a:lnTo>
                    <a:pt x="801623" y="22859"/>
                  </a:lnTo>
                  <a:lnTo>
                    <a:pt x="809243" y="21335"/>
                  </a:lnTo>
                  <a:lnTo>
                    <a:pt x="838200" y="21335"/>
                  </a:lnTo>
                  <a:lnTo>
                    <a:pt x="845819" y="19811"/>
                  </a:lnTo>
                  <a:lnTo>
                    <a:pt x="865632" y="19811"/>
                  </a:lnTo>
                  <a:lnTo>
                    <a:pt x="873251" y="18287"/>
                  </a:lnTo>
                  <a:lnTo>
                    <a:pt x="1110996" y="18287"/>
                  </a:lnTo>
                  <a:lnTo>
                    <a:pt x="1110996" y="14477"/>
                  </a:lnTo>
                  <a:lnTo>
                    <a:pt x="1112519" y="13715"/>
                  </a:lnTo>
                  <a:lnTo>
                    <a:pt x="1132332" y="13715"/>
                  </a:lnTo>
                  <a:lnTo>
                    <a:pt x="1132332" y="21335"/>
                  </a:lnTo>
                  <a:lnTo>
                    <a:pt x="1130046" y="25907"/>
                  </a:lnTo>
                  <a:close/>
                </a:path>
                <a:path w="1132839" h="48895">
                  <a:moveTo>
                    <a:pt x="1109471" y="15239"/>
                  </a:moveTo>
                  <a:lnTo>
                    <a:pt x="1110488" y="14223"/>
                  </a:lnTo>
                  <a:lnTo>
                    <a:pt x="1110691" y="14630"/>
                  </a:lnTo>
                  <a:lnTo>
                    <a:pt x="1109471" y="15239"/>
                  </a:lnTo>
                  <a:close/>
                </a:path>
                <a:path w="1132839" h="48895">
                  <a:moveTo>
                    <a:pt x="1110996" y="15239"/>
                  </a:moveTo>
                  <a:lnTo>
                    <a:pt x="1110691" y="14630"/>
                  </a:lnTo>
                  <a:lnTo>
                    <a:pt x="1110996" y="14477"/>
                  </a:lnTo>
                  <a:lnTo>
                    <a:pt x="1110996" y="15239"/>
                  </a:lnTo>
                  <a:close/>
                </a:path>
                <a:path w="1132839" h="48895">
                  <a:moveTo>
                    <a:pt x="1110996" y="18287"/>
                  </a:moveTo>
                  <a:lnTo>
                    <a:pt x="1109471" y="15239"/>
                  </a:lnTo>
                  <a:lnTo>
                    <a:pt x="1110691" y="14630"/>
                  </a:lnTo>
                  <a:lnTo>
                    <a:pt x="1110996" y="15239"/>
                  </a:lnTo>
                  <a:lnTo>
                    <a:pt x="1110996" y="18287"/>
                  </a:lnTo>
                  <a:close/>
                </a:path>
                <a:path w="1132839" h="48895">
                  <a:moveTo>
                    <a:pt x="1063751" y="16763"/>
                  </a:moveTo>
                  <a:lnTo>
                    <a:pt x="937259" y="16763"/>
                  </a:lnTo>
                  <a:lnTo>
                    <a:pt x="938783" y="15239"/>
                  </a:lnTo>
                  <a:lnTo>
                    <a:pt x="1059180" y="15239"/>
                  </a:lnTo>
                  <a:lnTo>
                    <a:pt x="1063751" y="16763"/>
                  </a:lnTo>
                  <a:close/>
                </a:path>
                <a:path w="1132839" h="48895">
                  <a:moveTo>
                    <a:pt x="1097280" y="16763"/>
                  </a:moveTo>
                  <a:lnTo>
                    <a:pt x="1094232" y="16763"/>
                  </a:lnTo>
                  <a:lnTo>
                    <a:pt x="1097280" y="15239"/>
                  </a:lnTo>
                  <a:lnTo>
                    <a:pt x="1097280" y="16763"/>
                  </a:lnTo>
                  <a:close/>
                </a:path>
                <a:path w="1132839" h="48895">
                  <a:moveTo>
                    <a:pt x="920496" y="41147"/>
                  </a:moveTo>
                  <a:lnTo>
                    <a:pt x="12191" y="41147"/>
                  </a:lnTo>
                  <a:lnTo>
                    <a:pt x="6095" y="38100"/>
                  </a:lnTo>
                  <a:lnTo>
                    <a:pt x="1523" y="36575"/>
                  </a:lnTo>
                  <a:lnTo>
                    <a:pt x="0" y="30479"/>
                  </a:lnTo>
                  <a:lnTo>
                    <a:pt x="3047" y="21335"/>
                  </a:lnTo>
                  <a:lnTo>
                    <a:pt x="9143" y="19811"/>
                  </a:lnTo>
                  <a:lnTo>
                    <a:pt x="13715" y="21335"/>
                  </a:lnTo>
                  <a:lnTo>
                    <a:pt x="16763" y="22859"/>
                  </a:lnTo>
                  <a:lnTo>
                    <a:pt x="18287" y="22859"/>
                  </a:lnTo>
                  <a:lnTo>
                    <a:pt x="22859" y="24383"/>
                  </a:lnTo>
                  <a:lnTo>
                    <a:pt x="239267" y="24383"/>
                  </a:lnTo>
                  <a:lnTo>
                    <a:pt x="247649" y="25780"/>
                  </a:lnTo>
                  <a:lnTo>
                    <a:pt x="246887" y="25907"/>
                  </a:lnTo>
                  <a:lnTo>
                    <a:pt x="1130046" y="25907"/>
                  </a:lnTo>
                  <a:lnTo>
                    <a:pt x="1129284" y="27431"/>
                  </a:lnTo>
                  <a:lnTo>
                    <a:pt x="1129284" y="30479"/>
                  </a:lnTo>
                  <a:lnTo>
                    <a:pt x="1127759" y="32003"/>
                  </a:lnTo>
                  <a:lnTo>
                    <a:pt x="1118615" y="36575"/>
                  </a:lnTo>
                  <a:lnTo>
                    <a:pt x="970787" y="36575"/>
                  </a:lnTo>
                  <a:lnTo>
                    <a:pt x="966216" y="38100"/>
                  </a:lnTo>
                  <a:lnTo>
                    <a:pt x="938783" y="38100"/>
                  </a:lnTo>
                  <a:lnTo>
                    <a:pt x="932687" y="39623"/>
                  </a:lnTo>
                  <a:lnTo>
                    <a:pt x="922019" y="39623"/>
                  </a:lnTo>
                  <a:lnTo>
                    <a:pt x="920496" y="41147"/>
                  </a:lnTo>
                  <a:close/>
                </a:path>
                <a:path w="1132839" h="48895">
                  <a:moveTo>
                    <a:pt x="213359" y="24383"/>
                  </a:moveTo>
                  <a:lnTo>
                    <a:pt x="79248" y="24383"/>
                  </a:lnTo>
                  <a:lnTo>
                    <a:pt x="86867" y="22859"/>
                  </a:lnTo>
                  <a:lnTo>
                    <a:pt x="205739" y="22859"/>
                  </a:lnTo>
                  <a:lnTo>
                    <a:pt x="213359" y="24383"/>
                  </a:lnTo>
                  <a:close/>
                </a:path>
                <a:path w="1132839" h="48895">
                  <a:moveTo>
                    <a:pt x="222503" y="24383"/>
                  </a:moveTo>
                  <a:lnTo>
                    <a:pt x="213359" y="24383"/>
                  </a:lnTo>
                  <a:lnTo>
                    <a:pt x="213359" y="22859"/>
                  </a:lnTo>
                  <a:lnTo>
                    <a:pt x="222503" y="24383"/>
                  </a:lnTo>
                  <a:close/>
                </a:path>
                <a:path w="1132839" h="48895">
                  <a:moveTo>
                    <a:pt x="266700" y="25907"/>
                  </a:moveTo>
                  <a:lnTo>
                    <a:pt x="248411" y="25907"/>
                  </a:lnTo>
                  <a:lnTo>
                    <a:pt x="247649" y="25780"/>
                  </a:lnTo>
                  <a:lnTo>
                    <a:pt x="256032" y="24383"/>
                  </a:lnTo>
                  <a:lnTo>
                    <a:pt x="266700" y="25907"/>
                  </a:lnTo>
                  <a:close/>
                </a:path>
                <a:path w="1132839" h="48895">
                  <a:moveTo>
                    <a:pt x="408432" y="25907"/>
                  </a:moveTo>
                  <a:lnTo>
                    <a:pt x="347471" y="25907"/>
                  </a:lnTo>
                  <a:lnTo>
                    <a:pt x="358139" y="24383"/>
                  </a:lnTo>
                  <a:lnTo>
                    <a:pt x="397764" y="24383"/>
                  </a:lnTo>
                  <a:lnTo>
                    <a:pt x="408432" y="25907"/>
                  </a:lnTo>
                  <a:close/>
                </a:path>
                <a:path w="1132839" h="48895">
                  <a:moveTo>
                    <a:pt x="580643" y="25907"/>
                  </a:moveTo>
                  <a:lnTo>
                    <a:pt x="487680" y="25907"/>
                  </a:lnTo>
                  <a:lnTo>
                    <a:pt x="496823" y="24383"/>
                  </a:lnTo>
                  <a:lnTo>
                    <a:pt x="571500" y="24383"/>
                  </a:lnTo>
                  <a:lnTo>
                    <a:pt x="580643" y="25907"/>
                  </a:lnTo>
                  <a:close/>
                </a:path>
                <a:path w="1132839" h="48895">
                  <a:moveTo>
                    <a:pt x="248411" y="25907"/>
                  </a:moveTo>
                  <a:lnTo>
                    <a:pt x="246887" y="25907"/>
                  </a:lnTo>
                  <a:lnTo>
                    <a:pt x="247649" y="25780"/>
                  </a:lnTo>
                  <a:lnTo>
                    <a:pt x="248411" y="25907"/>
                  </a:lnTo>
                  <a:close/>
                </a:path>
                <a:path w="1132839" h="48895">
                  <a:moveTo>
                    <a:pt x="986027" y="38100"/>
                  </a:moveTo>
                  <a:lnTo>
                    <a:pt x="979932" y="36575"/>
                  </a:lnTo>
                  <a:lnTo>
                    <a:pt x="987551" y="36575"/>
                  </a:lnTo>
                  <a:lnTo>
                    <a:pt x="986027" y="38100"/>
                  </a:lnTo>
                  <a:close/>
                </a:path>
                <a:path w="1132839" h="48895">
                  <a:moveTo>
                    <a:pt x="1115567" y="38100"/>
                  </a:moveTo>
                  <a:lnTo>
                    <a:pt x="1033271" y="38100"/>
                  </a:lnTo>
                  <a:lnTo>
                    <a:pt x="1028700" y="36575"/>
                  </a:lnTo>
                  <a:lnTo>
                    <a:pt x="1118615" y="36575"/>
                  </a:lnTo>
                  <a:lnTo>
                    <a:pt x="1115567" y="38100"/>
                  </a:lnTo>
                  <a:close/>
                </a:path>
                <a:path w="1132839" h="48895">
                  <a:moveTo>
                    <a:pt x="1109471" y="39623"/>
                  </a:moveTo>
                  <a:lnTo>
                    <a:pt x="1043939" y="39623"/>
                  </a:lnTo>
                  <a:lnTo>
                    <a:pt x="1039367" y="38100"/>
                  </a:lnTo>
                  <a:lnTo>
                    <a:pt x="1110996" y="38100"/>
                  </a:lnTo>
                  <a:lnTo>
                    <a:pt x="1109471" y="39623"/>
                  </a:lnTo>
                  <a:close/>
                </a:path>
                <a:path w="1132839" h="48895">
                  <a:moveTo>
                    <a:pt x="868680" y="42671"/>
                  </a:moveTo>
                  <a:lnTo>
                    <a:pt x="16763" y="42671"/>
                  </a:lnTo>
                  <a:lnTo>
                    <a:pt x="13715" y="41147"/>
                  </a:lnTo>
                  <a:lnTo>
                    <a:pt x="876300" y="41147"/>
                  </a:lnTo>
                  <a:lnTo>
                    <a:pt x="868680" y="42671"/>
                  </a:lnTo>
                  <a:close/>
                </a:path>
                <a:path w="1132839" h="48895">
                  <a:moveTo>
                    <a:pt x="38100" y="44195"/>
                  </a:moveTo>
                  <a:lnTo>
                    <a:pt x="22859" y="44195"/>
                  </a:lnTo>
                  <a:lnTo>
                    <a:pt x="21335" y="42671"/>
                  </a:lnTo>
                  <a:lnTo>
                    <a:pt x="41147" y="42671"/>
                  </a:lnTo>
                  <a:lnTo>
                    <a:pt x="38100" y="44195"/>
                  </a:lnTo>
                  <a:close/>
                </a:path>
                <a:path w="1132839" h="48895">
                  <a:moveTo>
                    <a:pt x="129539" y="44195"/>
                  </a:moveTo>
                  <a:lnTo>
                    <a:pt x="120396" y="42671"/>
                  </a:lnTo>
                  <a:lnTo>
                    <a:pt x="129539" y="42671"/>
                  </a:lnTo>
                  <a:lnTo>
                    <a:pt x="129539" y="44195"/>
                  </a:lnTo>
                  <a:close/>
                </a:path>
                <a:path w="1132839" h="48895">
                  <a:moveTo>
                    <a:pt x="824483" y="44195"/>
                  </a:moveTo>
                  <a:lnTo>
                    <a:pt x="195071" y="44195"/>
                  </a:lnTo>
                  <a:lnTo>
                    <a:pt x="187451" y="42671"/>
                  </a:lnTo>
                  <a:lnTo>
                    <a:pt x="832103" y="42671"/>
                  </a:lnTo>
                  <a:lnTo>
                    <a:pt x="824483" y="44195"/>
                  </a:lnTo>
                  <a:close/>
                </a:path>
                <a:path w="1132839" h="48895">
                  <a:moveTo>
                    <a:pt x="795527" y="45719"/>
                  </a:moveTo>
                  <a:lnTo>
                    <a:pt x="220980" y="45719"/>
                  </a:lnTo>
                  <a:lnTo>
                    <a:pt x="213359" y="44195"/>
                  </a:lnTo>
                  <a:lnTo>
                    <a:pt x="803148" y="44195"/>
                  </a:lnTo>
                  <a:lnTo>
                    <a:pt x="795527" y="45719"/>
                  </a:lnTo>
                  <a:close/>
                </a:path>
                <a:path w="1132839" h="48895">
                  <a:moveTo>
                    <a:pt x="246887" y="47243"/>
                  </a:moveTo>
                  <a:lnTo>
                    <a:pt x="237743" y="45719"/>
                  </a:lnTo>
                  <a:lnTo>
                    <a:pt x="256032" y="45719"/>
                  </a:lnTo>
                  <a:lnTo>
                    <a:pt x="246887" y="47243"/>
                  </a:lnTo>
                  <a:close/>
                </a:path>
                <a:path w="1132839" h="48895">
                  <a:moveTo>
                    <a:pt x="678180" y="47243"/>
                  </a:moveTo>
                  <a:lnTo>
                    <a:pt x="265175" y="47243"/>
                  </a:lnTo>
                  <a:lnTo>
                    <a:pt x="256032" y="45719"/>
                  </a:lnTo>
                  <a:lnTo>
                    <a:pt x="687323" y="45719"/>
                  </a:lnTo>
                  <a:lnTo>
                    <a:pt x="678180" y="47243"/>
                  </a:lnTo>
                  <a:close/>
                </a:path>
                <a:path w="1132839" h="48895">
                  <a:moveTo>
                    <a:pt x="640080" y="48767"/>
                  </a:moveTo>
                  <a:lnTo>
                    <a:pt x="629411" y="47243"/>
                  </a:lnTo>
                  <a:lnTo>
                    <a:pt x="650748" y="47243"/>
                  </a:lnTo>
                  <a:lnTo>
                    <a:pt x="640080" y="487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3580" y="4381500"/>
              <a:ext cx="170687" cy="22098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58696" y="3273552"/>
            <a:ext cx="321563" cy="35433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6475476" y="3374135"/>
            <a:ext cx="1043940" cy="445134"/>
            <a:chOff x="6475476" y="3374135"/>
            <a:chExt cx="1043940" cy="445134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5476" y="3374135"/>
              <a:ext cx="356616" cy="2476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9316" y="3657600"/>
              <a:ext cx="800100" cy="16129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16508" y="4739640"/>
            <a:ext cx="408432" cy="52705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8863" y="4751832"/>
            <a:ext cx="1475232" cy="53035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08603" y="4754880"/>
            <a:ext cx="940308" cy="481329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4335779" y="4986527"/>
            <a:ext cx="58419" cy="116205"/>
          </a:xfrm>
          <a:custGeom>
            <a:avLst/>
            <a:gdLst/>
            <a:ahLst/>
            <a:cxnLst/>
            <a:rect l="l" t="t" r="r" b="b"/>
            <a:pathLst>
              <a:path w="58420" h="116204">
                <a:moveTo>
                  <a:pt x="32004" y="10668"/>
                </a:moveTo>
                <a:lnTo>
                  <a:pt x="15240" y="10668"/>
                </a:lnTo>
                <a:lnTo>
                  <a:pt x="10668" y="9144"/>
                </a:lnTo>
                <a:lnTo>
                  <a:pt x="7620" y="6096"/>
                </a:lnTo>
                <a:lnTo>
                  <a:pt x="6096" y="6096"/>
                </a:lnTo>
                <a:lnTo>
                  <a:pt x="6096" y="3048"/>
                </a:lnTo>
                <a:lnTo>
                  <a:pt x="9144" y="0"/>
                </a:lnTo>
                <a:lnTo>
                  <a:pt x="12192" y="0"/>
                </a:lnTo>
                <a:lnTo>
                  <a:pt x="15240" y="3048"/>
                </a:lnTo>
                <a:lnTo>
                  <a:pt x="18288" y="4572"/>
                </a:lnTo>
                <a:lnTo>
                  <a:pt x="22860" y="7620"/>
                </a:lnTo>
                <a:lnTo>
                  <a:pt x="25908" y="9144"/>
                </a:lnTo>
                <a:lnTo>
                  <a:pt x="28956" y="9144"/>
                </a:lnTo>
                <a:lnTo>
                  <a:pt x="32004" y="10668"/>
                </a:lnTo>
                <a:close/>
              </a:path>
              <a:path w="58420" h="116204">
                <a:moveTo>
                  <a:pt x="22860" y="18288"/>
                </a:moveTo>
                <a:lnTo>
                  <a:pt x="21336" y="15240"/>
                </a:lnTo>
                <a:lnTo>
                  <a:pt x="18288" y="13716"/>
                </a:lnTo>
                <a:lnTo>
                  <a:pt x="13716" y="10668"/>
                </a:lnTo>
                <a:lnTo>
                  <a:pt x="33528" y="10668"/>
                </a:lnTo>
                <a:lnTo>
                  <a:pt x="36576" y="12192"/>
                </a:lnTo>
                <a:lnTo>
                  <a:pt x="41148" y="13716"/>
                </a:lnTo>
                <a:lnTo>
                  <a:pt x="42672" y="13716"/>
                </a:lnTo>
                <a:lnTo>
                  <a:pt x="44196" y="15240"/>
                </a:lnTo>
                <a:lnTo>
                  <a:pt x="44196" y="16764"/>
                </a:lnTo>
                <a:lnTo>
                  <a:pt x="22860" y="16764"/>
                </a:lnTo>
                <a:lnTo>
                  <a:pt x="22860" y="18288"/>
                </a:lnTo>
                <a:close/>
              </a:path>
              <a:path w="58420" h="116204">
                <a:moveTo>
                  <a:pt x="24384" y="21336"/>
                </a:moveTo>
                <a:lnTo>
                  <a:pt x="22860" y="16764"/>
                </a:lnTo>
                <a:lnTo>
                  <a:pt x="44196" y="16764"/>
                </a:lnTo>
                <a:lnTo>
                  <a:pt x="47244" y="19812"/>
                </a:lnTo>
                <a:lnTo>
                  <a:pt x="24384" y="19812"/>
                </a:lnTo>
                <a:lnTo>
                  <a:pt x="24384" y="21336"/>
                </a:lnTo>
                <a:close/>
              </a:path>
              <a:path w="58420" h="116204">
                <a:moveTo>
                  <a:pt x="30480" y="33528"/>
                </a:moveTo>
                <a:lnTo>
                  <a:pt x="27432" y="28956"/>
                </a:lnTo>
                <a:lnTo>
                  <a:pt x="27432" y="27432"/>
                </a:lnTo>
                <a:lnTo>
                  <a:pt x="25908" y="22860"/>
                </a:lnTo>
                <a:lnTo>
                  <a:pt x="24384" y="19812"/>
                </a:lnTo>
                <a:lnTo>
                  <a:pt x="47244" y="19812"/>
                </a:lnTo>
                <a:lnTo>
                  <a:pt x="48768" y="21336"/>
                </a:lnTo>
                <a:lnTo>
                  <a:pt x="51816" y="25908"/>
                </a:lnTo>
                <a:lnTo>
                  <a:pt x="53340" y="27432"/>
                </a:lnTo>
                <a:lnTo>
                  <a:pt x="54864" y="32004"/>
                </a:lnTo>
                <a:lnTo>
                  <a:pt x="30480" y="32004"/>
                </a:lnTo>
                <a:lnTo>
                  <a:pt x="30480" y="33528"/>
                </a:lnTo>
                <a:close/>
              </a:path>
              <a:path w="58420" h="116204">
                <a:moveTo>
                  <a:pt x="33528" y="41148"/>
                </a:moveTo>
                <a:lnTo>
                  <a:pt x="30480" y="32004"/>
                </a:lnTo>
                <a:lnTo>
                  <a:pt x="54864" y="32004"/>
                </a:lnTo>
                <a:lnTo>
                  <a:pt x="56388" y="33528"/>
                </a:lnTo>
                <a:lnTo>
                  <a:pt x="56388" y="38100"/>
                </a:lnTo>
                <a:lnTo>
                  <a:pt x="57912" y="39624"/>
                </a:lnTo>
                <a:lnTo>
                  <a:pt x="33528" y="39624"/>
                </a:lnTo>
                <a:lnTo>
                  <a:pt x="33528" y="41148"/>
                </a:lnTo>
                <a:close/>
              </a:path>
              <a:path w="58420" h="116204">
                <a:moveTo>
                  <a:pt x="35052" y="47244"/>
                </a:moveTo>
                <a:lnTo>
                  <a:pt x="33528" y="42672"/>
                </a:lnTo>
                <a:lnTo>
                  <a:pt x="33528" y="39624"/>
                </a:lnTo>
                <a:lnTo>
                  <a:pt x="57912" y="39624"/>
                </a:lnTo>
                <a:lnTo>
                  <a:pt x="57912" y="45720"/>
                </a:lnTo>
                <a:lnTo>
                  <a:pt x="35052" y="45720"/>
                </a:lnTo>
                <a:lnTo>
                  <a:pt x="35052" y="47244"/>
                </a:lnTo>
                <a:close/>
              </a:path>
              <a:path w="58420" h="116204">
                <a:moveTo>
                  <a:pt x="57912" y="51816"/>
                </a:moveTo>
                <a:lnTo>
                  <a:pt x="35052" y="51816"/>
                </a:lnTo>
                <a:lnTo>
                  <a:pt x="35052" y="45720"/>
                </a:lnTo>
                <a:lnTo>
                  <a:pt x="57912" y="45720"/>
                </a:lnTo>
                <a:lnTo>
                  <a:pt x="57912" y="51816"/>
                </a:lnTo>
                <a:close/>
              </a:path>
              <a:path w="58420" h="116204">
                <a:moveTo>
                  <a:pt x="33528" y="54864"/>
                </a:moveTo>
                <a:lnTo>
                  <a:pt x="35052" y="50292"/>
                </a:lnTo>
                <a:lnTo>
                  <a:pt x="35052" y="51816"/>
                </a:lnTo>
                <a:lnTo>
                  <a:pt x="57912" y="51816"/>
                </a:lnTo>
                <a:lnTo>
                  <a:pt x="57912" y="53340"/>
                </a:lnTo>
                <a:lnTo>
                  <a:pt x="35052" y="53340"/>
                </a:lnTo>
                <a:lnTo>
                  <a:pt x="33528" y="54864"/>
                </a:lnTo>
                <a:close/>
              </a:path>
              <a:path w="58420" h="116204">
                <a:moveTo>
                  <a:pt x="57531" y="59436"/>
                </a:moveTo>
                <a:lnTo>
                  <a:pt x="33528" y="59436"/>
                </a:lnTo>
                <a:lnTo>
                  <a:pt x="35052" y="53340"/>
                </a:lnTo>
                <a:lnTo>
                  <a:pt x="57912" y="53340"/>
                </a:lnTo>
                <a:lnTo>
                  <a:pt x="57912" y="57912"/>
                </a:lnTo>
                <a:lnTo>
                  <a:pt x="57531" y="59436"/>
                </a:lnTo>
                <a:close/>
              </a:path>
              <a:path w="58420" h="116204">
                <a:moveTo>
                  <a:pt x="56769" y="62484"/>
                </a:moveTo>
                <a:lnTo>
                  <a:pt x="32004" y="62484"/>
                </a:lnTo>
                <a:lnTo>
                  <a:pt x="33528" y="57912"/>
                </a:lnTo>
                <a:lnTo>
                  <a:pt x="33528" y="59436"/>
                </a:lnTo>
                <a:lnTo>
                  <a:pt x="57531" y="59436"/>
                </a:lnTo>
                <a:lnTo>
                  <a:pt x="56769" y="62484"/>
                </a:lnTo>
                <a:close/>
              </a:path>
              <a:path w="58420" h="116204">
                <a:moveTo>
                  <a:pt x="28956" y="65532"/>
                </a:moveTo>
                <a:lnTo>
                  <a:pt x="32004" y="60960"/>
                </a:lnTo>
                <a:lnTo>
                  <a:pt x="32004" y="62484"/>
                </a:lnTo>
                <a:lnTo>
                  <a:pt x="56769" y="62484"/>
                </a:lnTo>
                <a:lnTo>
                  <a:pt x="56388" y="64008"/>
                </a:lnTo>
                <a:lnTo>
                  <a:pt x="30480" y="64008"/>
                </a:lnTo>
                <a:lnTo>
                  <a:pt x="28956" y="65532"/>
                </a:lnTo>
                <a:close/>
              </a:path>
              <a:path w="58420" h="116204">
                <a:moveTo>
                  <a:pt x="6096" y="115824"/>
                </a:moveTo>
                <a:lnTo>
                  <a:pt x="3048" y="114300"/>
                </a:lnTo>
                <a:lnTo>
                  <a:pt x="0" y="111252"/>
                </a:lnTo>
                <a:lnTo>
                  <a:pt x="0" y="108204"/>
                </a:lnTo>
                <a:lnTo>
                  <a:pt x="1524" y="106680"/>
                </a:lnTo>
                <a:lnTo>
                  <a:pt x="6096" y="99060"/>
                </a:lnTo>
                <a:lnTo>
                  <a:pt x="9144" y="91440"/>
                </a:lnTo>
                <a:lnTo>
                  <a:pt x="10668" y="89916"/>
                </a:lnTo>
                <a:lnTo>
                  <a:pt x="15240" y="83820"/>
                </a:lnTo>
                <a:lnTo>
                  <a:pt x="24384" y="74676"/>
                </a:lnTo>
                <a:lnTo>
                  <a:pt x="22860" y="74676"/>
                </a:lnTo>
                <a:lnTo>
                  <a:pt x="27432" y="70104"/>
                </a:lnTo>
                <a:lnTo>
                  <a:pt x="30480" y="64008"/>
                </a:lnTo>
                <a:lnTo>
                  <a:pt x="56388" y="64008"/>
                </a:lnTo>
                <a:lnTo>
                  <a:pt x="56388" y="65532"/>
                </a:lnTo>
                <a:lnTo>
                  <a:pt x="54864" y="70104"/>
                </a:lnTo>
                <a:lnTo>
                  <a:pt x="53340" y="71628"/>
                </a:lnTo>
                <a:lnTo>
                  <a:pt x="47244" y="83820"/>
                </a:lnTo>
                <a:lnTo>
                  <a:pt x="42672" y="88392"/>
                </a:lnTo>
                <a:lnTo>
                  <a:pt x="42672" y="89916"/>
                </a:lnTo>
                <a:lnTo>
                  <a:pt x="38100" y="94488"/>
                </a:lnTo>
                <a:lnTo>
                  <a:pt x="32004" y="99060"/>
                </a:lnTo>
                <a:lnTo>
                  <a:pt x="32004" y="100584"/>
                </a:lnTo>
                <a:lnTo>
                  <a:pt x="25908" y="105156"/>
                </a:lnTo>
                <a:lnTo>
                  <a:pt x="24384" y="106680"/>
                </a:lnTo>
                <a:lnTo>
                  <a:pt x="16764" y="111252"/>
                </a:lnTo>
                <a:lnTo>
                  <a:pt x="7620" y="114300"/>
                </a:lnTo>
                <a:lnTo>
                  <a:pt x="6096" y="1158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48811" y="5355335"/>
            <a:ext cx="326390" cy="338455"/>
          </a:xfrm>
          <a:custGeom>
            <a:avLst/>
            <a:gdLst/>
            <a:ahLst/>
            <a:cxnLst/>
            <a:rect l="l" t="t" r="r" b="b"/>
            <a:pathLst>
              <a:path w="326389" h="338454">
                <a:moveTo>
                  <a:pt x="42672" y="207264"/>
                </a:moveTo>
                <a:lnTo>
                  <a:pt x="41148" y="198119"/>
                </a:lnTo>
                <a:lnTo>
                  <a:pt x="38100" y="187451"/>
                </a:lnTo>
                <a:lnTo>
                  <a:pt x="35052" y="166116"/>
                </a:lnTo>
                <a:lnTo>
                  <a:pt x="16764" y="102108"/>
                </a:lnTo>
                <a:lnTo>
                  <a:pt x="7620" y="74676"/>
                </a:lnTo>
                <a:lnTo>
                  <a:pt x="7620" y="73151"/>
                </a:lnTo>
                <a:lnTo>
                  <a:pt x="4572" y="65532"/>
                </a:lnTo>
                <a:lnTo>
                  <a:pt x="4572" y="56387"/>
                </a:lnTo>
                <a:lnTo>
                  <a:pt x="3048" y="56387"/>
                </a:lnTo>
                <a:lnTo>
                  <a:pt x="3048" y="50292"/>
                </a:lnTo>
                <a:lnTo>
                  <a:pt x="1524" y="44196"/>
                </a:lnTo>
                <a:lnTo>
                  <a:pt x="1524" y="36576"/>
                </a:lnTo>
                <a:lnTo>
                  <a:pt x="0" y="32003"/>
                </a:lnTo>
                <a:lnTo>
                  <a:pt x="0" y="16764"/>
                </a:lnTo>
                <a:lnTo>
                  <a:pt x="1524" y="13716"/>
                </a:lnTo>
                <a:lnTo>
                  <a:pt x="1524" y="10667"/>
                </a:lnTo>
                <a:lnTo>
                  <a:pt x="4572" y="7619"/>
                </a:lnTo>
                <a:lnTo>
                  <a:pt x="4572" y="6096"/>
                </a:lnTo>
                <a:lnTo>
                  <a:pt x="9144" y="1524"/>
                </a:lnTo>
                <a:lnTo>
                  <a:pt x="13716" y="0"/>
                </a:lnTo>
                <a:lnTo>
                  <a:pt x="16764" y="1524"/>
                </a:lnTo>
                <a:lnTo>
                  <a:pt x="22860" y="1524"/>
                </a:lnTo>
                <a:lnTo>
                  <a:pt x="25908" y="4571"/>
                </a:lnTo>
                <a:lnTo>
                  <a:pt x="21336" y="4571"/>
                </a:lnTo>
                <a:lnTo>
                  <a:pt x="27432" y="10667"/>
                </a:lnTo>
                <a:lnTo>
                  <a:pt x="35052" y="10667"/>
                </a:lnTo>
                <a:lnTo>
                  <a:pt x="38100" y="13716"/>
                </a:lnTo>
                <a:lnTo>
                  <a:pt x="39624" y="16764"/>
                </a:lnTo>
                <a:lnTo>
                  <a:pt x="22860" y="16764"/>
                </a:lnTo>
                <a:lnTo>
                  <a:pt x="13716" y="21335"/>
                </a:lnTo>
                <a:lnTo>
                  <a:pt x="21336" y="21335"/>
                </a:lnTo>
                <a:lnTo>
                  <a:pt x="21336" y="28956"/>
                </a:lnTo>
                <a:lnTo>
                  <a:pt x="22860" y="35051"/>
                </a:lnTo>
                <a:lnTo>
                  <a:pt x="22860" y="41148"/>
                </a:lnTo>
                <a:lnTo>
                  <a:pt x="23241" y="41148"/>
                </a:lnTo>
                <a:lnTo>
                  <a:pt x="24384" y="45719"/>
                </a:lnTo>
                <a:lnTo>
                  <a:pt x="28956" y="68580"/>
                </a:lnTo>
                <a:lnTo>
                  <a:pt x="32004" y="77724"/>
                </a:lnTo>
                <a:lnTo>
                  <a:pt x="32258" y="77724"/>
                </a:lnTo>
                <a:lnTo>
                  <a:pt x="33528" y="85344"/>
                </a:lnTo>
                <a:lnTo>
                  <a:pt x="38100" y="96012"/>
                </a:lnTo>
                <a:lnTo>
                  <a:pt x="41148" y="105156"/>
                </a:lnTo>
                <a:lnTo>
                  <a:pt x="44196" y="115824"/>
                </a:lnTo>
                <a:lnTo>
                  <a:pt x="44196" y="117348"/>
                </a:lnTo>
                <a:lnTo>
                  <a:pt x="53340" y="149351"/>
                </a:lnTo>
                <a:lnTo>
                  <a:pt x="53340" y="150876"/>
                </a:lnTo>
                <a:lnTo>
                  <a:pt x="59436" y="172212"/>
                </a:lnTo>
                <a:lnTo>
                  <a:pt x="62484" y="193548"/>
                </a:lnTo>
                <a:lnTo>
                  <a:pt x="64008" y="202692"/>
                </a:lnTo>
                <a:lnTo>
                  <a:pt x="64008" y="204216"/>
                </a:lnTo>
                <a:lnTo>
                  <a:pt x="64225" y="205740"/>
                </a:lnTo>
                <a:lnTo>
                  <a:pt x="42672" y="205740"/>
                </a:lnTo>
                <a:lnTo>
                  <a:pt x="42672" y="207264"/>
                </a:lnTo>
                <a:close/>
              </a:path>
              <a:path w="326389" h="338454">
                <a:moveTo>
                  <a:pt x="27432" y="10667"/>
                </a:moveTo>
                <a:lnTo>
                  <a:pt x="21336" y="4571"/>
                </a:lnTo>
                <a:lnTo>
                  <a:pt x="24384" y="4571"/>
                </a:lnTo>
                <a:lnTo>
                  <a:pt x="26416" y="5588"/>
                </a:lnTo>
                <a:lnTo>
                  <a:pt x="27432" y="7619"/>
                </a:lnTo>
                <a:lnTo>
                  <a:pt x="27432" y="10667"/>
                </a:lnTo>
                <a:close/>
              </a:path>
              <a:path w="326389" h="338454">
                <a:moveTo>
                  <a:pt x="26416" y="5588"/>
                </a:moveTo>
                <a:lnTo>
                  <a:pt x="24384" y="4571"/>
                </a:lnTo>
                <a:lnTo>
                  <a:pt x="25908" y="4571"/>
                </a:lnTo>
                <a:lnTo>
                  <a:pt x="26416" y="5588"/>
                </a:lnTo>
                <a:close/>
              </a:path>
              <a:path w="326389" h="338454">
                <a:moveTo>
                  <a:pt x="35052" y="10667"/>
                </a:moveTo>
                <a:lnTo>
                  <a:pt x="27432" y="10667"/>
                </a:lnTo>
                <a:lnTo>
                  <a:pt x="27432" y="7619"/>
                </a:lnTo>
                <a:lnTo>
                  <a:pt x="26416" y="5588"/>
                </a:lnTo>
                <a:lnTo>
                  <a:pt x="27432" y="6096"/>
                </a:lnTo>
                <a:lnTo>
                  <a:pt x="28956" y="7619"/>
                </a:lnTo>
                <a:lnTo>
                  <a:pt x="35052" y="10667"/>
                </a:lnTo>
                <a:close/>
              </a:path>
              <a:path w="326389" h="338454">
                <a:moveTo>
                  <a:pt x="21336" y="21335"/>
                </a:moveTo>
                <a:lnTo>
                  <a:pt x="13716" y="21335"/>
                </a:lnTo>
                <a:lnTo>
                  <a:pt x="22860" y="16764"/>
                </a:lnTo>
                <a:lnTo>
                  <a:pt x="21336" y="19812"/>
                </a:lnTo>
                <a:lnTo>
                  <a:pt x="18288" y="19812"/>
                </a:lnTo>
                <a:lnTo>
                  <a:pt x="21336" y="21335"/>
                </a:lnTo>
                <a:close/>
              </a:path>
              <a:path w="326389" h="338454">
                <a:moveTo>
                  <a:pt x="21336" y="19812"/>
                </a:moveTo>
                <a:lnTo>
                  <a:pt x="22860" y="16764"/>
                </a:lnTo>
                <a:lnTo>
                  <a:pt x="39624" y="16764"/>
                </a:lnTo>
                <a:lnTo>
                  <a:pt x="38862" y="18287"/>
                </a:lnTo>
                <a:lnTo>
                  <a:pt x="22860" y="18287"/>
                </a:lnTo>
                <a:lnTo>
                  <a:pt x="21336" y="19812"/>
                </a:lnTo>
                <a:close/>
              </a:path>
              <a:path w="326389" h="338454">
                <a:moveTo>
                  <a:pt x="33528" y="25908"/>
                </a:moveTo>
                <a:lnTo>
                  <a:pt x="28956" y="24383"/>
                </a:lnTo>
                <a:lnTo>
                  <a:pt x="25908" y="24383"/>
                </a:lnTo>
                <a:lnTo>
                  <a:pt x="25908" y="22860"/>
                </a:lnTo>
                <a:lnTo>
                  <a:pt x="22860" y="22860"/>
                </a:lnTo>
                <a:lnTo>
                  <a:pt x="22860" y="21335"/>
                </a:lnTo>
                <a:lnTo>
                  <a:pt x="21336" y="20827"/>
                </a:lnTo>
                <a:lnTo>
                  <a:pt x="21336" y="19812"/>
                </a:lnTo>
                <a:lnTo>
                  <a:pt x="22860" y="18287"/>
                </a:lnTo>
                <a:lnTo>
                  <a:pt x="38862" y="18287"/>
                </a:lnTo>
                <a:lnTo>
                  <a:pt x="38100" y="19812"/>
                </a:lnTo>
                <a:lnTo>
                  <a:pt x="36576" y="24383"/>
                </a:lnTo>
                <a:lnTo>
                  <a:pt x="33528" y="25908"/>
                </a:lnTo>
                <a:close/>
              </a:path>
              <a:path w="326389" h="338454">
                <a:moveTo>
                  <a:pt x="21336" y="21335"/>
                </a:moveTo>
                <a:lnTo>
                  <a:pt x="18288" y="19812"/>
                </a:lnTo>
                <a:lnTo>
                  <a:pt x="21336" y="20827"/>
                </a:lnTo>
                <a:lnTo>
                  <a:pt x="21336" y="21335"/>
                </a:lnTo>
                <a:close/>
              </a:path>
              <a:path w="326389" h="338454">
                <a:moveTo>
                  <a:pt x="21336" y="20827"/>
                </a:moveTo>
                <a:lnTo>
                  <a:pt x="18288" y="19812"/>
                </a:lnTo>
                <a:lnTo>
                  <a:pt x="21336" y="19812"/>
                </a:lnTo>
                <a:lnTo>
                  <a:pt x="21336" y="20827"/>
                </a:lnTo>
                <a:close/>
              </a:path>
              <a:path w="326389" h="338454">
                <a:moveTo>
                  <a:pt x="22860" y="21335"/>
                </a:moveTo>
                <a:lnTo>
                  <a:pt x="21336" y="21335"/>
                </a:lnTo>
                <a:lnTo>
                  <a:pt x="21336" y="20827"/>
                </a:lnTo>
                <a:lnTo>
                  <a:pt x="22860" y="21335"/>
                </a:lnTo>
                <a:close/>
              </a:path>
              <a:path w="326389" h="338454">
                <a:moveTo>
                  <a:pt x="23241" y="41148"/>
                </a:moveTo>
                <a:lnTo>
                  <a:pt x="22860" y="41148"/>
                </a:lnTo>
                <a:lnTo>
                  <a:pt x="22860" y="39624"/>
                </a:lnTo>
                <a:lnTo>
                  <a:pt x="23241" y="41148"/>
                </a:lnTo>
                <a:close/>
              </a:path>
              <a:path w="326389" h="338454">
                <a:moveTo>
                  <a:pt x="32258" y="77724"/>
                </a:moveTo>
                <a:lnTo>
                  <a:pt x="32004" y="77724"/>
                </a:lnTo>
                <a:lnTo>
                  <a:pt x="32004" y="76200"/>
                </a:lnTo>
                <a:lnTo>
                  <a:pt x="32258" y="77724"/>
                </a:lnTo>
                <a:close/>
              </a:path>
              <a:path w="326389" h="338454">
                <a:moveTo>
                  <a:pt x="67056" y="338328"/>
                </a:moveTo>
                <a:lnTo>
                  <a:pt x="62484" y="336803"/>
                </a:lnTo>
                <a:lnTo>
                  <a:pt x="56388" y="330708"/>
                </a:lnTo>
                <a:lnTo>
                  <a:pt x="56388" y="329183"/>
                </a:lnTo>
                <a:lnTo>
                  <a:pt x="54864" y="327660"/>
                </a:lnTo>
                <a:lnTo>
                  <a:pt x="54864" y="323087"/>
                </a:lnTo>
                <a:lnTo>
                  <a:pt x="53340" y="320040"/>
                </a:lnTo>
                <a:lnTo>
                  <a:pt x="53340" y="316992"/>
                </a:lnTo>
                <a:lnTo>
                  <a:pt x="51816" y="313944"/>
                </a:lnTo>
                <a:lnTo>
                  <a:pt x="51816" y="306324"/>
                </a:lnTo>
                <a:lnTo>
                  <a:pt x="50291" y="301751"/>
                </a:lnTo>
                <a:lnTo>
                  <a:pt x="47244" y="289560"/>
                </a:lnTo>
                <a:lnTo>
                  <a:pt x="47244" y="283464"/>
                </a:lnTo>
                <a:lnTo>
                  <a:pt x="45720" y="277367"/>
                </a:lnTo>
                <a:lnTo>
                  <a:pt x="45720" y="275844"/>
                </a:lnTo>
                <a:lnTo>
                  <a:pt x="44196" y="268224"/>
                </a:lnTo>
                <a:lnTo>
                  <a:pt x="44196" y="251460"/>
                </a:lnTo>
                <a:lnTo>
                  <a:pt x="45720" y="243840"/>
                </a:lnTo>
                <a:lnTo>
                  <a:pt x="44196" y="234696"/>
                </a:lnTo>
                <a:lnTo>
                  <a:pt x="44196" y="225551"/>
                </a:lnTo>
                <a:lnTo>
                  <a:pt x="42672" y="216408"/>
                </a:lnTo>
                <a:lnTo>
                  <a:pt x="42672" y="205740"/>
                </a:lnTo>
                <a:lnTo>
                  <a:pt x="64225" y="205740"/>
                </a:lnTo>
                <a:lnTo>
                  <a:pt x="65532" y="214883"/>
                </a:lnTo>
                <a:lnTo>
                  <a:pt x="65532" y="224028"/>
                </a:lnTo>
                <a:lnTo>
                  <a:pt x="67056" y="233171"/>
                </a:lnTo>
                <a:lnTo>
                  <a:pt x="67056" y="274319"/>
                </a:lnTo>
                <a:lnTo>
                  <a:pt x="67437" y="274319"/>
                </a:lnTo>
                <a:lnTo>
                  <a:pt x="68580" y="278892"/>
                </a:lnTo>
                <a:lnTo>
                  <a:pt x="70104" y="286512"/>
                </a:lnTo>
                <a:lnTo>
                  <a:pt x="70104" y="291083"/>
                </a:lnTo>
                <a:lnTo>
                  <a:pt x="71628" y="297180"/>
                </a:lnTo>
                <a:lnTo>
                  <a:pt x="73152" y="301751"/>
                </a:lnTo>
                <a:lnTo>
                  <a:pt x="73152" y="306324"/>
                </a:lnTo>
                <a:lnTo>
                  <a:pt x="74676" y="309371"/>
                </a:lnTo>
                <a:lnTo>
                  <a:pt x="74676" y="310896"/>
                </a:lnTo>
                <a:lnTo>
                  <a:pt x="73152" y="310896"/>
                </a:lnTo>
                <a:lnTo>
                  <a:pt x="70103" y="313944"/>
                </a:lnTo>
                <a:lnTo>
                  <a:pt x="65532" y="315467"/>
                </a:lnTo>
                <a:lnTo>
                  <a:pt x="62484" y="316992"/>
                </a:lnTo>
                <a:lnTo>
                  <a:pt x="74121" y="318446"/>
                </a:lnTo>
                <a:lnTo>
                  <a:pt x="76200" y="321564"/>
                </a:lnTo>
                <a:lnTo>
                  <a:pt x="323088" y="321564"/>
                </a:lnTo>
                <a:lnTo>
                  <a:pt x="322326" y="323087"/>
                </a:lnTo>
                <a:lnTo>
                  <a:pt x="100584" y="323087"/>
                </a:lnTo>
                <a:lnTo>
                  <a:pt x="97535" y="324612"/>
                </a:lnTo>
                <a:lnTo>
                  <a:pt x="96012" y="324612"/>
                </a:lnTo>
                <a:lnTo>
                  <a:pt x="89916" y="327660"/>
                </a:lnTo>
                <a:lnTo>
                  <a:pt x="86868" y="330708"/>
                </a:lnTo>
                <a:lnTo>
                  <a:pt x="80772" y="333756"/>
                </a:lnTo>
                <a:lnTo>
                  <a:pt x="79248" y="335280"/>
                </a:lnTo>
                <a:lnTo>
                  <a:pt x="74676" y="335280"/>
                </a:lnTo>
                <a:lnTo>
                  <a:pt x="71628" y="336803"/>
                </a:lnTo>
                <a:lnTo>
                  <a:pt x="67056" y="338328"/>
                </a:lnTo>
                <a:close/>
              </a:path>
              <a:path w="326389" h="338454">
                <a:moveTo>
                  <a:pt x="67437" y="274319"/>
                </a:moveTo>
                <a:lnTo>
                  <a:pt x="67056" y="274319"/>
                </a:lnTo>
                <a:lnTo>
                  <a:pt x="67056" y="272796"/>
                </a:lnTo>
                <a:lnTo>
                  <a:pt x="67437" y="274319"/>
                </a:lnTo>
                <a:close/>
              </a:path>
              <a:path w="326389" h="338454">
                <a:moveTo>
                  <a:pt x="303276" y="306324"/>
                </a:moveTo>
                <a:lnTo>
                  <a:pt x="303276" y="297180"/>
                </a:lnTo>
                <a:lnTo>
                  <a:pt x="306324" y="292608"/>
                </a:lnTo>
                <a:lnTo>
                  <a:pt x="310896" y="292608"/>
                </a:lnTo>
                <a:lnTo>
                  <a:pt x="316991" y="291083"/>
                </a:lnTo>
                <a:lnTo>
                  <a:pt x="321564" y="294132"/>
                </a:lnTo>
                <a:lnTo>
                  <a:pt x="323088" y="300228"/>
                </a:lnTo>
                <a:lnTo>
                  <a:pt x="324612" y="303276"/>
                </a:lnTo>
                <a:lnTo>
                  <a:pt x="324612" y="304800"/>
                </a:lnTo>
                <a:lnTo>
                  <a:pt x="306324" y="304800"/>
                </a:lnTo>
                <a:lnTo>
                  <a:pt x="303276" y="306324"/>
                </a:lnTo>
                <a:close/>
              </a:path>
              <a:path w="326389" h="338454">
                <a:moveTo>
                  <a:pt x="128016" y="303276"/>
                </a:moveTo>
                <a:lnTo>
                  <a:pt x="89916" y="303276"/>
                </a:lnTo>
                <a:lnTo>
                  <a:pt x="96012" y="300228"/>
                </a:lnTo>
                <a:lnTo>
                  <a:pt x="109728" y="300228"/>
                </a:lnTo>
                <a:lnTo>
                  <a:pt x="114300" y="301751"/>
                </a:lnTo>
                <a:lnTo>
                  <a:pt x="123444" y="301751"/>
                </a:lnTo>
                <a:lnTo>
                  <a:pt x="128016" y="303276"/>
                </a:lnTo>
                <a:close/>
              </a:path>
              <a:path w="326389" h="338454">
                <a:moveTo>
                  <a:pt x="89916" y="303276"/>
                </a:moveTo>
                <a:lnTo>
                  <a:pt x="88391" y="303276"/>
                </a:lnTo>
                <a:lnTo>
                  <a:pt x="91440" y="301751"/>
                </a:lnTo>
                <a:lnTo>
                  <a:pt x="89916" y="303276"/>
                </a:lnTo>
                <a:close/>
              </a:path>
              <a:path w="326389" h="338454">
                <a:moveTo>
                  <a:pt x="323088" y="321564"/>
                </a:moveTo>
                <a:lnTo>
                  <a:pt x="76200" y="321564"/>
                </a:lnTo>
                <a:lnTo>
                  <a:pt x="76130" y="318446"/>
                </a:lnTo>
                <a:lnTo>
                  <a:pt x="74676" y="316992"/>
                </a:lnTo>
                <a:lnTo>
                  <a:pt x="74676" y="310896"/>
                </a:lnTo>
                <a:lnTo>
                  <a:pt x="79248" y="306324"/>
                </a:lnTo>
                <a:lnTo>
                  <a:pt x="82296" y="304800"/>
                </a:lnTo>
                <a:lnTo>
                  <a:pt x="83820" y="304800"/>
                </a:lnTo>
                <a:lnTo>
                  <a:pt x="85344" y="303276"/>
                </a:lnTo>
                <a:lnTo>
                  <a:pt x="135636" y="303276"/>
                </a:lnTo>
                <a:lnTo>
                  <a:pt x="141732" y="304800"/>
                </a:lnTo>
                <a:lnTo>
                  <a:pt x="149352" y="306324"/>
                </a:lnTo>
                <a:lnTo>
                  <a:pt x="158497" y="306324"/>
                </a:lnTo>
                <a:lnTo>
                  <a:pt x="167640" y="307848"/>
                </a:lnTo>
                <a:lnTo>
                  <a:pt x="176784" y="307848"/>
                </a:lnTo>
                <a:lnTo>
                  <a:pt x="185928" y="309371"/>
                </a:lnTo>
                <a:lnTo>
                  <a:pt x="208788" y="309371"/>
                </a:lnTo>
                <a:lnTo>
                  <a:pt x="219456" y="310896"/>
                </a:lnTo>
                <a:lnTo>
                  <a:pt x="326136" y="310896"/>
                </a:lnTo>
                <a:lnTo>
                  <a:pt x="326136" y="313944"/>
                </a:lnTo>
                <a:lnTo>
                  <a:pt x="324612" y="316992"/>
                </a:lnTo>
                <a:lnTo>
                  <a:pt x="324612" y="320040"/>
                </a:lnTo>
                <a:lnTo>
                  <a:pt x="323088" y="321564"/>
                </a:lnTo>
                <a:close/>
              </a:path>
              <a:path w="326389" h="338454">
                <a:moveTo>
                  <a:pt x="158497" y="306324"/>
                </a:moveTo>
                <a:lnTo>
                  <a:pt x="149352" y="306324"/>
                </a:lnTo>
                <a:lnTo>
                  <a:pt x="149352" y="304800"/>
                </a:lnTo>
                <a:lnTo>
                  <a:pt x="158497" y="306324"/>
                </a:lnTo>
                <a:close/>
              </a:path>
              <a:path w="326389" h="338454">
                <a:moveTo>
                  <a:pt x="303276" y="308863"/>
                </a:moveTo>
                <a:lnTo>
                  <a:pt x="303276" y="307848"/>
                </a:lnTo>
                <a:lnTo>
                  <a:pt x="304800" y="306324"/>
                </a:lnTo>
                <a:lnTo>
                  <a:pt x="303276" y="306324"/>
                </a:lnTo>
                <a:lnTo>
                  <a:pt x="306324" y="304800"/>
                </a:lnTo>
                <a:lnTo>
                  <a:pt x="305180" y="306324"/>
                </a:lnTo>
                <a:lnTo>
                  <a:pt x="304800" y="306324"/>
                </a:lnTo>
                <a:lnTo>
                  <a:pt x="303276" y="307848"/>
                </a:lnTo>
                <a:lnTo>
                  <a:pt x="304038" y="307848"/>
                </a:lnTo>
                <a:lnTo>
                  <a:pt x="303276" y="308863"/>
                </a:lnTo>
                <a:close/>
              </a:path>
              <a:path w="326389" h="338454">
                <a:moveTo>
                  <a:pt x="326136" y="309371"/>
                </a:moveTo>
                <a:lnTo>
                  <a:pt x="303276" y="309371"/>
                </a:lnTo>
                <a:lnTo>
                  <a:pt x="303276" y="308863"/>
                </a:lnTo>
                <a:lnTo>
                  <a:pt x="306324" y="304800"/>
                </a:lnTo>
                <a:lnTo>
                  <a:pt x="324612" y="304800"/>
                </a:lnTo>
                <a:lnTo>
                  <a:pt x="326136" y="307848"/>
                </a:lnTo>
                <a:lnTo>
                  <a:pt x="326136" y="309371"/>
                </a:lnTo>
                <a:close/>
              </a:path>
              <a:path w="326389" h="338454">
                <a:moveTo>
                  <a:pt x="301752" y="310896"/>
                </a:moveTo>
                <a:lnTo>
                  <a:pt x="301752" y="307848"/>
                </a:lnTo>
                <a:lnTo>
                  <a:pt x="303276" y="306324"/>
                </a:lnTo>
                <a:lnTo>
                  <a:pt x="303276" y="308863"/>
                </a:lnTo>
                <a:lnTo>
                  <a:pt x="301752" y="310896"/>
                </a:lnTo>
                <a:close/>
              </a:path>
              <a:path w="326389" h="338454">
                <a:moveTo>
                  <a:pt x="297180" y="309371"/>
                </a:moveTo>
                <a:lnTo>
                  <a:pt x="292608" y="309371"/>
                </a:lnTo>
                <a:lnTo>
                  <a:pt x="297180" y="307848"/>
                </a:lnTo>
                <a:lnTo>
                  <a:pt x="300228" y="307848"/>
                </a:lnTo>
                <a:lnTo>
                  <a:pt x="297180" y="309371"/>
                </a:lnTo>
                <a:close/>
              </a:path>
              <a:path w="326389" h="338454">
                <a:moveTo>
                  <a:pt x="301752" y="310896"/>
                </a:moveTo>
                <a:lnTo>
                  <a:pt x="284988" y="310896"/>
                </a:lnTo>
                <a:lnTo>
                  <a:pt x="291084" y="309371"/>
                </a:lnTo>
                <a:lnTo>
                  <a:pt x="297180" y="309371"/>
                </a:lnTo>
                <a:lnTo>
                  <a:pt x="300228" y="307848"/>
                </a:lnTo>
                <a:lnTo>
                  <a:pt x="301752" y="307848"/>
                </a:lnTo>
                <a:lnTo>
                  <a:pt x="301752" y="310896"/>
                </a:lnTo>
                <a:close/>
              </a:path>
              <a:path w="326389" h="338454">
                <a:moveTo>
                  <a:pt x="326136" y="310896"/>
                </a:moveTo>
                <a:lnTo>
                  <a:pt x="301752" y="310896"/>
                </a:lnTo>
                <a:lnTo>
                  <a:pt x="303276" y="308863"/>
                </a:lnTo>
                <a:lnTo>
                  <a:pt x="303276" y="309371"/>
                </a:lnTo>
                <a:lnTo>
                  <a:pt x="326136" y="309371"/>
                </a:lnTo>
                <a:lnTo>
                  <a:pt x="326136" y="310896"/>
                </a:lnTo>
                <a:close/>
              </a:path>
              <a:path w="326389" h="338454">
                <a:moveTo>
                  <a:pt x="74676" y="315467"/>
                </a:moveTo>
                <a:lnTo>
                  <a:pt x="68580" y="315467"/>
                </a:lnTo>
                <a:lnTo>
                  <a:pt x="73152" y="313944"/>
                </a:lnTo>
                <a:lnTo>
                  <a:pt x="70103" y="313944"/>
                </a:lnTo>
                <a:lnTo>
                  <a:pt x="73152" y="310896"/>
                </a:lnTo>
                <a:lnTo>
                  <a:pt x="74676" y="310896"/>
                </a:lnTo>
                <a:lnTo>
                  <a:pt x="74676" y="315467"/>
                </a:lnTo>
                <a:close/>
              </a:path>
              <a:path w="326389" h="338454">
                <a:moveTo>
                  <a:pt x="70103" y="313944"/>
                </a:moveTo>
                <a:close/>
              </a:path>
              <a:path w="326389" h="338454">
                <a:moveTo>
                  <a:pt x="68580" y="315467"/>
                </a:moveTo>
                <a:lnTo>
                  <a:pt x="70104" y="313944"/>
                </a:lnTo>
                <a:lnTo>
                  <a:pt x="73152" y="313944"/>
                </a:lnTo>
                <a:lnTo>
                  <a:pt x="68580" y="315467"/>
                </a:lnTo>
                <a:close/>
              </a:path>
              <a:path w="326389" h="338454">
                <a:moveTo>
                  <a:pt x="76200" y="318516"/>
                </a:moveTo>
                <a:lnTo>
                  <a:pt x="74676" y="318516"/>
                </a:lnTo>
                <a:lnTo>
                  <a:pt x="73152" y="316992"/>
                </a:lnTo>
                <a:lnTo>
                  <a:pt x="62484" y="316992"/>
                </a:lnTo>
                <a:lnTo>
                  <a:pt x="65532" y="315467"/>
                </a:lnTo>
                <a:lnTo>
                  <a:pt x="70103" y="313944"/>
                </a:lnTo>
                <a:lnTo>
                  <a:pt x="68580" y="315467"/>
                </a:lnTo>
                <a:lnTo>
                  <a:pt x="74676" y="315467"/>
                </a:lnTo>
                <a:lnTo>
                  <a:pt x="74676" y="316992"/>
                </a:lnTo>
                <a:lnTo>
                  <a:pt x="73152" y="316992"/>
                </a:lnTo>
                <a:lnTo>
                  <a:pt x="74121" y="318446"/>
                </a:lnTo>
                <a:lnTo>
                  <a:pt x="76130" y="318446"/>
                </a:lnTo>
                <a:close/>
              </a:path>
              <a:path w="326389" h="338454">
                <a:moveTo>
                  <a:pt x="74676" y="318516"/>
                </a:moveTo>
                <a:lnTo>
                  <a:pt x="74121" y="318446"/>
                </a:lnTo>
                <a:lnTo>
                  <a:pt x="73152" y="316992"/>
                </a:lnTo>
                <a:lnTo>
                  <a:pt x="74676" y="318516"/>
                </a:lnTo>
                <a:close/>
              </a:path>
              <a:path w="326389" h="338454">
                <a:moveTo>
                  <a:pt x="76200" y="321564"/>
                </a:moveTo>
                <a:lnTo>
                  <a:pt x="74121" y="318446"/>
                </a:lnTo>
                <a:lnTo>
                  <a:pt x="74676" y="318516"/>
                </a:lnTo>
                <a:lnTo>
                  <a:pt x="76200" y="318516"/>
                </a:lnTo>
                <a:lnTo>
                  <a:pt x="76200" y="321564"/>
                </a:lnTo>
                <a:close/>
              </a:path>
              <a:path w="326389" h="338454">
                <a:moveTo>
                  <a:pt x="106680" y="324612"/>
                </a:moveTo>
                <a:lnTo>
                  <a:pt x="97536" y="324612"/>
                </a:lnTo>
                <a:lnTo>
                  <a:pt x="100584" y="323087"/>
                </a:lnTo>
                <a:lnTo>
                  <a:pt x="105156" y="323087"/>
                </a:lnTo>
                <a:lnTo>
                  <a:pt x="106680" y="324612"/>
                </a:lnTo>
                <a:close/>
              </a:path>
              <a:path w="326389" h="338454">
                <a:moveTo>
                  <a:pt x="307848" y="332232"/>
                </a:moveTo>
                <a:lnTo>
                  <a:pt x="175260" y="332232"/>
                </a:lnTo>
                <a:lnTo>
                  <a:pt x="164591" y="330708"/>
                </a:lnTo>
                <a:lnTo>
                  <a:pt x="155448" y="329183"/>
                </a:lnTo>
                <a:lnTo>
                  <a:pt x="146304" y="329183"/>
                </a:lnTo>
                <a:lnTo>
                  <a:pt x="138684" y="327660"/>
                </a:lnTo>
                <a:lnTo>
                  <a:pt x="132588" y="326135"/>
                </a:lnTo>
                <a:lnTo>
                  <a:pt x="124968" y="326135"/>
                </a:lnTo>
                <a:lnTo>
                  <a:pt x="118872" y="324612"/>
                </a:lnTo>
                <a:lnTo>
                  <a:pt x="108204" y="324612"/>
                </a:lnTo>
                <a:lnTo>
                  <a:pt x="105156" y="323087"/>
                </a:lnTo>
                <a:lnTo>
                  <a:pt x="322326" y="323087"/>
                </a:lnTo>
                <a:lnTo>
                  <a:pt x="321564" y="324612"/>
                </a:lnTo>
                <a:lnTo>
                  <a:pt x="318516" y="326135"/>
                </a:lnTo>
                <a:lnTo>
                  <a:pt x="316991" y="327660"/>
                </a:lnTo>
                <a:lnTo>
                  <a:pt x="315468" y="327660"/>
                </a:lnTo>
                <a:lnTo>
                  <a:pt x="313944" y="329183"/>
                </a:lnTo>
                <a:lnTo>
                  <a:pt x="307848" y="332232"/>
                </a:lnTo>
                <a:close/>
              </a:path>
              <a:path w="326389" h="338454">
                <a:moveTo>
                  <a:pt x="94488" y="326135"/>
                </a:moveTo>
                <a:lnTo>
                  <a:pt x="96012" y="324612"/>
                </a:lnTo>
                <a:lnTo>
                  <a:pt x="97535" y="324612"/>
                </a:lnTo>
                <a:lnTo>
                  <a:pt x="94488" y="326135"/>
                </a:lnTo>
                <a:close/>
              </a:path>
              <a:path w="326389" h="338454">
                <a:moveTo>
                  <a:pt x="120396" y="326135"/>
                </a:moveTo>
                <a:lnTo>
                  <a:pt x="115824" y="326135"/>
                </a:lnTo>
                <a:lnTo>
                  <a:pt x="114300" y="324612"/>
                </a:lnTo>
                <a:lnTo>
                  <a:pt x="118872" y="324612"/>
                </a:lnTo>
                <a:lnTo>
                  <a:pt x="120396" y="326135"/>
                </a:lnTo>
                <a:close/>
              </a:path>
              <a:path w="326389" h="338454">
                <a:moveTo>
                  <a:pt x="89916" y="327660"/>
                </a:moveTo>
                <a:lnTo>
                  <a:pt x="92964" y="326135"/>
                </a:lnTo>
                <a:lnTo>
                  <a:pt x="89916" y="327660"/>
                </a:lnTo>
                <a:close/>
              </a:path>
              <a:path w="326389" h="338454">
                <a:moveTo>
                  <a:pt x="295656" y="333756"/>
                </a:moveTo>
                <a:lnTo>
                  <a:pt x="195072" y="333756"/>
                </a:lnTo>
                <a:lnTo>
                  <a:pt x="184404" y="332232"/>
                </a:lnTo>
                <a:lnTo>
                  <a:pt x="300228" y="332232"/>
                </a:lnTo>
                <a:lnTo>
                  <a:pt x="295656" y="333756"/>
                </a:lnTo>
                <a:close/>
              </a:path>
              <a:path w="326389" h="338454">
                <a:moveTo>
                  <a:pt x="300228" y="333756"/>
                </a:moveTo>
                <a:lnTo>
                  <a:pt x="297180" y="333756"/>
                </a:lnTo>
                <a:lnTo>
                  <a:pt x="300228" y="332232"/>
                </a:lnTo>
                <a:lnTo>
                  <a:pt x="304800" y="332232"/>
                </a:lnTo>
                <a:lnTo>
                  <a:pt x="300228" y="333756"/>
                </a:lnTo>
                <a:close/>
              </a:path>
              <a:path w="326389" h="338454">
                <a:moveTo>
                  <a:pt x="288036" y="335280"/>
                </a:moveTo>
                <a:lnTo>
                  <a:pt x="228600" y="335280"/>
                </a:lnTo>
                <a:lnTo>
                  <a:pt x="217932" y="333756"/>
                </a:lnTo>
                <a:lnTo>
                  <a:pt x="294132" y="333756"/>
                </a:lnTo>
                <a:lnTo>
                  <a:pt x="288036" y="335280"/>
                </a:lnTo>
                <a:close/>
              </a:path>
              <a:path w="326389" h="338454">
                <a:moveTo>
                  <a:pt x="74676" y="336803"/>
                </a:moveTo>
                <a:lnTo>
                  <a:pt x="71628" y="336803"/>
                </a:lnTo>
                <a:lnTo>
                  <a:pt x="74676" y="335280"/>
                </a:lnTo>
                <a:lnTo>
                  <a:pt x="77724" y="335280"/>
                </a:lnTo>
                <a:lnTo>
                  <a:pt x="74676" y="3368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18203" y="5367528"/>
            <a:ext cx="536448" cy="28702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3521964" y="5882639"/>
            <a:ext cx="248920" cy="293370"/>
          </a:xfrm>
          <a:custGeom>
            <a:avLst/>
            <a:gdLst/>
            <a:ahLst/>
            <a:cxnLst/>
            <a:rect l="l" t="t" r="r" b="b"/>
            <a:pathLst>
              <a:path w="248920" h="293370">
                <a:moveTo>
                  <a:pt x="138683" y="2540"/>
                </a:moveTo>
                <a:lnTo>
                  <a:pt x="96011" y="2540"/>
                </a:lnTo>
                <a:lnTo>
                  <a:pt x="102108" y="0"/>
                </a:lnTo>
                <a:lnTo>
                  <a:pt x="118871" y="0"/>
                </a:lnTo>
                <a:lnTo>
                  <a:pt x="121919" y="1270"/>
                </a:lnTo>
                <a:lnTo>
                  <a:pt x="134111" y="1270"/>
                </a:lnTo>
                <a:lnTo>
                  <a:pt x="138683" y="2540"/>
                </a:lnTo>
                <a:close/>
              </a:path>
              <a:path w="248920" h="293370">
                <a:moveTo>
                  <a:pt x="96011" y="2540"/>
                </a:moveTo>
                <a:lnTo>
                  <a:pt x="92963" y="2540"/>
                </a:lnTo>
                <a:lnTo>
                  <a:pt x="96011" y="1270"/>
                </a:lnTo>
                <a:lnTo>
                  <a:pt x="96011" y="2540"/>
                </a:lnTo>
                <a:close/>
              </a:path>
              <a:path w="248920" h="293370">
                <a:moveTo>
                  <a:pt x="144779" y="3810"/>
                </a:moveTo>
                <a:lnTo>
                  <a:pt x="86867" y="3810"/>
                </a:lnTo>
                <a:lnTo>
                  <a:pt x="89916" y="2540"/>
                </a:lnTo>
                <a:lnTo>
                  <a:pt x="144779" y="2540"/>
                </a:lnTo>
                <a:lnTo>
                  <a:pt x="144779" y="3810"/>
                </a:lnTo>
                <a:close/>
              </a:path>
              <a:path w="248920" h="293370">
                <a:moveTo>
                  <a:pt x="79247" y="34290"/>
                </a:moveTo>
                <a:lnTo>
                  <a:pt x="48767" y="34290"/>
                </a:lnTo>
                <a:lnTo>
                  <a:pt x="59435" y="24130"/>
                </a:lnTo>
                <a:lnTo>
                  <a:pt x="60959" y="22860"/>
                </a:lnTo>
                <a:lnTo>
                  <a:pt x="62483" y="22860"/>
                </a:lnTo>
                <a:lnTo>
                  <a:pt x="65532" y="19050"/>
                </a:lnTo>
                <a:lnTo>
                  <a:pt x="65532" y="17780"/>
                </a:lnTo>
                <a:lnTo>
                  <a:pt x="71627" y="12700"/>
                </a:lnTo>
                <a:lnTo>
                  <a:pt x="73151" y="12700"/>
                </a:lnTo>
                <a:lnTo>
                  <a:pt x="76200" y="10160"/>
                </a:lnTo>
                <a:lnTo>
                  <a:pt x="74675" y="10160"/>
                </a:lnTo>
                <a:lnTo>
                  <a:pt x="83819" y="5080"/>
                </a:lnTo>
                <a:lnTo>
                  <a:pt x="85343" y="5080"/>
                </a:lnTo>
                <a:lnTo>
                  <a:pt x="88391" y="3810"/>
                </a:lnTo>
                <a:lnTo>
                  <a:pt x="149351" y="3810"/>
                </a:lnTo>
                <a:lnTo>
                  <a:pt x="153924" y="7620"/>
                </a:lnTo>
                <a:lnTo>
                  <a:pt x="158495" y="7620"/>
                </a:lnTo>
                <a:lnTo>
                  <a:pt x="170687" y="12700"/>
                </a:lnTo>
                <a:lnTo>
                  <a:pt x="170687" y="15240"/>
                </a:lnTo>
                <a:lnTo>
                  <a:pt x="175259" y="16510"/>
                </a:lnTo>
                <a:lnTo>
                  <a:pt x="175259" y="17780"/>
                </a:lnTo>
                <a:lnTo>
                  <a:pt x="178308" y="20320"/>
                </a:lnTo>
                <a:lnTo>
                  <a:pt x="105155" y="20320"/>
                </a:lnTo>
                <a:lnTo>
                  <a:pt x="96011" y="24130"/>
                </a:lnTo>
                <a:lnTo>
                  <a:pt x="94487" y="24130"/>
                </a:lnTo>
                <a:lnTo>
                  <a:pt x="88391" y="26670"/>
                </a:lnTo>
                <a:lnTo>
                  <a:pt x="85343" y="30480"/>
                </a:lnTo>
                <a:lnTo>
                  <a:pt x="82295" y="31750"/>
                </a:lnTo>
                <a:lnTo>
                  <a:pt x="79247" y="34290"/>
                </a:lnTo>
                <a:close/>
              </a:path>
              <a:path w="248920" h="293370">
                <a:moveTo>
                  <a:pt x="156971" y="7620"/>
                </a:moveTo>
                <a:lnTo>
                  <a:pt x="153924" y="7620"/>
                </a:lnTo>
                <a:lnTo>
                  <a:pt x="153924" y="5080"/>
                </a:lnTo>
                <a:lnTo>
                  <a:pt x="156971" y="7620"/>
                </a:lnTo>
                <a:close/>
              </a:path>
              <a:path w="248920" h="293370">
                <a:moveTo>
                  <a:pt x="103632" y="22860"/>
                </a:moveTo>
                <a:lnTo>
                  <a:pt x="105155" y="20320"/>
                </a:lnTo>
                <a:lnTo>
                  <a:pt x="108203" y="20320"/>
                </a:lnTo>
                <a:lnTo>
                  <a:pt x="103632" y="22860"/>
                </a:lnTo>
                <a:close/>
              </a:path>
              <a:path w="248920" h="293370">
                <a:moveTo>
                  <a:pt x="160019" y="33020"/>
                </a:moveTo>
                <a:lnTo>
                  <a:pt x="156971" y="30480"/>
                </a:lnTo>
                <a:lnTo>
                  <a:pt x="155447" y="30480"/>
                </a:lnTo>
                <a:lnTo>
                  <a:pt x="152400" y="27940"/>
                </a:lnTo>
                <a:lnTo>
                  <a:pt x="153924" y="27940"/>
                </a:lnTo>
                <a:lnTo>
                  <a:pt x="150875" y="26670"/>
                </a:lnTo>
                <a:lnTo>
                  <a:pt x="146303" y="26670"/>
                </a:lnTo>
                <a:lnTo>
                  <a:pt x="143255" y="25400"/>
                </a:lnTo>
                <a:lnTo>
                  <a:pt x="144779" y="25400"/>
                </a:lnTo>
                <a:lnTo>
                  <a:pt x="140208" y="24130"/>
                </a:lnTo>
                <a:lnTo>
                  <a:pt x="137159" y="24130"/>
                </a:lnTo>
                <a:lnTo>
                  <a:pt x="132587" y="22860"/>
                </a:lnTo>
                <a:lnTo>
                  <a:pt x="123443" y="22860"/>
                </a:lnTo>
                <a:lnTo>
                  <a:pt x="118871" y="20320"/>
                </a:lnTo>
                <a:lnTo>
                  <a:pt x="179832" y="20320"/>
                </a:lnTo>
                <a:lnTo>
                  <a:pt x="182879" y="25400"/>
                </a:lnTo>
                <a:lnTo>
                  <a:pt x="185927" y="27940"/>
                </a:lnTo>
                <a:lnTo>
                  <a:pt x="187451" y="31750"/>
                </a:lnTo>
                <a:lnTo>
                  <a:pt x="160019" y="31750"/>
                </a:lnTo>
                <a:lnTo>
                  <a:pt x="160019" y="33020"/>
                </a:lnTo>
                <a:close/>
              </a:path>
              <a:path w="248920" h="293370">
                <a:moveTo>
                  <a:pt x="88391" y="26670"/>
                </a:moveTo>
                <a:lnTo>
                  <a:pt x="91439" y="25400"/>
                </a:lnTo>
                <a:lnTo>
                  <a:pt x="92963" y="25400"/>
                </a:lnTo>
                <a:lnTo>
                  <a:pt x="88391" y="26670"/>
                </a:lnTo>
                <a:close/>
              </a:path>
              <a:path w="248920" h="293370">
                <a:moveTo>
                  <a:pt x="189737" y="35560"/>
                </a:moveTo>
                <a:lnTo>
                  <a:pt x="164591" y="35560"/>
                </a:lnTo>
                <a:lnTo>
                  <a:pt x="160019" y="31750"/>
                </a:lnTo>
                <a:lnTo>
                  <a:pt x="187451" y="31750"/>
                </a:lnTo>
                <a:lnTo>
                  <a:pt x="188975" y="33020"/>
                </a:lnTo>
                <a:lnTo>
                  <a:pt x="189737" y="35560"/>
                </a:lnTo>
                <a:close/>
              </a:path>
              <a:path w="248920" h="293370">
                <a:moveTo>
                  <a:pt x="36575" y="49530"/>
                </a:moveTo>
                <a:lnTo>
                  <a:pt x="45719" y="38100"/>
                </a:lnTo>
                <a:lnTo>
                  <a:pt x="47243" y="35560"/>
                </a:lnTo>
                <a:lnTo>
                  <a:pt x="50291" y="34290"/>
                </a:lnTo>
                <a:lnTo>
                  <a:pt x="80771" y="34290"/>
                </a:lnTo>
                <a:lnTo>
                  <a:pt x="79755" y="35560"/>
                </a:lnTo>
                <a:lnTo>
                  <a:pt x="77724" y="35560"/>
                </a:lnTo>
                <a:lnTo>
                  <a:pt x="74675" y="40640"/>
                </a:lnTo>
                <a:lnTo>
                  <a:pt x="73151" y="40640"/>
                </a:lnTo>
                <a:lnTo>
                  <a:pt x="67055" y="46990"/>
                </a:lnTo>
                <a:lnTo>
                  <a:pt x="67563" y="46990"/>
                </a:lnTo>
                <a:lnTo>
                  <a:pt x="66547" y="48260"/>
                </a:lnTo>
                <a:lnTo>
                  <a:pt x="38100" y="48260"/>
                </a:lnTo>
                <a:lnTo>
                  <a:pt x="36575" y="49530"/>
                </a:lnTo>
                <a:close/>
              </a:path>
              <a:path w="248920" h="293370">
                <a:moveTo>
                  <a:pt x="169163" y="41910"/>
                </a:moveTo>
                <a:lnTo>
                  <a:pt x="163067" y="34290"/>
                </a:lnTo>
                <a:lnTo>
                  <a:pt x="164591" y="35560"/>
                </a:lnTo>
                <a:lnTo>
                  <a:pt x="189737" y="35560"/>
                </a:lnTo>
                <a:lnTo>
                  <a:pt x="190500" y="38100"/>
                </a:lnTo>
                <a:lnTo>
                  <a:pt x="191516" y="38100"/>
                </a:lnTo>
                <a:lnTo>
                  <a:pt x="192024" y="39370"/>
                </a:lnTo>
                <a:lnTo>
                  <a:pt x="193039" y="40640"/>
                </a:lnTo>
                <a:lnTo>
                  <a:pt x="169163" y="40640"/>
                </a:lnTo>
                <a:lnTo>
                  <a:pt x="169163" y="41910"/>
                </a:lnTo>
                <a:close/>
              </a:path>
              <a:path w="248920" h="293370">
                <a:moveTo>
                  <a:pt x="77724" y="38100"/>
                </a:moveTo>
                <a:lnTo>
                  <a:pt x="77724" y="35560"/>
                </a:lnTo>
                <a:lnTo>
                  <a:pt x="79755" y="35560"/>
                </a:lnTo>
                <a:lnTo>
                  <a:pt x="77724" y="38100"/>
                </a:lnTo>
                <a:close/>
              </a:path>
              <a:path w="248920" h="293370">
                <a:moveTo>
                  <a:pt x="191516" y="38100"/>
                </a:moveTo>
                <a:lnTo>
                  <a:pt x="190500" y="38100"/>
                </a:lnTo>
                <a:lnTo>
                  <a:pt x="190500" y="35560"/>
                </a:lnTo>
                <a:lnTo>
                  <a:pt x="191516" y="38100"/>
                </a:lnTo>
                <a:close/>
              </a:path>
              <a:path w="248920" h="293370">
                <a:moveTo>
                  <a:pt x="175259" y="53340"/>
                </a:moveTo>
                <a:lnTo>
                  <a:pt x="169163" y="40640"/>
                </a:lnTo>
                <a:lnTo>
                  <a:pt x="193039" y="40640"/>
                </a:lnTo>
                <a:lnTo>
                  <a:pt x="195071" y="43180"/>
                </a:lnTo>
                <a:lnTo>
                  <a:pt x="195071" y="45720"/>
                </a:lnTo>
                <a:lnTo>
                  <a:pt x="196595" y="49530"/>
                </a:lnTo>
                <a:lnTo>
                  <a:pt x="196595" y="50800"/>
                </a:lnTo>
                <a:lnTo>
                  <a:pt x="175259" y="50800"/>
                </a:lnTo>
                <a:lnTo>
                  <a:pt x="175259" y="53340"/>
                </a:lnTo>
                <a:close/>
              </a:path>
              <a:path w="248920" h="293370">
                <a:moveTo>
                  <a:pt x="67563" y="46990"/>
                </a:moveTo>
                <a:lnTo>
                  <a:pt x="67055" y="46990"/>
                </a:lnTo>
                <a:lnTo>
                  <a:pt x="68579" y="45720"/>
                </a:lnTo>
                <a:lnTo>
                  <a:pt x="67563" y="46990"/>
                </a:lnTo>
                <a:close/>
              </a:path>
              <a:path w="248920" h="293370">
                <a:moveTo>
                  <a:pt x="50291" y="69850"/>
                </a:moveTo>
                <a:lnTo>
                  <a:pt x="50291" y="68580"/>
                </a:lnTo>
                <a:lnTo>
                  <a:pt x="27432" y="68580"/>
                </a:lnTo>
                <a:lnTo>
                  <a:pt x="28955" y="63500"/>
                </a:lnTo>
                <a:lnTo>
                  <a:pt x="32003" y="58420"/>
                </a:lnTo>
                <a:lnTo>
                  <a:pt x="33527" y="53340"/>
                </a:lnTo>
                <a:lnTo>
                  <a:pt x="38100" y="48260"/>
                </a:lnTo>
                <a:lnTo>
                  <a:pt x="66547" y="48260"/>
                </a:lnTo>
                <a:lnTo>
                  <a:pt x="65532" y="49530"/>
                </a:lnTo>
                <a:lnTo>
                  <a:pt x="64008" y="49530"/>
                </a:lnTo>
                <a:lnTo>
                  <a:pt x="62991" y="50800"/>
                </a:lnTo>
                <a:lnTo>
                  <a:pt x="62483" y="50800"/>
                </a:lnTo>
                <a:lnTo>
                  <a:pt x="59435" y="54610"/>
                </a:lnTo>
                <a:lnTo>
                  <a:pt x="58419" y="57150"/>
                </a:lnTo>
                <a:lnTo>
                  <a:pt x="57911" y="57150"/>
                </a:lnTo>
                <a:lnTo>
                  <a:pt x="56387" y="60960"/>
                </a:lnTo>
                <a:lnTo>
                  <a:pt x="51816" y="64770"/>
                </a:lnTo>
                <a:lnTo>
                  <a:pt x="52730" y="64770"/>
                </a:lnTo>
                <a:lnTo>
                  <a:pt x="50291" y="69850"/>
                </a:lnTo>
                <a:close/>
              </a:path>
              <a:path w="248920" h="293370">
                <a:moveTo>
                  <a:pt x="60959" y="53340"/>
                </a:moveTo>
                <a:lnTo>
                  <a:pt x="62483" y="50800"/>
                </a:lnTo>
                <a:lnTo>
                  <a:pt x="62991" y="50800"/>
                </a:lnTo>
                <a:lnTo>
                  <a:pt x="60959" y="53340"/>
                </a:lnTo>
                <a:close/>
              </a:path>
              <a:path w="248920" h="293370">
                <a:moveTo>
                  <a:pt x="179832" y="69850"/>
                </a:moveTo>
                <a:lnTo>
                  <a:pt x="178308" y="66040"/>
                </a:lnTo>
                <a:lnTo>
                  <a:pt x="178308" y="62230"/>
                </a:lnTo>
                <a:lnTo>
                  <a:pt x="176783" y="58420"/>
                </a:lnTo>
                <a:lnTo>
                  <a:pt x="176783" y="57150"/>
                </a:lnTo>
                <a:lnTo>
                  <a:pt x="175259" y="54610"/>
                </a:lnTo>
                <a:lnTo>
                  <a:pt x="175259" y="50800"/>
                </a:lnTo>
                <a:lnTo>
                  <a:pt x="196595" y="50800"/>
                </a:lnTo>
                <a:lnTo>
                  <a:pt x="196595" y="54610"/>
                </a:lnTo>
                <a:lnTo>
                  <a:pt x="198119" y="57150"/>
                </a:lnTo>
                <a:lnTo>
                  <a:pt x="198119" y="62230"/>
                </a:lnTo>
                <a:lnTo>
                  <a:pt x="199643" y="64770"/>
                </a:lnTo>
                <a:lnTo>
                  <a:pt x="199643" y="68580"/>
                </a:lnTo>
                <a:lnTo>
                  <a:pt x="179832" y="68580"/>
                </a:lnTo>
                <a:lnTo>
                  <a:pt x="179832" y="69850"/>
                </a:lnTo>
                <a:close/>
              </a:path>
              <a:path w="248920" h="293370">
                <a:moveTo>
                  <a:pt x="57911" y="58420"/>
                </a:moveTo>
                <a:lnTo>
                  <a:pt x="57911" y="57150"/>
                </a:lnTo>
                <a:lnTo>
                  <a:pt x="58419" y="57150"/>
                </a:lnTo>
                <a:lnTo>
                  <a:pt x="57911" y="58420"/>
                </a:lnTo>
                <a:close/>
              </a:path>
              <a:path w="248920" h="293370">
                <a:moveTo>
                  <a:pt x="53339" y="63500"/>
                </a:moveTo>
                <a:close/>
              </a:path>
              <a:path w="248920" h="293370">
                <a:moveTo>
                  <a:pt x="52730" y="64770"/>
                </a:moveTo>
                <a:lnTo>
                  <a:pt x="51816" y="64770"/>
                </a:lnTo>
                <a:lnTo>
                  <a:pt x="53339" y="63500"/>
                </a:lnTo>
                <a:lnTo>
                  <a:pt x="52730" y="64770"/>
                </a:lnTo>
                <a:close/>
              </a:path>
              <a:path w="248920" h="293370">
                <a:moveTo>
                  <a:pt x="47243" y="77470"/>
                </a:moveTo>
                <a:lnTo>
                  <a:pt x="22859" y="77470"/>
                </a:lnTo>
                <a:lnTo>
                  <a:pt x="24383" y="72390"/>
                </a:lnTo>
                <a:lnTo>
                  <a:pt x="25908" y="71120"/>
                </a:lnTo>
                <a:lnTo>
                  <a:pt x="27432" y="66040"/>
                </a:lnTo>
                <a:lnTo>
                  <a:pt x="27432" y="68580"/>
                </a:lnTo>
                <a:lnTo>
                  <a:pt x="50291" y="68580"/>
                </a:lnTo>
                <a:lnTo>
                  <a:pt x="49275" y="71120"/>
                </a:lnTo>
                <a:lnTo>
                  <a:pt x="48767" y="71120"/>
                </a:lnTo>
                <a:lnTo>
                  <a:pt x="47243" y="76200"/>
                </a:lnTo>
                <a:lnTo>
                  <a:pt x="47243" y="77470"/>
                </a:lnTo>
                <a:close/>
              </a:path>
              <a:path w="248920" h="293370">
                <a:moveTo>
                  <a:pt x="181355" y="78740"/>
                </a:moveTo>
                <a:lnTo>
                  <a:pt x="179832" y="76200"/>
                </a:lnTo>
                <a:lnTo>
                  <a:pt x="179832" y="68580"/>
                </a:lnTo>
                <a:lnTo>
                  <a:pt x="199643" y="68580"/>
                </a:lnTo>
                <a:lnTo>
                  <a:pt x="199643" y="77470"/>
                </a:lnTo>
                <a:lnTo>
                  <a:pt x="181355" y="77470"/>
                </a:lnTo>
                <a:lnTo>
                  <a:pt x="181355" y="78740"/>
                </a:lnTo>
                <a:close/>
              </a:path>
              <a:path w="248920" h="293370">
                <a:moveTo>
                  <a:pt x="48767" y="72390"/>
                </a:moveTo>
                <a:lnTo>
                  <a:pt x="48767" y="71120"/>
                </a:lnTo>
                <a:lnTo>
                  <a:pt x="49275" y="71120"/>
                </a:lnTo>
                <a:lnTo>
                  <a:pt x="48767" y="72390"/>
                </a:lnTo>
                <a:close/>
              </a:path>
              <a:path w="248920" h="293370">
                <a:moveTo>
                  <a:pt x="42671" y="86360"/>
                </a:moveTo>
                <a:lnTo>
                  <a:pt x="18287" y="86360"/>
                </a:lnTo>
                <a:lnTo>
                  <a:pt x="19811" y="81280"/>
                </a:lnTo>
                <a:lnTo>
                  <a:pt x="21335" y="80010"/>
                </a:lnTo>
                <a:lnTo>
                  <a:pt x="22859" y="76200"/>
                </a:lnTo>
                <a:lnTo>
                  <a:pt x="22859" y="77470"/>
                </a:lnTo>
                <a:lnTo>
                  <a:pt x="47243" y="77470"/>
                </a:lnTo>
                <a:lnTo>
                  <a:pt x="44195" y="81280"/>
                </a:lnTo>
                <a:lnTo>
                  <a:pt x="42671" y="86360"/>
                </a:lnTo>
                <a:close/>
              </a:path>
              <a:path w="248920" h="293370">
                <a:moveTo>
                  <a:pt x="198119" y="92710"/>
                </a:moveTo>
                <a:lnTo>
                  <a:pt x="181355" y="92710"/>
                </a:lnTo>
                <a:lnTo>
                  <a:pt x="181355" y="88900"/>
                </a:lnTo>
                <a:lnTo>
                  <a:pt x="179832" y="88900"/>
                </a:lnTo>
                <a:lnTo>
                  <a:pt x="181355" y="85090"/>
                </a:lnTo>
                <a:lnTo>
                  <a:pt x="181355" y="77470"/>
                </a:lnTo>
                <a:lnTo>
                  <a:pt x="199643" y="77470"/>
                </a:lnTo>
                <a:lnTo>
                  <a:pt x="199643" y="86360"/>
                </a:lnTo>
                <a:lnTo>
                  <a:pt x="198119" y="88900"/>
                </a:lnTo>
                <a:lnTo>
                  <a:pt x="181355" y="88900"/>
                </a:lnTo>
                <a:lnTo>
                  <a:pt x="181355" y="91440"/>
                </a:lnTo>
                <a:lnTo>
                  <a:pt x="198119" y="91440"/>
                </a:lnTo>
                <a:lnTo>
                  <a:pt x="198119" y="92710"/>
                </a:lnTo>
                <a:close/>
              </a:path>
              <a:path w="248920" h="293370">
                <a:moveTo>
                  <a:pt x="4571" y="191770"/>
                </a:moveTo>
                <a:lnTo>
                  <a:pt x="3047" y="186690"/>
                </a:lnTo>
                <a:lnTo>
                  <a:pt x="3047" y="185420"/>
                </a:lnTo>
                <a:lnTo>
                  <a:pt x="1524" y="182880"/>
                </a:lnTo>
                <a:lnTo>
                  <a:pt x="1524" y="177800"/>
                </a:lnTo>
                <a:lnTo>
                  <a:pt x="0" y="172720"/>
                </a:lnTo>
                <a:lnTo>
                  <a:pt x="0" y="157480"/>
                </a:lnTo>
                <a:lnTo>
                  <a:pt x="1524" y="157480"/>
                </a:lnTo>
                <a:lnTo>
                  <a:pt x="1524" y="146050"/>
                </a:lnTo>
                <a:lnTo>
                  <a:pt x="3047" y="140970"/>
                </a:lnTo>
                <a:lnTo>
                  <a:pt x="3047" y="134620"/>
                </a:lnTo>
                <a:lnTo>
                  <a:pt x="4571" y="132080"/>
                </a:lnTo>
                <a:lnTo>
                  <a:pt x="4571" y="127000"/>
                </a:lnTo>
                <a:lnTo>
                  <a:pt x="6095" y="124460"/>
                </a:lnTo>
                <a:lnTo>
                  <a:pt x="6095" y="118110"/>
                </a:lnTo>
                <a:lnTo>
                  <a:pt x="10667" y="104140"/>
                </a:lnTo>
                <a:lnTo>
                  <a:pt x="10667" y="102870"/>
                </a:lnTo>
                <a:lnTo>
                  <a:pt x="13716" y="99060"/>
                </a:lnTo>
                <a:lnTo>
                  <a:pt x="16763" y="91440"/>
                </a:lnTo>
                <a:lnTo>
                  <a:pt x="16763" y="88900"/>
                </a:lnTo>
                <a:lnTo>
                  <a:pt x="18287" y="85090"/>
                </a:lnTo>
                <a:lnTo>
                  <a:pt x="18287" y="86360"/>
                </a:lnTo>
                <a:lnTo>
                  <a:pt x="42671" y="86360"/>
                </a:lnTo>
                <a:lnTo>
                  <a:pt x="38100" y="93980"/>
                </a:lnTo>
                <a:lnTo>
                  <a:pt x="38100" y="95250"/>
                </a:lnTo>
                <a:lnTo>
                  <a:pt x="33527" y="106680"/>
                </a:lnTo>
                <a:lnTo>
                  <a:pt x="32384" y="110490"/>
                </a:lnTo>
                <a:lnTo>
                  <a:pt x="32003" y="110490"/>
                </a:lnTo>
                <a:lnTo>
                  <a:pt x="30479" y="115570"/>
                </a:lnTo>
                <a:lnTo>
                  <a:pt x="30479" y="116840"/>
                </a:lnTo>
                <a:lnTo>
                  <a:pt x="28955" y="119380"/>
                </a:lnTo>
                <a:lnTo>
                  <a:pt x="27432" y="124460"/>
                </a:lnTo>
                <a:lnTo>
                  <a:pt x="27432" y="132080"/>
                </a:lnTo>
                <a:lnTo>
                  <a:pt x="25908" y="137160"/>
                </a:lnTo>
                <a:lnTo>
                  <a:pt x="25908" y="139700"/>
                </a:lnTo>
                <a:lnTo>
                  <a:pt x="24383" y="142240"/>
                </a:lnTo>
                <a:lnTo>
                  <a:pt x="24383" y="153670"/>
                </a:lnTo>
                <a:lnTo>
                  <a:pt x="23621" y="154940"/>
                </a:lnTo>
                <a:lnTo>
                  <a:pt x="22859" y="154940"/>
                </a:lnTo>
                <a:lnTo>
                  <a:pt x="22859" y="175260"/>
                </a:lnTo>
                <a:lnTo>
                  <a:pt x="23621" y="175260"/>
                </a:lnTo>
                <a:lnTo>
                  <a:pt x="24383" y="177800"/>
                </a:lnTo>
                <a:lnTo>
                  <a:pt x="24383" y="182880"/>
                </a:lnTo>
                <a:lnTo>
                  <a:pt x="25690" y="182880"/>
                </a:lnTo>
                <a:lnTo>
                  <a:pt x="27432" y="187960"/>
                </a:lnTo>
                <a:lnTo>
                  <a:pt x="27432" y="190500"/>
                </a:lnTo>
                <a:lnTo>
                  <a:pt x="4571" y="190500"/>
                </a:lnTo>
                <a:lnTo>
                  <a:pt x="4571" y="191770"/>
                </a:lnTo>
                <a:close/>
              </a:path>
              <a:path w="248920" h="293370">
                <a:moveTo>
                  <a:pt x="39624" y="91440"/>
                </a:moveTo>
                <a:lnTo>
                  <a:pt x="41147" y="88900"/>
                </a:lnTo>
                <a:lnTo>
                  <a:pt x="39624" y="91440"/>
                </a:lnTo>
                <a:close/>
              </a:path>
              <a:path w="248920" h="293370">
                <a:moveTo>
                  <a:pt x="176783" y="99060"/>
                </a:moveTo>
                <a:lnTo>
                  <a:pt x="178308" y="95250"/>
                </a:lnTo>
                <a:lnTo>
                  <a:pt x="179832" y="93980"/>
                </a:lnTo>
                <a:lnTo>
                  <a:pt x="181355" y="91440"/>
                </a:lnTo>
                <a:lnTo>
                  <a:pt x="181355" y="92710"/>
                </a:lnTo>
                <a:lnTo>
                  <a:pt x="198119" y="92710"/>
                </a:lnTo>
                <a:lnTo>
                  <a:pt x="198119" y="93980"/>
                </a:lnTo>
                <a:lnTo>
                  <a:pt x="182879" y="93980"/>
                </a:lnTo>
                <a:lnTo>
                  <a:pt x="179832" y="95250"/>
                </a:lnTo>
                <a:lnTo>
                  <a:pt x="181355" y="95250"/>
                </a:lnTo>
                <a:lnTo>
                  <a:pt x="176783" y="99060"/>
                </a:lnTo>
                <a:close/>
              </a:path>
              <a:path w="248920" h="293370">
                <a:moveTo>
                  <a:pt x="181355" y="95250"/>
                </a:moveTo>
                <a:lnTo>
                  <a:pt x="179832" y="95250"/>
                </a:lnTo>
                <a:lnTo>
                  <a:pt x="182879" y="93980"/>
                </a:lnTo>
                <a:lnTo>
                  <a:pt x="181355" y="95250"/>
                </a:lnTo>
                <a:close/>
              </a:path>
              <a:path w="248920" h="293370">
                <a:moveTo>
                  <a:pt x="181355" y="110490"/>
                </a:moveTo>
                <a:lnTo>
                  <a:pt x="172211" y="110490"/>
                </a:lnTo>
                <a:lnTo>
                  <a:pt x="169163" y="107950"/>
                </a:lnTo>
                <a:lnTo>
                  <a:pt x="167639" y="107950"/>
                </a:lnTo>
                <a:lnTo>
                  <a:pt x="167639" y="102870"/>
                </a:lnTo>
                <a:lnTo>
                  <a:pt x="169163" y="101600"/>
                </a:lnTo>
                <a:lnTo>
                  <a:pt x="170687" y="101600"/>
                </a:lnTo>
                <a:lnTo>
                  <a:pt x="173735" y="99060"/>
                </a:lnTo>
                <a:lnTo>
                  <a:pt x="176783" y="99060"/>
                </a:lnTo>
                <a:lnTo>
                  <a:pt x="182879" y="93980"/>
                </a:lnTo>
                <a:lnTo>
                  <a:pt x="198119" y="93980"/>
                </a:lnTo>
                <a:lnTo>
                  <a:pt x="196595" y="96520"/>
                </a:lnTo>
                <a:lnTo>
                  <a:pt x="196595" y="99060"/>
                </a:lnTo>
                <a:lnTo>
                  <a:pt x="195071" y="100330"/>
                </a:lnTo>
                <a:lnTo>
                  <a:pt x="193547" y="102870"/>
                </a:lnTo>
                <a:lnTo>
                  <a:pt x="190500" y="104140"/>
                </a:lnTo>
                <a:lnTo>
                  <a:pt x="192024" y="104140"/>
                </a:lnTo>
                <a:lnTo>
                  <a:pt x="188975" y="109220"/>
                </a:lnTo>
                <a:lnTo>
                  <a:pt x="182879" y="109220"/>
                </a:lnTo>
                <a:lnTo>
                  <a:pt x="181355" y="110490"/>
                </a:lnTo>
                <a:close/>
              </a:path>
              <a:path w="248920" h="293370">
                <a:moveTo>
                  <a:pt x="172211" y="100330"/>
                </a:moveTo>
                <a:lnTo>
                  <a:pt x="175259" y="96520"/>
                </a:lnTo>
                <a:lnTo>
                  <a:pt x="175259" y="95250"/>
                </a:lnTo>
                <a:lnTo>
                  <a:pt x="178308" y="95250"/>
                </a:lnTo>
                <a:lnTo>
                  <a:pt x="176783" y="99060"/>
                </a:lnTo>
                <a:lnTo>
                  <a:pt x="173735" y="99060"/>
                </a:lnTo>
                <a:lnTo>
                  <a:pt x="172211" y="100330"/>
                </a:lnTo>
                <a:close/>
              </a:path>
              <a:path w="248920" h="293370">
                <a:moveTo>
                  <a:pt x="32003" y="111760"/>
                </a:moveTo>
                <a:lnTo>
                  <a:pt x="32003" y="110490"/>
                </a:lnTo>
                <a:lnTo>
                  <a:pt x="32384" y="110490"/>
                </a:lnTo>
                <a:lnTo>
                  <a:pt x="32003" y="111760"/>
                </a:lnTo>
                <a:close/>
              </a:path>
              <a:path w="248920" h="293370">
                <a:moveTo>
                  <a:pt x="22859" y="156210"/>
                </a:moveTo>
                <a:lnTo>
                  <a:pt x="22859" y="154940"/>
                </a:lnTo>
                <a:lnTo>
                  <a:pt x="23621" y="154940"/>
                </a:lnTo>
                <a:lnTo>
                  <a:pt x="22859" y="156210"/>
                </a:lnTo>
                <a:close/>
              </a:path>
              <a:path w="248920" h="293370">
                <a:moveTo>
                  <a:pt x="23621" y="175260"/>
                </a:moveTo>
                <a:lnTo>
                  <a:pt x="22859" y="175260"/>
                </a:lnTo>
                <a:lnTo>
                  <a:pt x="22859" y="172720"/>
                </a:lnTo>
                <a:lnTo>
                  <a:pt x="23621" y="175260"/>
                </a:lnTo>
                <a:close/>
              </a:path>
              <a:path w="248920" h="293370">
                <a:moveTo>
                  <a:pt x="25690" y="182880"/>
                </a:moveTo>
                <a:lnTo>
                  <a:pt x="24383" y="182880"/>
                </a:lnTo>
                <a:lnTo>
                  <a:pt x="24383" y="179070"/>
                </a:lnTo>
                <a:lnTo>
                  <a:pt x="25690" y="182880"/>
                </a:lnTo>
                <a:close/>
              </a:path>
              <a:path w="248920" h="293370">
                <a:moveTo>
                  <a:pt x="18287" y="223520"/>
                </a:moveTo>
                <a:lnTo>
                  <a:pt x="16763" y="218440"/>
                </a:lnTo>
                <a:lnTo>
                  <a:pt x="13716" y="215900"/>
                </a:lnTo>
                <a:lnTo>
                  <a:pt x="13716" y="214630"/>
                </a:lnTo>
                <a:lnTo>
                  <a:pt x="9143" y="207010"/>
                </a:lnTo>
                <a:lnTo>
                  <a:pt x="7619" y="201930"/>
                </a:lnTo>
                <a:lnTo>
                  <a:pt x="4571" y="195580"/>
                </a:lnTo>
                <a:lnTo>
                  <a:pt x="4571" y="190500"/>
                </a:lnTo>
                <a:lnTo>
                  <a:pt x="27432" y="190500"/>
                </a:lnTo>
                <a:lnTo>
                  <a:pt x="27432" y="193040"/>
                </a:lnTo>
                <a:lnTo>
                  <a:pt x="32003" y="200660"/>
                </a:lnTo>
                <a:lnTo>
                  <a:pt x="33527" y="205740"/>
                </a:lnTo>
                <a:lnTo>
                  <a:pt x="34289" y="205740"/>
                </a:lnTo>
                <a:lnTo>
                  <a:pt x="35051" y="208280"/>
                </a:lnTo>
                <a:lnTo>
                  <a:pt x="38100" y="210820"/>
                </a:lnTo>
                <a:lnTo>
                  <a:pt x="39624" y="215900"/>
                </a:lnTo>
                <a:lnTo>
                  <a:pt x="42671" y="220980"/>
                </a:lnTo>
                <a:lnTo>
                  <a:pt x="43760" y="220980"/>
                </a:lnTo>
                <a:lnTo>
                  <a:pt x="44631" y="222250"/>
                </a:lnTo>
                <a:lnTo>
                  <a:pt x="18287" y="222250"/>
                </a:lnTo>
                <a:lnTo>
                  <a:pt x="18287" y="223520"/>
                </a:lnTo>
                <a:close/>
              </a:path>
              <a:path w="248920" h="293370">
                <a:moveTo>
                  <a:pt x="34289" y="205740"/>
                </a:moveTo>
                <a:lnTo>
                  <a:pt x="33527" y="205740"/>
                </a:lnTo>
                <a:lnTo>
                  <a:pt x="33527" y="203200"/>
                </a:lnTo>
                <a:lnTo>
                  <a:pt x="34289" y="205740"/>
                </a:lnTo>
                <a:close/>
              </a:path>
              <a:path w="248920" h="293370">
                <a:moveTo>
                  <a:pt x="43760" y="220980"/>
                </a:moveTo>
                <a:lnTo>
                  <a:pt x="42671" y="220980"/>
                </a:lnTo>
                <a:lnTo>
                  <a:pt x="41147" y="217170"/>
                </a:lnTo>
                <a:lnTo>
                  <a:pt x="43760" y="220980"/>
                </a:lnTo>
                <a:close/>
              </a:path>
              <a:path w="248920" h="293370">
                <a:moveTo>
                  <a:pt x="27432" y="237490"/>
                </a:moveTo>
                <a:lnTo>
                  <a:pt x="24383" y="232410"/>
                </a:lnTo>
                <a:lnTo>
                  <a:pt x="22859" y="231140"/>
                </a:lnTo>
                <a:lnTo>
                  <a:pt x="21335" y="226060"/>
                </a:lnTo>
                <a:lnTo>
                  <a:pt x="19811" y="226060"/>
                </a:lnTo>
                <a:lnTo>
                  <a:pt x="18287" y="222250"/>
                </a:lnTo>
                <a:lnTo>
                  <a:pt x="44631" y="222250"/>
                </a:lnTo>
                <a:lnTo>
                  <a:pt x="47243" y="226060"/>
                </a:lnTo>
                <a:lnTo>
                  <a:pt x="53339" y="233680"/>
                </a:lnTo>
                <a:lnTo>
                  <a:pt x="55710" y="236220"/>
                </a:lnTo>
                <a:lnTo>
                  <a:pt x="27432" y="236220"/>
                </a:lnTo>
                <a:lnTo>
                  <a:pt x="27432" y="237490"/>
                </a:lnTo>
                <a:close/>
              </a:path>
              <a:path w="248920" h="293370">
                <a:moveTo>
                  <a:pt x="64008" y="245110"/>
                </a:moveTo>
                <a:lnTo>
                  <a:pt x="62483" y="243840"/>
                </a:lnTo>
                <a:lnTo>
                  <a:pt x="32003" y="243840"/>
                </a:lnTo>
                <a:lnTo>
                  <a:pt x="30479" y="240030"/>
                </a:lnTo>
                <a:lnTo>
                  <a:pt x="27432" y="236220"/>
                </a:lnTo>
                <a:lnTo>
                  <a:pt x="55710" y="236220"/>
                </a:lnTo>
                <a:lnTo>
                  <a:pt x="64008" y="245110"/>
                </a:lnTo>
                <a:close/>
              </a:path>
              <a:path w="248920" h="293370">
                <a:moveTo>
                  <a:pt x="228600" y="292100"/>
                </a:moveTo>
                <a:lnTo>
                  <a:pt x="141732" y="292100"/>
                </a:lnTo>
                <a:lnTo>
                  <a:pt x="135635" y="290830"/>
                </a:lnTo>
                <a:lnTo>
                  <a:pt x="134111" y="290830"/>
                </a:lnTo>
                <a:lnTo>
                  <a:pt x="128016" y="289560"/>
                </a:lnTo>
                <a:lnTo>
                  <a:pt x="120395" y="287020"/>
                </a:lnTo>
                <a:lnTo>
                  <a:pt x="112775" y="287020"/>
                </a:lnTo>
                <a:lnTo>
                  <a:pt x="106679" y="285750"/>
                </a:lnTo>
                <a:lnTo>
                  <a:pt x="102108" y="285750"/>
                </a:lnTo>
                <a:lnTo>
                  <a:pt x="99059" y="284480"/>
                </a:lnTo>
                <a:lnTo>
                  <a:pt x="94487" y="283210"/>
                </a:lnTo>
                <a:lnTo>
                  <a:pt x="92963" y="283210"/>
                </a:lnTo>
                <a:lnTo>
                  <a:pt x="88391" y="281940"/>
                </a:lnTo>
                <a:lnTo>
                  <a:pt x="82295" y="278130"/>
                </a:lnTo>
                <a:lnTo>
                  <a:pt x="83819" y="278130"/>
                </a:lnTo>
                <a:lnTo>
                  <a:pt x="77724" y="276860"/>
                </a:lnTo>
                <a:lnTo>
                  <a:pt x="73151" y="275590"/>
                </a:lnTo>
                <a:lnTo>
                  <a:pt x="71627" y="275590"/>
                </a:lnTo>
                <a:lnTo>
                  <a:pt x="67055" y="271780"/>
                </a:lnTo>
                <a:lnTo>
                  <a:pt x="62483" y="270510"/>
                </a:lnTo>
                <a:lnTo>
                  <a:pt x="60959" y="269240"/>
                </a:lnTo>
                <a:lnTo>
                  <a:pt x="56387" y="267970"/>
                </a:lnTo>
                <a:lnTo>
                  <a:pt x="53339" y="264160"/>
                </a:lnTo>
                <a:lnTo>
                  <a:pt x="48767" y="261620"/>
                </a:lnTo>
                <a:lnTo>
                  <a:pt x="47243" y="260350"/>
                </a:lnTo>
                <a:lnTo>
                  <a:pt x="44195" y="255270"/>
                </a:lnTo>
                <a:lnTo>
                  <a:pt x="39624" y="252730"/>
                </a:lnTo>
                <a:lnTo>
                  <a:pt x="33527" y="243840"/>
                </a:lnTo>
                <a:lnTo>
                  <a:pt x="62483" y="243840"/>
                </a:lnTo>
                <a:lnTo>
                  <a:pt x="65532" y="246380"/>
                </a:lnTo>
                <a:lnTo>
                  <a:pt x="67056" y="246380"/>
                </a:lnTo>
                <a:lnTo>
                  <a:pt x="73151" y="251460"/>
                </a:lnTo>
                <a:lnTo>
                  <a:pt x="74675" y="251460"/>
                </a:lnTo>
                <a:lnTo>
                  <a:pt x="76200" y="252730"/>
                </a:lnTo>
                <a:lnTo>
                  <a:pt x="82295" y="254000"/>
                </a:lnTo>
                <a:lnTo>
                  <a:pt x="79247" y="254000"/>
                </a:lnTo>
                <a:lnTo>
                  <a:pt x="85343" y="255270"/>
                </a:lnTo>
                <a:lnTo>
                  <a:pt x="83819" y="255270"/>
                </a:lnTo>
                <a:lnTo>
                  <a:pt x="89916" y="256540"/>
                </a:lnTo>
                <a:lnTo>
                  <a:pt x="91439" y="256540"/>
                </a:lnTo>
                <a:lnTo>
                  <a:pt x="97535" y="260350"/>
                </a:lnTo>
                <a:lnTo>
                  <a:pt x="96011" y="260350"/>
                </a:lnTo>
                <a:lnTo>
                  <a:pt x="102108" y="261620"/>
                </a:lnTo>
                <a:lnTo>
                  <a:pt x="100583" y="261620"/>
                </a:lnTo>
                <a:lnTo>
                  <a:pt x="106679" y="262890"/>
                </a:lnTo>
                <a:lnTo>
                  <a:pt x="111251" y="262890"/>
                </a:lnTo>
                <a:lnTo>
                  <a:pt x="117347" y="264160"/>
                </a:lnTo>
                <a:lnTo>
                  <a:pt x="123443" y="264160"/>
                </a:lnTo>
                <a:lnTo>
                  <a:pt x="138683" y="267970"/>
                </a:lnTo>
                <a:lnTo>
                  <a:pt x="144779" y="267970"/>
                </a:lnTo>
                <a:lnTo>
                  <a:pt x="152400" y="269240"/>
                </a:lnTo>
                <a:lnTo>
                  <a:pt x="166116" y="269240"/>
                </a:lnTo>
                <a:lnTo>
                  <a:pt x="173735" y="270510"/>
                </a:lnTo>
                <a:lnTo>
                  <a:pt x="244982" y="270510"/>
                </a:lnTo>
                <a:lnTo>
                  <a:pt x="248411" y="274320"/>
                </a:lnTo>
                <a:lnTo>
                  <a:pt x="248411" y="276860"/>
                </a:lnTo>
                <a:lnTo>
                  <a:pt x="246887" y="278130"/>
                </a:lnTo>
                <a:lnTo>
                  <a:pt x="242316" y="287020"/>
                </a:lnTo>
                <a:lnTo>
                  <a:pt x="239267" y="289560"/>
                </a:lnTo>
                <a:lnTo>
                  <a:pt x="237743" y="289560"/>
                </a:lnTo>
                <a:lnTo>
                  <a:pt x="228600" y="292100"/>
                </a:lnTo>
                <a:close/>
              </a:path>
              <a:path w="248920" h="293370">
                <a:moveTo>
                  <a:pt x="67056" y="246380"/>
                </a:moveTo>
                <a:lnTo>
                  <a:pt x="65532" y="246380"/>
                </a:lnTo>
                <a:lnTo>
                  <a:pt x="65532" y="245110"/>
                </a:lnTo>
                <a:lnTo>
                  <a:pt x="67056" y="246380"/>
                </a:lnTo>
                <a:close/>
              </a:path>
              <a:path w="248920" h="293370">
                <a:moveTo>
                  <a:pt x="74675" y="251460"/>
                </a:moveTo>
                <a:lnTo>
                  <a:pt x="73151" y="251460"/>
                </a:lnTo>
                <a:lnTo>
                  <a:pt x="71627" y="248920"/>
                </a:lnTo>
                <a:lnTo>
                  <a:pt x="74675" y="251460"/>
                </a:lnTo>
                <a:close/>
              </a:path>
              <a:path w="248920" h="293370">
                <a:moveTo>
                  <a:pt x="240791" y="269240"/>
                </a:moveTo>
                <a:lnTo>
                  <a:pt x="224027" y="269240"/>
                </a:lnTo>
                <a:lnTo>
                  <a:pt x="228600" y="267970"/>
                </a:lnTo>
                <a:lnTo>
                  <a:pt x="239267" y="267970"/>
                </a:lnTo>
                <a:lnTo>
                  <a:pt x="240791" y="269240"/>
                </a:lnTo>
                <a:close/>
              </a:path>
              <a:path w="248920" h="293370">
                <a:moveTo>
                  <a:pt x="244982" y="270510"/>
                </a:moveTo>
                <a:lnTo>
                  <a:pt x="192024" y="270510"/>
                </a:lnTo>
                <a:lnTo>
                  <a:pt x="199643" y="269240"/>
                </a:lnTo>
                <a:lnTo>
                  <a:pt x="243839" y="269240"/>
                </a:lnTo>
                <a:lnTo>
                  <a:pt x="244982" y="270510"/>
                </a:lnTo>
                <a:close/>
              </a:path>
              <a:path w="248920" h="293370">
                <a:moveTo>
                  <a:pt x="120395" y="289560"/>
                </a:moveTo>
                <a:lnTo>
                  <a:pt x="114300" y="287020"/>
                </a:lnTo>
                <a:lnTo>
                  <a:pt x="120395" y="287020"/>
                </a:lnTo>
                <a:lnTo>
                  <a:pt x="120395" y="289560"/>
                </a:lnTo>
                <a:close/>
              </a:path>
              <a:path w="248920" h="293370">
                <a:moveTo>
                  <a:pt x="216408" y="293370"/>
                </a:moveTo>
                <a:lnTo>
                  <a:pt x="156971" y="293370"/>
                </a:lnTo>
                <a:lnTo>
                  <a:pt x="149351" y="292100"/>
                </a:lnTo>
                <a:lnTo>
                  <a:pt x="222503" y="292100"/>
                </a:lnTo>
                <a:lnTo>
                  <a:pt x="216408" y="2933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30395" y="5908547"/>
            <a:ext cx="265176" cy="27863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73296" y="5910071"/>
            <a:ext cx="367283" cy="2540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40752" y="1926336"/>
            <a:ext cx="330708" cy="31394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011667" y="2058924"/>
            <a:ext cx="195072" cy="9906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24088" y="1901951"/>
            <a:ext cx="272796" cy="25654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715755" y="1869948"/>
            <a:ext cx="451104" cy="232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ABUBAKAR</dc:creator>
  <dc:title>Microsoft PowerPoint - New Microsoft PowerPoint Presentation</dc:title>
  <dcterms:created xsi:type="dcterms:W3CDTF">2023-02-12T06:51:12Z</dcterms:created>
  <dcterms:modified xsi:type="dcterms:W3CDTF">2023-02-12T06:51:12Z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LastSaved">
    <vt:filetime>2023-02-12T00:00:00Z</vt:filetime>
  </property>
</Properties>
</file>